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6" r:id="rId5"/>
    <p:sldId id="260" r:id="rId6"/>
    <p:sldId id="259" r:id="rId7"/>
    <p:sldId id="261" r:id="rId8"/>
    <p:sldId id="264" r:id="rId9"/>
    <p:sldId id="290" r:id="rId10"/>
    <p:sldId id="267" r:id="rId11"/>
    <p:sldId id="268" r:id="rId12"/>
    <p:sldId id="269" r:id="rId13"/>
    <p:sldId id="270" r:id="rId14"/>
    <p:sldId id="271" r:id="rId15"/>
    <p:sldId id="266" r:id="rId16"/>
    <p:sldId id="273" r:id="rId17"/>
    <p:sldId id="272" r:id="rId18"/>
    <p:sldId id="275" r:id="rId19"/>
    <p:sldId id="274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C226"/>
    <a:srgbClr val="54A021"/>
    <a:srgbClr val="CCCCCC"/>
    <a:srgbClr val="DBE9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D914EE-0DB7-42D7-922F-39190B13A316}" type="doc">
      <dgm:prSet loTypeId="urn:microsoft.com/office/officeart/2005/8/layout/process1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CC09268E-9434-445D-8EB8-B0B557DA8C02}">
      <dgm:prSet phldrT="[Testo]"/>
      <dgm:spPr/>
      <dgm:t>
        <a:bodyPr/>
        <a:lstStyle/>
        <a:p>
          <a:r>
            <a:rPr lang="it-IT" dirty="0"/>
            <a:t>Assemblea generale</a:t>
          </a:r>
        </a:p>
        <a:p>
          <a:r>
            <a:rPr lang="it-IT" dirty="0"/>
            <a:t>(77 soci)</a:t>
          </a:r>
        </a:p>
      </dgm:t>
    </dgm:pt>
    <dgm:pt modelId="{03F6B411-B531-4EB6-9349-B709E87AC976}" type="parTrans" cxnId="{17AECF45-D299-485B-AAA5-C693AC419370}">
      <dgm:prSet/>
      <dgm:spPr/>
      <dgm:t>
        <a:bodyPr/>
        <a:lstStyle/>
        <a:p>
          <a:endParaRPr lang="it-IT"/>
        </a:p>
      </dgm:t>
    </dgm:pt>
    <dgm:pt modelId="{1BB59909-7BC9-4D7D-BE19-5D342D8FB6D7}" type="sibTrans" cxnId="{17AECF45-D299-485B-AAA5-C693AC419370}">
      <dgm:prSet/>
      <dgm:spPr/>
      <dgm:t>
        <a:bodyPr/>
        <a:lstStyle/>
        <a:p>
          <a:endParaRPr lang="it-IT"/>
        </a:p>
      </dgm:t>
    </dgm:pt>
    <dgm:pt modelId="{BA2FAD18-E440-49E6-B00C-86E94826A6C1}">
      <dgm:prSet phldrT="[Testo]"/>
      <dgm:spPr/>
      <dgm:t>
        <a:bodyPr/>
        <a:lstStyle/>
        <a:p>
          <a:r>
            <a:rPr lang="it-IT" dirty="0"/>
            <a:t>Consiglio di Amministrazione</a:t>
          </a:r>
        </a:p>
        <a:p>
          <a:r>
            <a:rPr lang="it-IT" dirty="0"/>
            <a:t>(6 soci)</a:t>
          </a:r>
        </a:p>
      </dgm:t>
    </dgm:pt>
    <dgm:pt modelId="{050A6CF5-3B4C-4A7D-9B87-E58E26990784}" type="parTrans" cxnId="{34BBA9E0-02C9-46C6-AC44-5BDF73DE02ED}">
      <dgm:prSet/>
      <dgm:spPr/>
      <dgm:t>
        <a:bodyPr/>
        <a:lstStyle/>
        <a:p>
          <a:endParaRPr lang="it-IT"/>
        </a:p>
      </dgm:t>
    </dgm:pt>
    <dgm:pt modelId="{DBEA9310-5309-4240-80CB-8B0CA45B37E5}" type="sibTrans" cxnId="{34BBA9E0-02C9-46C6-AC44-5BDF73DE02ED}">
      <dgm:prSet/>
      <dgm:spPr/>
      <dgm:t>
        <a:bodyPr/>
        <a:lstStyle/>
        <a:p>
          <a:endParaRPr lang="it-IT"/>
        </a:p>
      </dgm:t>
    </dgm:pt>
    <dgm:pt modelId="{696FD794-6CBA-4A8B-AB08-1EE92FEE80F5}">
      <dgm:prSet phldrT="[Testo]"/>
      <dgm:spPr/>
      <dgm:t>
        <a:bodyPr/>
        <a:lstStyle/>
        <a:p>
          <a:r>
            <a:rPr lang="it-IT" dirty="0"/>
            <a:t>Presidente</a:t>
          </a:r>
        </a:p>
      </dgm:t>
    </dgm:pt>
    <dgm:pt modelId="{11609A90-0BB1-4028-B731-642C91AB1054}" type="parTrans" cxnId="{EDE16439-2A0F-483C-8F5D-F4ECC4BF9C18}">
      <dgm:prSet/>
      <dgm:spPr/>
      <dgm:t>
        <a:bodyPr/>
        <a:lstStyle/>
        <a:p>
          <a:endParaRPr lang="it-IT"/>
        </a:p>
      </dgm:t>
    </dgm:pt>
    <dgm:pt modelId="{106A82A9-9C63-47F9-990D-1301E94C785D}" type="sibTrans" cxnId="{EDE16439-2A0F-483C-8F5D-F4ECC4BF9C18}">
      <dgm:prSet/>
      <dgm:spPr/>
      <dgm:t>
        <a:bodyPr/>
        <a:lstStyle/>
        <a:p>
          <a:endParaRPr lang="it-IT"/>
        </a:p>
      </dgm:t>
    </dgm:pt>
    <dgm:pt modelId="{295B20F0-0092-4935-9045-185A4E03DAF3}" type="pres">
      <dgm:prSet presAssocID="{60D914EE-0DB7-42D7-922F-39190B13A316}" presName="Name0" presStyleCnt="0">
        <dgm:presLayoutVars>
          <dgm:dir/>
          <dgm:resizeHandles val="exact"/>
        </dgm:presLayoutVars>
      </dgm:prSet>
      <dgm:spPr/>
    </dgm:pt>
    <dgm:pt modelId="{DCEF7050-ED07-4745-81EA-D6B439B474A6}" type="pres">
      <dgm:prSet presAssocID="{CC09268E-9434-445D-8EB8-B0B557DA8C02}" presName="node" presStyleLbl="node1" presStyleIdx="0" presStyleCnt="3">
        <dgm:presLayoutVars>
          <dgm:bulletEnabled val="1"/>
        </dgm:presLayoutVars>
      </dgm:prSet>
      <dgm:spPr/>
    </dgm:pt>
    <dgm:pt modelId="{C04EDE72-1CE0-421C-8132-07FB93632596}" type="pres">
      <dgm:prSet presAssocID="{1BB59909-7BC9-4D7D-BE19-5D342D8FB6D7}" presName="sibTrans" presStyleLbl="sibTrans2D1" presStyleIdx="0" presStyleCnt="2"/>
      <dgm:spPr/>
    </dgm:pt>
    <dgm:pt modelId="{C8343B6D-3EB4-43CE-BC39-8F57D75C9D36}" type="pres">
      <dgm:prSet presAssocID="{1BB59909-7BC9-4D7D-BE19-5D342D8FB6D7}" presName="connectorText" presStyleLbl="sibTrans2D1" presStyleIdx="0" presStyleCnt="2"/>
      <dgm:spPr/>
    </dgm:pt>
    <dgm:pt modelId="{608FC2E2-5824-4950-9440-3A15C7667731}" type="pres">
      <dgm:prSet presAssocID="{BA2FAD18-E440-49E6-B00C-86E94826A6C1}" presName="node" presStyleLbl="node1" presStyleIdx="1" presStyleCnt="3">
        <dgm:presLayoutVars>
          <dgm:bulletEnabled val="1"/>
        </dgm:presLayoutVars>
      </dgm:prSet>
      <dgm:spPr/>
    </dgm:pt>
    <dgm:pt modelId="{3927C5A6-25E9-41C6-BEE4-F5F8D4B664CE}" type="pres">
      <dgm:prSet presAssocID="{DBEA9310-5309-4240-80CB-8B0CA45B37E5}" presName="sibTrans" presStyleLbl="sibTrans2D1" presStyleIdx="1" presStyleCnt="2"/>
      <dgm:spPr/>
    </dgm:pt>
    <dgm:pt modelId="{9689447C-5495-4686-BDA6-C0E295F2A5E8}" type="pres">
      <dgm:prSet presAssocID="{DBEA9310-5309-4240-80CB-8B0CA45B37E5}" presName="connectorText" presStyleLbl="sibTrans2D1" presStyleIdx="1" presStyleCnt="2"/>
      <dgm:spPr/>
    </dgm:pt>
    <dgm:pt modelId="{8F7CCDE3-1B3B-4D29-8B24-FA9228874823}" type="pres">
      <dgm:prSet presAssocID="{696FD794-6CBA-4A8B-AB08-1EE92FEE80F5}" presName="node" presStyleLbl="node1" presStyleIdx="2" presStyleCnt="3">
        <dgm:presLayoutVars>
          <dgm:bulletEnabled val="1"/>
        </dgm:presLayoutVars>
      </dgm:prSet>
      <dgm:spPr/>
    </dgm:pt>
  </dgm:ptLst>
  <dgm:cxnLst>
    <dgm:cxn modelId="{EDE16439-2A0F-483C-8F5D-F4ECC4BF9C18}" srcId="{60D914EE-0DB7-42D7-922F-39190B13A316}" destId="{696FD794-6CBA-4A8B-AB08-1EE92FEE80F5}" srcOrd="2" destOrd="0" parTransId="{11609A90-0BB1-4028-B731-642C91AB1054}" sibTransId="{106A82A9-9C63-47F9-990D-1301E94C785D}"/>
    <dgm:cxn modelId="{6A1A6F39-CFF5-4472-A66A-038334893018}" type="presOf" srcId="{1BB59909-7BC9-4D7D-BE19-5D342D8FB6D7}" destId="{C04EDE72-1CE0-421C-8132-07FB93632596}" srcOrd="0" destOrd="0" presId="urn:microsoft.com/office/officeart/2005/8/layout/process1"/>
    <dgm:cxn modelId="{17AECF45-D299-485B-AAA5-C693AC419370}" srcId="{60D914EE-0DB7-42D7-922F-39190B13A316}" destId="{CC09268E-9434-445D-8EB8-B0B557DA8C02}" srcOrd="0" destOrd="0" parTransId="{03F6B411-B531-4EB6-9349-B709E87AC976}" sibTransId="{1BB59909-7BC9-4D7D-BE19-5D342D8FB6D7}"/>
    <dgm:cxn modelId="{BBCCE770-2D3A-4B89-9DDD-CEF99BC9D39D}" type="presOf" srcId="{CC09268E-9434-445D-8EB8-B0B557DA8C02}" destId="{DCEF7050-ED07-4745-81EA-D6B439B474A6}" srcOrd="0" destOrd="0" presId="urn:microsoft.com/office/officeart/2005/8/layout/process1"/>
    <dgm:cxn modelId="{3978E151-DDAF-424B-A724-5B99359162B3}" type="presOf" srcId="{BA2FAD18-E440-49E6-B00C-86E94826A6C1}" destId="{608FC2E2-5824-4950-9440-3A15C7667731}" srcOrd="0" destOrd="0" presId="urn:microsoft.com/office/officeart/2005/8/layout/process1"/>
    <dgm:cxn modelId="{1F8FEA85-B533-497A-90E3-E1A4E8A2EA07}" type="presOf" srcId="{696FD794-6CBA-4A8B-AB08-1EE92FEE80F5}" destId="{8F7CCDE3-1B3B-4D29-8B24-FA9228874823}" srcOrd="0" destOrd="0" presId="urn:microsoft.com/office/officeart/2005/8/layout/process1"/>
    <dgm:cxn modelId="{4F8B5086-011F-421D-A474-BDD6F442F17B}" type="presOf" srcId="{DBEA9310-5309-4240-80CB-8B0CA45B37E5}" destId="{3927C5A6-25E9-41C6-BEE4-F5F8D4B664CE}" srcOrd="0" destOrd="0" presId="urn:microsoft.com/office/officeart/2005/8/layout/process1"/>
    <dgm:cxn modelId="{59775ED1-8109-4C71-95E6-60C586E79F10}" type="presOf" srcId="{1BB59909-7BC9-4D7D-BE19-5D342D8FB6D7}" destId="{C8343B6D-3EB4-43CE-BC39-8F57D75C9D36}" srcOrd="1" destOrd="0" presId="urn:microsoft.com/office/officeart/2005/8/layout/process1"/>
    <dgm:cxn modelId="{34BBA9E0-02C9-46C6-AC44-5BDF73DE02ED}" srcId="{60D914EE-0DB7-42D7-922F-39190B13A316}" destId="{BA2FAD18-E440-49E6-B00C-86E94826A6C1}" srcOrd="1" destOrd="0" parTransId="{050A6CF5-3B4C-4A7D-9B87-E58E26990784}" sibTransId="{DBEA9310-5309-4240-80CB-8B0CA45B37E5}"/>
    <dgm:cxn modelId="{771EDDF1-D7A3-4F6E-8A02-F5CD719EBDFF}" type="presOf" srcId="{60D914EE-0DB7-42D7-922F-39190B13A316}" destId="{295B20F0-0092-4935-9045-185A4E03DAF3}" srcOrd="0" destOrd="0" presId="urn:microsoft.com/office/officeart/2005/8/layout/process1"/>
    <dgm:cxn modelId="{D091ADF9-CA29-4CA3-9377-F523C5A396F7}" type="presOf" srcId="{DBEA9310-5309-4240-80CB-8B0CA45B37E5}" destId="{9689447C-5495-4686-BDA6-C0E295F2A5E8}" srcOrd="1" destOrd="0" presId="urn:microsoft.com/office/officeart/2005/8/layout/process1"/>
    <dgm:cxn modelId="{A436C7BF-8B68-453D-BAA9-DEBE5250B393}" type="presParOf" srcId="{295B20F0-0092-4935-9045-185A4E03DAF3}" destId="{DCEF7050-ED07-4745-81EA-D6B439B474A6}" srcOrd="0" destOrd="0" presId="urn:microsoft.com/office/officeart/2005/8/layout/process1"/>
    <dgm:cxn modelId="{0FCB2BBB-8CA2-424D-87ED-32590D5C9F69}" type="presParOf" srcId="{295B20F0-0092-4935-9045-185A4E03DAF3}" destId="{C04EDE72-1CE0-421C-8132-07FB93632596}" srcOrd="1" destOrd="0" presId="urn:microsoft.com/office/officeart/2005/8/layout/process1"/>
    <dgm:cxn modelId="{F52AF230-6E68-4548-8342-F808199AC469}" type="presParOf" srcId="{C04EDE72-1CE0-421C-8132-07FB93632596}" destId="{C8343B6D-3EB4-43CE-BC39-8F57D75C9D36}" srcOrd="0" destOrd="0" presId="urn:microsoft.com/office/officeart/2005/8/layout/process1"/>
    <dgm:cxn modelId="{CFA227EF-D590-4B66-877C-FE82993468D7}" type="presParOf" srcId="{295B20F0-0092-4935-9045-185A4E03DAF3}" destId="{608FC2E2-5824-4950-9440-3A15C7667731}" srcOrd="2" destOrd="0" presId="urn:microsoft.com/office/officeart/2005/8/layout/process1"/>
    <dgm:cxn modelId="{28CB2D1C-103F-4DDA-BF6F-6ED39DAD9840}" type="presParOf" srcId="{295B20F0-0092-4935-9045-185A4E03DAF3}" destId="{3927C5A6-25E9-41C6-BEE4-F5F8D4B664CE}" srcOrd="3" destOrd="0" presId="urn:microsoft.com/office/officeart/2005/8/layout/process1"/>
    <dgm:cxn modelId="{20A5D687-0D1D-4FC5-90BD-0119178737FF}" type="presParOf" srcId="{3927C5A6-25E9-41C6-BEE4-F5F8D4B664CE}" destId="{9689447C-5495-4686-BDA6-C0E295F2A5E8}" srcOrd="0" destOrd="0" presId="urn:microsoft.com/office/officeart/2005/8/layout/process1"/>
    <dgm:cxn modelId="{13553379-29B8-4F5A-A6FB-FD5757DBFF0B}" type="presParOf" srcId="{295B20F0-0092-4935-9045-185A4E03DAF3}" destId="{8F7CCDE3-1B3B-4D29-8B24-FA922887482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1B2E18-F266-43C8-AF60-E3D285C90597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it-IT"/>
        </a:p>
      </dgm:t>
    </dgm:pt>
    <dgm:pt modelId="{E89DCD70-AE63-402A-A7D7-4F6093EE8D1E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Nuovi leaders</a:t>
          </a:r>
        </a:p>
      </dgm:t>
    </dgm:pt>
    <dgm:pt modelId="{C679F814-20AB-498A-894A-A4D9AAF1B147}" type="parTrans" cxnId="{7E0C08C0-65F4-40E2-BA1B-B7FDD92F0D3A}">
      <dgm:prSet/>
      <dgm:spPr/>
      <dgm:t>
        <a:bodyPr/>
        <a:lstStyle/>
        <a:p>
          <a:endParaRPr lang="it-IT"/>
        </a:p>
      </dgm:t>
    </dgm:pt>
    <dgm:pt modelId="{2CE77547-E870-4BB3-AC34-DEAAC1F3A825}" type="sibTrans" cxnId="{7E0C08C0-65F4-40E2-BA1B-B7FDD92F0D3A}">
      <dgm:prSet/>
      <dgm:spPr/>
      <dgm:t>
        <a:bodyPr/>
        <a:lstStyle/>
        <a:p>
          <a:endParaRPr lang="it-IT"/>
        </a:p>
      </dgm:t>
    </dgm:pt>
    <dgm:pt modelId="{7F9E2841-9F92-41BF-852F-0CFF093F68DA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Nuova solidarietà</a:t>
          </a:r>
        </a:p>
      </dgm:t>
    </dgm:pt>
    <dgm:pt modelId="{D9B52D57-4CCD-4DA2-9044-69F7A4F054D1}" type="parTrans" cxnId="{BB7648E0-C8DB-4196-AFCD-0A5D1903C241}">
      <dgm:prSet/>
      <dgm:spPr/>
      <dgm:t>
        <a:bodyPr/>
        <a:lstStyle/>
        <a:p>
          <a:endParaRPr lang="it-IT"/>
        </a:p>
      </dgm:t>
    </dgm:pt>
    <dgm:pt modelId="{615DF180-5165-47C0-8DBC-BCB338FCF7B5}" type="sibTrans" cxnId="{BB7648E0-C8DB-4196-AFCD-0A5D1903C241}">
      <dgm:prSet/>
      <dgm:spPr/>
      <dgm:t>
        <a:bodyPr/>
        <a:lstStyle/>
        <a:p>
          <a:endParaRPr lang="it-IT"/>
        </a:p>
      </dgm:t>
    </dgm:pt>
    <dgm:pt modelId="{67520791-29BA-4E1F-BB12-0BAD21315B8F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Nuove generazioni</a:t>
          </a:r>
        </a:p>
      </dgm:t>
    </dgm:pt>
    <dgm:pt modelId="{CC4D671A-6C8A-4441-B05B-176955DF10EC}" type="parTrans" cxnId="{72EE543E-F559-497E-8308-319A91AE10FE}">
      <dgm:prSet/>
      <dgm:spPr/>
      <dgm:t>
        <a:bodyPr/>
        <a:lstStyle/>
        <a:p>
          <a:endParaRPr lang="it-IT"/>
        </a:p>
      </dgm:t>
    </dgm:pt>
    <dgm:pt modelId="{AD09D9BA-D6C4-4A4D-BAE7-77FFE4C46E09}" type="sibTrans" cxnId="{72EE543E-F559-497E-8308-319A91AE10FE}">
      <dgm:prSet/>
      <dgm:spPr/>
      <dgm:t>
        <a:bodyPr/>
        <a:lstStyle/>
        <a:p>
          <a:endParaRPr lang="it-IT"/>
        </a:p>
      </dgm:t>
    </dgm:pt>
    <dgm:pt modelId="{91EAFFB0-736C-4840-8256-77E23A714A89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Emergenza</a:t>
          </a:r>
        </a:p>
      </dgm:t>
    </dgm:pt>
    <dgm:pt modelId="{BD555314-30C2-4773-8CAD-09B45BEB9345}" type="parTrans" cxnId="{AC43B469-CE40-429D-82AE-2EC5F97F8E23}">
      <dgm:prSet/>
      <dgm:spPr/>
      <dgm:t>
        <a:bodyPr/>
        <a:lstStyle/>
        <a:p>
          <a:endParaRPr lang="it-IT"/>
        </a:p>
      </dgm:t>
    </dgm:pt>
    <dgm:pt modelId="{B1F96A07-4317-42B6-8E2B-BA4B758388B7}" type="sibTrans" cxnId="{AC43B469-CE40-429D-82AE-2EC5F97F8E23}">
      <dgm:prSet/>
      <dgm:spPr/>
      <dgm:t>
        <a:bodyPr/>
        <a:lstStyle/>
        <a:p>
          <a:endParaRPr lang="it-IT"/>
        </a:p>
      </dgm:t>
    </dgm:pt>
    <dgm:pt modelId="{879A065F-62C6-484C-830F-D9E63267328F}" type="pres">
      <dgm:prSet presAssocID="{1B1B2E18-F266-43C8-AF60-E3D285C90597}" presName="diagram" presStyleCnt="0">
        <dgm:presLayoutVars>
          <dgm:dir/>
          <dgm:resizeHandles val="exact"/>
        </dgm:presLayoutVars>
      </dgm:prSet>
      <dgm:spPr/>
    </dgm:pt>
    <dgm:pt modelId="{B6E32BDB-FC28-45F1-9E52-9B676EA6BAD4}" type="pres">
      <dgm:prSet presAssocID="{E89DCD70-AE63-402A-A7D7-4F6093EE8D1E}" presName="node" presStyleLbl="node1" presStyleIdx="0" presStyleCnt="4">
        <dgm:presLayoutVars>
          <dgm:bulletEnabled val="1"/>
        </dgm:presLayoutVars>
      </dgm:prSet>
      <dgm:spPr/>
    </dgm:pt>
    <dgm:pt modelId="{5761503D-193C-4AB4-9162-7B8F313279EC}" type="pres">
      <dgm:prSet presAssocID="{2CE77547-E870-4BB3-AC34-DEAAC1F3A825}" presName="sibTrans" presStyleCnt="0"/>
      <dgm:spPr/>
    </dgm:pt>
    <dgm:pt modelId="{951097DB-666E-4063-9A86-1A2A6D8AF59C}" type="pres">
      <dgm:prSet presAssocID="{7F9E2841-9F92-41BF-852F-0CFF093F68DA}" presName="node" presStyleLbl="node1" presStyleIdx="1" presStyleCnt="4" custLinFactNeighborX="26011" custLinFactNeighborY="741">
        <dgm:presLayoutVars>
          <dgm:bulletEnabled val="1"/>
        </dgm:presLayoutVars>
      </dgm:prSet>
      <dgm:spPr/>
    </dgm:pt>
    <dgm:pt modelId="{30181228-E0ED-42AE-B46B-6D78093B34E0}" type="pres">
      <dgm:prSet presAssocID="{615DF180-5165-47C0-8DBC-BCB338FCF7B5}" presName="sibTrans" presStyleCnt="0"/>
      <dgm:spPr/>
    </dgm:pt>
    <dgm:pt modelId="{9A267B4B-48C5-4BF6-99FC-6A56B2204C10}" type="pres">
      <dgm:prSet presAssocID="{67520791-29BA-4E1F-BB12-0BAD21315B8F}" presName="node" presStyleLbl="node1" presStyleIdx="2" presStyleCnt="4" custLinFactX="-63068" custLinFactY="13929" custLinFactNeighborX="-100000" custLinFactNeighborY="100000">
        <dgm:presLayoutVars>
          <dgm:bulletEnabled val="1"/>
        </dgm:presLayoutVars>
      </dgm:prSet>
      <dgm:spPr/>
    </dgm:pt>
    <dgm:pt modelId="{10680F79-6AC0-40B9-A1AE-4F5BB1D1410F}" type="pres">
      <dgm:prSet presAssocID="{AD09D9BA-D6C4-4A4D-BAE7-77FFE4C46E09}" presName="sibTrans" presStyleCnt="0"/>
      <dgm:spPr/>
    </dgm:pt>
    <dgm:pt modelId="{79FDA4CA-7C47-404C-8CF6-06F8A95C2710}" type="pres">
      <dgm:prSet presAssocID="{91EAFFB0-736C-4840-8256-77E23A714A89}" presName="node" presStyleLbl="node1" presStyleIdx="3" presStyleCnt="4" custLinFactNeighborX="84900" custLinFactNeighborY="144">
        <dgm:presLayoutVars>
          <dgm:bulletEnabled val="1"/>
        </dgm:presLayoutVars>
      </dgm:prSet>
      <dgm:spPr/>
    </dgm:pt>
  </dgm:ptLst>
  <dgm:cxnLst>
    <dgm:cxn modelId="{6EA0AF2B-01D1-44C0-A6F9-745374BA2AC5}" type="presOf" srcId="{91EAFFB0-736C-4840-8256-77E23A714A89}" destId="{79FDA4CA-7C47-404C-8CF6-06F8A95C2710}" srcOrd="0" destOrd="0" presId="urn:microsoft.com/office/officeart/2005/8/layout/default"/>
    <dgm:cxn modelId="{72EE543E-F559-497E-8308-319A91AE10FE}" srcId="{1B1B2E18-F266-43C8-AF60-E3D285C90597}" destId="{67520791-29BA-4E1F-BB12-0BAD21315B8F}" srcOrd="2" destOrd="0" parTransId="{CC4D671A-6C8A-4441-B05B-176955DF10EC}" sibTransId="{AD09D9BA-D6C4-4A4D-BAE7-77FFE4C46E09}"/>
    <dgm:cxn modelId="{AC43B469-CE40-429D-82AE-2EC5F97F8E23}" srcId="{1B1B2E18-F266-43C8-AF60-E3D285C90597}" destId="{91EAFFB0-736C-4840-8256-77E23A714A89}" srcOrd="3" destOrd="0" parTransId="{BD555314-30C2-4773-8CAD-09B45BEB9345}" sibTransId="{B1F96A07-4317-42B6-8E2B-BA4B758388B7}"/>
    <dgm:cxn modelId="{C9774D76-BDDC-41E1-B893-9EE47344955A}" type="presOf" srcId="{67520791-29BA-4E1F-BB12-0BAD21315B8F}" destId="{9A267B4B-48C5-4BF6-99FC-6A56B2204C10}" srcOrd="0" destOrd="0" presId="urn:microsoft.com/office/officeart/2005/8/layout/default"/>
    <dgm:cxn modelId="{D9D28885-100D-4B36-B0E1-067A249FBD97}" type="presOf" srcId="{7F9E2841-9F92-41BF-852F-0CFF093F68DA}" destId="{951097DB-666E-4063-9A86-1A2A6D8AF59C}" srcOrd="0" destOrd="0" presId="urn:microsoft.com/office/officeart/2005/8/layout/default"/>
    <dgm:cxn modelId="{C8A4969B-C21C-42C7-A4EC-6514C03B65B4}" type="presOf" srcId="{E89DCD70-AE63-402A-A7D7-4F6093EE8D1E}" destId="{B6E32BDB-FC28-45F1-9E52-9B676EA6BAD4}" srcOrd="0" destOrd="0" presId="urn:microsoft.com/office/officeart/2005/8/layout/default"/>
    <dgm:cxn modelId="{7E0C08C0-65F4-40E2-BA1B-B7FDD92F0D3A}" srcId="{1B1B2E18-F266-43C8-AF60-E3D285C90597}" destId="{E89DCD70-AE63-402A-A7D7-4F6093EE8D1E}" srcOrd="0" destOrd="0" parTransId="{C679F814-20AB-498A-894A-A4D9AAF1B147}" sibTransId="{2CE77547-E870-4BB3-AC34-DEAAC1F3A825}"/>
    <dgm:cxn modelId="{EEDCE5DE-0CA0-459E-BE1F-E81499CB8345}" type="presOf" srcId="{1B1B2E18-F266-43C8-AF60-E3D285C90597}" destId="{879A065F-62C6-484C-830F-D9E63267328F}" srcOrd="0" destOrd="0" presId="urn:microsoft.com/office/officeart/2005/8/layout/default"/>
    <dgm:cxn modelId="{BB7648E0-C8DB-4196-AFCD-0A5D1903C241}" srcId="{1B1B2E18-F266-43C8-AF60-E3D285C90597}" destId="{7F9E2841-9F92-41BF-852F-0CFF093F68DA}" srcOrd="1" destOrd="0" parTransId="{D9B52D57-4CCD-4DA2-9044-69F7A4F054D1}" sibTransId="{615DF180-5165-47C0-8DBC-BCB338FCF7B5}"/>
    <dgm:cxn modelId="{EB3C11F9-3229-4C55-974D-27DBFA285D4B}" type="presParOf" srcId="{879A065F-62C6-484C-830F-D9E63267328F}" destId="{B6E32BDB-FC28-45F1-9E52-9B676EA6BAD4}" srcOrd="0" destOrd="0" presId="urn:microsoft.com/office/officeart/2005/8/layout/default"/>
    <dgm:cxn modelId="{20B37ADC-CE29-497D-A692-CE3FC0924CC3}" type="presParOf" srcId="{879A065F-62C6-484C-830F-D9E63267328F}" destId="{5761503D-193C-4AB4-9162-7B8F313279EC}" srcOrd="1" destOrd="0" presId="urn:microsoft.com/office/officeart/2005/8/layout/default"/>
    <dgm:cxn modelId="{AB9A1A5E-589A-43EC-849B-CB661E1B21CE}" type="presParOf" srcId="{879A065F-62C6-484C-830F-D9E63267328F}" destId="{951097DB-666E-4063-9A86-1A2A6D8AF59C}" srcOrd="2" destOrd="0" presId="urn:microsoft.com/office/officeart/2005/8/layout/default"/>
    <dgm:cxn modelId="{0E276050-1BA0-4B7C-ACB4-09537E11821F}" type="presParOf" srcId="{879A065F-62C6-484C-830F-D9E63267328F}" destId="{30181228-E0ED-42AE-B46B-6D78093B34E0}" srcOrd="3" destOrd="0" presId="urn:microsoft.com/office/officeart/2005/8/layout/default"/>
    <dgm:cxn modelId="{8AAC98C0-6792-48F9-AAD4-417C84AA41E8}" type="presParOf" srcId="{879A065F-62C6-484C-830F-D9E63267328F}" destId="{9A267B4B-48C5-4BF6-99FC-6A56B2204C10}" srcOrd="4" destOrd="0" presId="urn:microsoft.com/office/officeart/2005/8/layout/default"/>
    <dgm:cxn modelId="{8653CF51-AFFD-45E2-B85E-942572B2A5A1}" type="presParOf" srcId="{879A065F-62C6-484C-830F-D9E63267328F}" destId="{10680F79-6AC0-40B9-A1AE-4F5BB1D1410F}" srcOrd="5" destOrd="0" presId="urn:microsoft.com/office/officeart/2005/8/layout/default"/>
    <dgm:cxn modelId="{480C1F69-17EE-47D0-9E62-29133065E163}" type="presParOf" srcId="{879A065F-62C6-484C-830F-D9E63267328F}" destId="{79FDA4CA-7C47-404C-8CF6-06F8A95C271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DB27E0-479F-4241-B74C-2BACBE0FB1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055D5A-30FA-4411-B5AF-3A2D21F6342A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Sostegno a distanza</a:t>
          </a:r>
        </a:p>
      </dgm:t>
    </dgm:pt>
    <dgm:pt modelId="{F1D55F0A-BDEC-4049-A44E-476A68A6B661}" type="parTrans" cxnId="{B32E2E7E-0A50-45D2-A853-5311E477D020}">
      <dgm:prSet/>
      <dgm:spPr/>
      <dgm:t>
        <a:bodyPr/>
        <a:lstStyle/>
        <a:p>
          <a:endParaRPr lang="it-IT"/>
        </a:p>
      </dgm:t>
    </dgm:pt>
    <dgm:pt modelId="{7CCEA7B8-9F78-4495-BE70-2CE42D82E3C8}" type="sibTrans" cxnId="{B32E2E7E-0A50-45D2-A853-5311E477D020}">
      <dgm:prSet/>
      <dgm:spPr/>
      <dgm:t>
        <a:bodyPr/>
        <a:lstStyle/>
        <a:p>
          <a:endParaRPr lang="it-IT"/>
        </a:p>
      </dgm:t>
    </dgm:pt>
    <dgm:pt modelId="{86F486B5-5BE5-4299-8C70-8863CBFE6826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Atti di nascita</a:t>
          </a:r>
        </a:p>
      </dgm:t>
    </dgm:pt>
    <dgm:pt modelId="{FC0CFFFA-C7EA-44F5-81C8-9B3415A63ADC}" type="parTrans" cxnId="{E7DC9378-6A72-423C-84C3-2FEAAB14133A}">
      <dgm:prSet/>
      <dgm:spPr/>
      <dgm:t>
        <a:bodyPr/>
        <a:lstStyle/>
        <a:p>
          <a:endParaRPr lang="it-IT"/>
        </a:p>
      </dgm:t>
    </dgm:pt>
    <dgm:pt modelId="{0E8C193A-9B78-48F6-AE81-BB9F152D3570}" type="sibTrans" cxnId="{E7DC9378-6A72-423C-84C3-2FEAAB14133A}">
      <dgm:prSet/>
      <dgm:spPr/>
      <dgm:t>
        <a:bodyPr/>
        <a:lstStyle/>
        <a:p>
          <a:endParaRPr lang="it-IT"/>
        </a:p>
      </dgm:t>
    </dgm:pt>
    <dgm:pt modelId="{26060CDF-BE55-4F97-A8B9-AF828AD85CFD}">
      <dgm:prSet phldrT="[Testo]"/>
      <dgm:spPr/>
      <dgm:t>
        <a:bodyPr/>
        <a:lstStyle/>
        <a:p>
          <a:r>
            <a:rPr lang="it-IT" dirty="0">
              <a:solidFill>
                <a:schemeClr val="tx1"/>
              </a:solidFill>
            </a:rPr>
            <a:t>Scuole primarie e secondarie</a:t>
          </a:r>
        </a:p>
      </dgm:t>
    </dgm:pt>
    <dgm:pt modelId="{4C05AB6E-810D-49F1-B071-D19A01B280FC}" type="parTrans" cxnId="{ABA1322F-014E-4C79-9F37-57C8C7C61867}">
      <dgm:prSet/>
      <dgm:spPr/>
      <dgm:t>
        <a:bodyPr/>
        <a:lstStyle/>
        <a:p>
          <a:endParaRPr lang="it-IT"/>
        </a:p>
      </dgm:t>
    </dgm:pt>
    <dgm:pt modelId="{464766A5-444E-477A-BF92-B768830399C4}" type="sibTrans" cxnId="{ABA1322F-014E-4C79-9F37-57C8C7C61867}">
      <dgm:prSet/>
      <dgm:spPr/>
      <dgm:t>
        <a:bodyPr/>
        <a:lstStyle/>
        <a:p>
          <a:endParaRPr lang="it-IT"/>
        </a:p>
      </dgm:t>
    </dgm:pt>
    <dgm:pt modelId="{980CD732-BA7F-456A-9B41-9949835FD1A7}" type="pres">
      <dgm:prSet presAssocID="{16DB27E0-479F-4241-B74C-2BACBE0FB1AE}" presName="diagram" presStyleCnt="0">
        <dgm:presLayoutVars>
          <dgm:dir/>
          <dgm:resizeHandles val="exact"/>
        </dgm:presLayoutVars>
      </dgm:prSet>
      <dgm:spPr/>
    </dgm:pt>
    <dgm:pt modelId="{97AD7233-8AB7-4951-B11B-EF906E8B8416}" type="pres">
      <dgm:prSet presAssocID="{87055D5A-30FA-4411-B5AF-3A2D21F6342A}" presName="node" presStyleLbl="node1" presStyleIdx="0" presStyleCnt="3">
        <dgm:presLayoutVars>
          <dgm:bulletEnabled val="1"/>
        </dgm:presLayoutVars>
      </dgm:prSet>
      <dgm:spPr/>
    </dgm:pt>
    <dgm:pt modelId="{1C5E4161-89CF-4750-8AAA-67588A53AD2E}" type="pres">
      <dgm:prSet presAssocID="{7CCEA7B8-9F78-4495-BE70-2CE42D82E3C8}" presName="sibTrans" presStyleCnt="0"/>
      <dgm:spPr/>
    </dgm:pt>
    <dgm:pt modelId="{E1937704-5664-42A1-BFB6-8C44C8085B94}" type="pres">
      <dgm:prSet presAssocID="{86F486B5-5BE5-4299-8C70-8863CBFE6826}" presName="node" presStyleLbl="node1" presStyleIdx="1" presStyleCnt="3">
        <dgm:presLayoutVars>
          <dgm:bulletEnabled val="1"/>
        </dgm:presLayoutVars>
      </dgm:prSet>
      <dgm:spPr/>
    </dgm:pt>
    <dgm:pt modelId="{91BDA8E5-8156-4E72-AB59-FCC6AA627637}" type="pres">
      <dgm:prSet presAssocID="{0E8C193A-9B78-48F6-AE81-BB9F152D3570}" presName="sibTrans" presStyleCnt="0"/>
      <dgm:spPr/>
    </dgm:pt>
    <dgm:pt modelId="{CFFD89A2-FC9E-4C08-940D-573EE7439150}" type="pres">
      <dgm:prSet presAssocID="{26060CDF-BE55-4F97-A8B9-AF828AD85CFD}" presName="node" presStyleLbl="node1" presStyleIdx="2" presStyleCnt="3">
        <dgm:presLayoutVars>
          <dgm:bulletEnabled val="1"/>
        </dgm:presLayoutVars>
      </dgm:prSet>
      <dgm:spPr/>
    </dgm:pt>
  </dgm:ptLst>
  <dgm:cxnLst>
    <dgm:cxn modelId="{4B654C04-F44D-4F39-9FF7-BA76781D1E93}" type="presOf" srcId="{87055D5A-30FA-4411-B5AF-3A2D21F6342A}" destId="{97AD7233-8AB7-4951-B11B-EF906E8B8416}" srcOrd="0" destOrd="0" presId="urn:microsoft.com/office/officeart/2005/8/layout/default"/>
    <dgm:cxn modelId="{ABA1322F-014E-4C79-9F37-57C8C7C61867}" srcId="{16DB27E0-479F-4241-B74C-2BACBE0FB1AE}" destId="{26060CDF-BE55-4F97-A8B9-AF828AD85CFD}" srcOrd="2" destOrd="0" parTransId="{4C05AB6E-810D-49F1-B071-D19A01B280FC}" sibTransId="{464766A5-444E-477A-BF92-B768830399C4}"/>
    <dgm:cxn modelId="{E7DC9378-6A72-423C-84C3-2FEAAB14133A}" srcId="{16DB27E0-479F-4241-B74C-2BACBE0FB1AE}" destId="{86F486B5-5BE5-4299-8C70-8863CBFE6826}" srcOrd="1" destOrd="0" parTransId="{FC0CFFFA-C7EA-44F5-81C8-9B3415A63ADC}" sibTransId="{0E8C193A-9B78-48F6-AE81-BB9F152D3570}"/>
    <dgm:cxn modelId="{B32E2E7E-0A50-45D2-A853-5311E477D020}" srcId="{16DB27E0-479F-4241-B74C-2BACBE0FB1AE}" destId="{87055D5A-30FA-4411-B5AF-3A2D21F6342A}" srcOrd="0" destOrd="0" parTransId="{F1D55F0A-BDEC-4049-A44E-476A68A6B661}" sibTransId="{7CCEA7B8-9F78-4495-BE70-2CE42D82E3C8}"/>
    <dgm:cxn modelId="{1665E9D8-AB4E-4691-A4C2-97C6BC79569A}" type="presOf" srcId="{86F486B5-5BE5-4299-8C70-8863CBFE6826}" destId="{E1937704-5664-42A1-BFB6-8C44C8085B94}" srcOrd="0" destOrd="0" presId="urn:microsoft.com/office/officeart/2005/8/layout/default"/>
    <dgm:cxn modelId="{C4F800E6-370C-44E7-B265-8D7601C98ABA}" type="presOf" srcId="{26060CDF-BE55-4F97-A8B9-AF828AD85CFD}" destId="{CFFD89A2-FC9E-4C08-940D-573EE7439150}" srcOrd="0" destOrd="0" presId="urn:microsoft.com/office/officeart/2005/8/layout/default"/>
    <dgm:cxn modelId="{D8717DEB-77B3-435F-A8C8-98492763BE02}" type="presOf" srcId="{16DB27E0-479F-4241-B74C-2BACBE0FB1AE}" destId="{980CD732-BA7F-456A-9B41-9949835FD1A7}" srcOrd="0" destOrd="0" presId="urn:microsoft.com/office/officeart/2005/8/layout/default"/>
    <dgm:cxn modelId="{C8387E94-D824-414A-ABC3-64B6A615F526}" type="presParOf" srcId="{980CD732-BA7F-456A-9B41-9949835FD1A7}" destId="{97AD7233-8AB7-4951-B11B-EF906E8B8416}" srcOrd="0" destOrd="0" presId="urn:microsoft.com/office/officeart/2005/8/layout/default"/>
    <dgm:cxn modelId="{BCCFB4E3-58B1-4314-A475-1C6025D39696}" type="presParOf" srcId="{980CD732-BA7F-456A-9B41-9949835FD1A7}" destId="{1C5E4161-89CF-4750-8AAA-67588A53AD2E}" srcOrd="1" destOrd="0" presId="urn:microsoft.com/office/officeart/2005/8/layout/default"/>
    <dgm:cxn modelId="{DB7B1CD4-B732-4A8D-96BE-429DF178EE1C}" type="presParOf" srcId="{980CD732-BA7F-456A-9B41-9949835FD1A7}" destId="{E1937704-5664-42A1-BFB6-8C44C8085B94}" srcOrd="2" destOrd="0" presId="urn:microsoft.com/office/officeart/2005/8/layout/default"/>
    <dgm:cxn modelId="{C81AF6CF-8238-4D48-9160-4D90B348D79F}" type="presParOf" srcId="{980CD732-BA7F-456A-9B41-9949835FD1A7}" destId="{91BDA8E5-8156-4E72-AB59-FCC6AA627637}" srcOrd="3" destOrd="0" presId="urn:microsoft.com/office/officeart/2005/8/layout/default"/>
    <dgm:cxn modelId="{68F0AFEA-D1BC-4EBE-8AF9-22FCB4433B4B}" type="presParOf" srcId="{980CD732-BA7F-456A-9B41-9949835FD1A7}" destId="{CFFD89A2-FC9E-4C08-940D-573EE74391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DB27E0-479F-4241-B74C-2BACBE0FB1A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87055D5A-30FA-4411-B5AF-3A2D21F6342A}">
      <dgm:prSet phldrT="[Tes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2600" u="sng" dirty="0">
              <a:solidFill>
                <a:schemeClr val="tx1"/>
              </a:solidFill>
            </a:rPr>
            <a:t>Nuova didattica e nuova pedagogia</a:t>
          </a:r>
        </a:p>
        <a:p>
          <a:r>
            <a:rPr lang="it-IT" sz="2000" u="none" dirty="0">
              <a:solidFill>
                <a:schemeClr val="tx1"/>
              </a:solidFill>
            </a:rPr>
            <a:t>Governo dei ragazzi</a:t>
          </a:r>
        </a:p>
        <a:p>
          <a:r>
            <a:rPr lang="it-IT" sz="2000" u="none" dirty="0">
              <a:solidFill>
                <a:schemeClr val="tx1"/>
              </a:solidFill>
            </a:rPr>
            <a:t>Club di interesse</a:t>
          </a:r>
        </a:p>
      </dgm:t>
    </dgm:pt>
    <dgm:pt modelId="{F1D55F0A-BDEC-4049-A44E-476A68A6B661}" type="parTrans" cxnId="{B32E2E7E-0A50-45D2-A853-5311E477D020}">
      <dgm:prSet/>
      <dgm:spPr/>
      <dgm:t>
        <a:bodyPr/>
        <a:lstStyle/>
        <a:p>
          <a:endParaRPr lang="it-IT"/>
        </a:p>
      </dgm:t>
    </dgm:pt>
    <dgm:pt modelId="{7CCEA7B8-9F78-4495-BE70-2CE42D82E3C8}" type="sibTrans" cxnId="{B32E2E7E-0A50-45D2-A853-5311E477D020}">
      <dgm:prSet/>
      <dgm:spPr/>
      <dgm:t>
        <a:bodyPr/>
        <a:lstStyle/>
        <a:p>
          <a:endParaRPr lang="it-IT"/>
        </a:p>
      </dgm:t>
    </dgm:pt>
    <dgm:pt modelId="{86F486B5-5BE5-4299-8C70-8863CBFE6826}">
      <dgm:prSet phldrT="[Tes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3200" u="sng" dirty="0">
              <a:solidFill>
                <a:schemeClr val="tx1"/>
              </a:solidFill>
            </a:rPr>
            <a:t>Scuola-impresa</a:t>
          </a:r>
        </a:p>
        <a:p>
          <a:r>
            <a:rPr lang="it-IT" sz="2000" u="none" dirty="0">
              <a:solidFill>
                <a:schemeClr val="tx1"/>
              </a:solidFill>
            </a:rPr>
            <a:t>Orti-frutteti scolastici</a:t>
          </a:r>
        </a:p>
      </dgm:t>
    </dgm:pt>
    <dgm:pt modelId="{FC0CFFFA-C7EA-44F5-81C8-9B3415A63ADC}" type="parTrans" cxnId="{E7DC9378-6A72-423C-84C3-2FEAAB14133A}">
      <dgm:prSet/>
      <dgm:spPr/>
      <dgm:t>
        <a:bodyPr/>
        <a:lstStyle/>
        <a:p>
          <a:endParaRPr lang="it-IT"/>
        </a:p>
      </dgm:t>
    </dgm:pt>
    <dgm:pt modelId="{0E8C193A-9B78-48F6-AE81-BB9F152D3570}" type="sibTrans" cxnId="{E7DC9378-6A72-423C-84C3-2FEAAB14133A}">
      <dgm:prSet/>
      <dgm:spPr/>
      <dgm:t>
        <a:bodyPr/>
        <a:lstStyle/>
        <a:p>
          <a:endParaRPr lang="it-IT"/>
        </a:p>
      </dgm:t>
    </dgm:pt>
    <dgm:pt modelId="{26060CDF-BE55-4F97-A8B9-AF828AD85CFD}">
      <dgm:prSet phldrT="[Testo]"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it-IT" sz="3200" u="sng" dirty="0">
              <a:solidFill>
                <a:schemeClr val="tx1"/>
              </a:solidFill>
            </a:rPr>
            <a:t>Strutture scolastiche</a:t>
          </a:r>
        </a:p>
        <a:p>
          <a:r>
            <a:rPr lang="it-IT" sz="2000" u="none" dirty="0">
              <a:solidFill>
                <a:schemeClr val="tx1"/>
              </a:solidFill>
            </a:rPr>
            <a:t>Pozzi scolastici</a:t>
          </a:r>
        </a:p>
        <a:p>
          <a:r>
            <a:rPr lang="it-IT" sz="2000" u="none" dirty="0">
              <a:solidFill>
                <a:schemeClr val="tx1"/>
              </a:solidFill>
            </a:rPr>
            <a:t>Nuove scuole</a:t>
          </a:r>
        </a:p>
      </dgm:t>
    </dgm:pt>
    <dgm:pt modelId="{4C05AB6E-810D-49F1-B071-D19A01B280FC}" type="parTrans" cxnId="{ABA1322F-014E-4C79-9F37-57C8C7C61867}">
      <dgm:prSet/>
      <dgm:spPr/>
      <dgm:t>
        <a:bodyPr/>
        <a:lstStyle/>
        <a:p>
          <a:endParaRPr lang="it-IT"/>
        </a:p>
      </dgm:t>
    </dgm:pt>
    <dgm:pt modelId="{464766A5-444E-477A-BF92-B768830399C4}" type="sibTrans" cxnId="{ABA1322F-014E-4C79-9F37-57C8C7C61867}">
      <dgm:prSet/>
      <dgm:spPr/>
      <dgm:t>
        <a:bodyPr/>
        <a:lstStyle/>
        <a:p>
          <a:endParaRPr lang="it-IT"/>
        </a:p>
      </dgm:t>
    </dgm:pt>
    <dgm:pt modelId="{980CD732-BA7F-456A-9B41-9949835FD1A7}" type="pres">
      <dgm:prSet presAssocID="{16DB27E0-479F-4241-B74C-2BACBE0FB1AE}" presName="diagram" presStyleCnt="0">
        <dgm:presLayoutVars>
          <dgm:dir/>
          <dgm:resizeHandles val="exact"/>
        </dgm:presLayoutVars>
      </dgm:prSet>
      <dgm:spPr/>
    </dgm:pt>
    <dgm:pt modelId="{97AD7233-8AB7-4951-B11B-EF906E8B8416}" type="pres">
      <dgm:prSet presAssocID="{87055D5A-30FA-4411-B5AF-3A2D21F6342A}" presName="node" presStyleLbl="node1" presStyleIdx="0" presStyleCnt="3">
        <dgm:presLayoutVars>
          <dgm:bulletEnabled val="1"/>
        </dgm:presLayoutVars>
      </dgm:prSet>
      <dgm:spPr/>
    </dgm:pt>
    <dgm:pt modelId="{1C5E4161-89CF-4750-8AAA-67588A53AD2E}" type="pres">
      <dgm:prSet presAssocID="{7CCEA7B8-9F78-4495-BE70-2CE42D82E3C8}" presName="sibTrans" presStyleCnt="0"/>
      <dgm:spPr/>
    </dgm:pt>
    <dgm:pt modelId="{E1937704-5664-42A1-BFB6-8C44C8085B94}" type="pres">
      <dgm:prSet presAssocID="{86F486B5-5BE5-4299-8C70-8863CBFE6826}" presName="node" presStyleLbl="node1" presStyleIdx="1" presStyleCnt="3" custScaleX="124064">
        <dgm:presLayoutVars>
          <dgm:bulletEnabled val="1"/>
        </dgm:presLayoutVars>
      </dgm:prSet>
      <dgm:spPr/>
    </dgm:pt>
    <dgm:pt modelId="{91BDA8E5-8156-4E72-AB59-FCC6AA627637}" type="pres">
      <dgm:prSet presAssocID="{0E8C193A-9B78-48F6-AE81-BB9F152D3570}" presName="sibTrans" presStyleCnt="0"/>
      <dgm:spPr/>
    </dgm:pt>
    <dgm:pt modelId="{CFFD89A2-FC9E-4C08-940D-573EE7439150}" type="pres">
      <dgm:prSet presAssocID="{26060CDF-BE55-4F97-A8B9-AF828AD85CFD}" presName="node" presStyleLbl="node1" presStyleIdx="2" presStyleCnt="3">
        <dgm:presLayoutVars>
          <dgm:bulletEnabled val="1"/>
        </dgm:presLayoutVars>
      </dgm:prSet>
      <dgm:spPr/>
    </dgm:pt>
  </dgm:ptLst>
  <dgm:cxnLst>
    <dgm:cxn modelId="{4B654C04-F44D-4F39-9FF7-BA76781D1E93}" type="presOf" srcId="{87055D5A-30FA-4411-B5AF-3A2D21F6342A}" destId="{97AD7233-8AB7-4951-B11B-EF906E8B8416}" srcOrd="0" destOrd="0" presId="urn:microsoft.com/office/officeart/2005/8/layout/default"/>
    <dgm:cxn modelId="{ABA1322F-014E-4C79-9F37-57C8C7C61867}" srcId="{16DB27E0-479F-4241-B74C-2BACBE0FB1AE}" destId="{26060CDF-BE55-4F97-A8B9-AF828AD85CFD}" srcOrd="2" destOrd="0" parTransId="{4C05AB6E-810D-49F1-B071-D19A01B280FC}" sibTransId="{464766A5-444E-477A-BF92-B768830399C4}"/>
    <dgm:cxn modelId="{E7DC9378-6A72-423C-84C3-2FEAAB14133A}" srcId="{16DB27E0-479F-4241-B74C-2BACBE0FB1AE}" destId="{86F486B5-5BE5-4299-8C70-8863CBFE6826}" srcOrd="1" destOrd="0" parTransId="{FC0CFFFA-C7EA-44F5-81C8-9B3415A63ADC}" sibTransId="{0E8C193A-9B78-48F6-AE81-BB9F152D3570}"/>
    <dgm:cxn modelId="{B32E2E7E-0A50-45D2-A853-5311E477D020}" srcId="{16DB27E0-479F-4241-B74C-2BACBE0FB1AE}" destId="{87055D5A-30FA-4411-B5AF-3A2D21F6342A}" srcOrd="0" destOrd="0" parTransId="{F1D55F0A-BDEC-4049-A44E-476A68A6B661}" sibTransId="{7CCEA7B8-9F78-4495-BE70-2CE42D82E3C8}"/>
    <dgm:cxn modelId="{1665E9D8-AB4E-4691-A4C2-97C6BC79569A}" type="presOf" srcId="{86F486B5-5BE5-4299-8C70-8863CBFE6826}" destId="{E1937704-5664-42A1-BFB6-8C44C8085B94}" srcOrd="0" destOrd="0" presId="urn:microsoft.com/office/officeart/2005/8/layout/default"/>
    <dgm:cxn modelId="{C4F800E6-370C-44E7-B265-8D7601C98ABA}" type="presOf" srcId="{26060CDF-BE55-4F97-A8B9-AF828AD85CFD}" destId="{CFFD89A2-FC9E-4C08-940D-573EE7439150}" srcOrd="0" destOrd="0" presId="urn:microsoft.com/office/officeart/2005/8/layout/default"/>
    <dgm:cxn modelId="{D8717DEB-77B3-435F-A8C8-98492763BE02}" type="presOf" srcId="{16DB27E0-479F-4241-B74C-2BACBE0FB1AE}" destId="{980CD732-BA7F-456A-9B41-9949835FD1A7}" srcOrd="0" destOrd="0" presId="urn:microsoft.com/office/officeart/2005/8/layout/default"/>
    <dgm:cxn modelId="{C8387E94-D824-414A-ABC3-64B6A615F526}" type="presParOf" srcId="{980CD732-BA7F-456A-9B41-9949835FD1A7}" destId="{97AD7233-8AB7-4951-B11B-EF906E8B8416}" srcOrd="0" destOrd="0" presId="urn:microsoft.com/office/officeart/2005/8/layout/default"/>
    <dgm:cxn modelId="{BCCFB4E3-58B1-4314-A475-1C6025D39696}" type="presParOf" srcId="{980CD732-BA7F-456A-9B41-9949835FD1A7}" destId="{1C5E4161-89CF-4750-8AAA-67588A53AD2E}" srcOrd="1" destOrd="0" presId="urn:microsoft.com/office/officeart/2005/8/layout/default"/>
    <dgm:cxn modelId="{DB7B1CD4-B732-4A8D-96BE-429DF178EE1C}" type="presParOf" srcId="{980CD732-BA7F-456A-9B41-9949835FD1A7}" destId="{E1937704-5664-42A1-BFB6-8C44C8085B94}" srcOrd="2" destOrd="0" presId="urn:microsoft.com/office/officeart/2005/8/layout/default"/>
    <dgm:cxn modelId="{C81AF6CF-8238-4D48-9160-4D90B348D79F}" type="presParOf" srcId="{980CD732-BA7F-456A-9B41-9949835FD1A7}" destId="{91BDA8E5-8156-4E72-AB59-FCC6AA627637}" srcOrd="3" destOrd="0" presId="urn:microsoft.com/office/officeart/2005/8/layout/default"/>
    <dgm:cxn modelId="{68F0AFEA-D1BC-4EBE-8AF9-22FCB4433B4B}" type="presParOf" srcId="{980CD732-BA7F-456A-9B41-9949835FD1A7}" destId="{CFFD89A2-FC9E-4C08-940D-573EE743915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DD51AC-ABB6-480F-8819-6F8A6DFBC2D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33E01790-5EB7-4B8F-9F09-818379BEF3A6}">
      <dgm:prSet phldrT="[Testo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Quartieri e</a:t>
          </a:r>
        </a:p>
        <a:p>
          <a:r>
            <a:rPr lang="it-IT" sz="2400" dirty="0">
              <a:solidFill>
                <a:schemeClr val="tx1"/>
              </a:solidFill>
            </a:rPr>
            <a:t>villaggi</a:t>
          </a:r>
        </a:p>
      </dgm:t>
    </dgm:pt>
    <dgm:pt modelId="{8D59C4A1-6CBB-4BD7-808C-5156F66DC31B}" type="parTrans" cxnId="{B9C87864-0D34-438C-8199-C8817F89215F}">
      <dgm:prSet/>
      <dgm:spPr/>
      <dgm:t>
        <a:bodyPr/>
        <a:lstStyle/>
        <a:p>
          <a:endParaRPr lang="it-IT"/>
        </a:p>
      </dgm:t>
    </dgm:pt>
    <dgm:pt modelId="{A0AE43A6-E542-4381-BF76-987FD187B635}" type="sibTrans" cxnId="{B9C87864-0D34-438C-8199-C8817F89215F}">
      <dgm:prSet/>
      <dgm:spPr/>
      <dgm:t>
        <a:bodyPr/>
        <a:lstStyle/>
        <a:p>
          <a:endParaRPr lang="it-IT"/>
        </a:p>
      </dgm:t>
    </dgm:pt>
    <dgm:pt modelId="{F42FE0A8-FC99-44D6-89AA-60EC2C900894}">
      <dgm:prSet phldrT="[Testo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Organizzazioni di produttori (OP)</a:t>
          </a:r>
        </a:p>
        <a:p>
          <a:r>
            <a:rPr lang="it-IT" sz="1050" dirty="0">
              <a:solidFill>
                <a:schemeClr val="tx1"/>
              </a:solidFill>
            </a:rPr>
            <a:t>________________</a:t>
          </a:r>
        </a:p>
        <a:p>
          <a:endParaRPr lang="it-IT" sz="1050" dirty="0">
            <a:solidFill>
              <a:schemeClr val="tx1"/>
            </a:solidFill>
          </a:endParaRPr>
        </a:p>
        <a:p>
          <a:r>
            <a:rPr lang="it-IT" sz="2400" dirty="0">
              <a:solidFill>
                <a:schemeClr val="tx1"/>
              </a:solidFill>
            </a:rPr>
            <a:t>cooperative</a:t>
          </a:r>
          <a:endParaRPr lang="it-IT" sz="2100" dirty="0">
            <a:solidFill>
              <a:schemeClr val="tx1"/>
            </a:solidFill>
          </a:endParaRPr>
        </a:p>
      </dgm:t>
    </dgm:pt>
    <dgm:pt modelId="{FDCF60CA-66BD-4B36-A0CC-593189BC0C9E}" type="parTrans" cxnId="{0A337BA0-77F5-462D-91CC-1CEBDCB41231}">
      <dgm:prSet/>
      <dgm:spPr/>
      <dgm:t>
        <a:bodyPr/>
        <a:lstStyle/>
        <a:p>
          <a:endParaRPr lang="it-IT"/>
        </a:p>
      </dgm:t>
    </dgm:pt>
    <dgm:pt modelId="{4614EA69-914E-4F9C-9A54-D3C436C0C469}" type="sibTrans" cxnId="{0A337BA0-77F5-462D-91CC-1CEBDCB41231}">
      <dgm:prSet/>
      <dgm:spPr/>
      <dgm:t>
        <a:bodyPr/>
        <a:lstStyle/>
        <a:p>
          <a:endParaRPr lang="it-IT"/>
        </a:p>
      </dgm:t>
    </dgm:pt>
    <dgm:pt modelId="{828D7664-90CB-47B6-B16A-ADBE04DC0D62}">
      <dgm:prSet phldrT="[Testo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Gruppi</a:t>
          </a:r>
        </a:p>
        <a:p>
          <a:r>
            <a:rPr lang="it-IT" sz="2400" dirty="0">
              <a:solidFill>
                <a:schemeClr val="tx1"/>
              </a:solidFill>
            </a:rPr>
            <a:t>Campi Agricoli Didattici</a:t>
          </a:r>
        </a:p>
        <a:p>
          <a:r>
            <a:rPr lang="it-IT" sz="2400" dirty="0">
              <a:solidFill>
                <a:schemeClr val="tx1"/>
              </a:solidFill>
            </a:rPr>
            <a:t>(CEA)</a:t>
          </a:r>
        </a:p>
      </dgm:t>
    </dgm:pt>
    <dgm:pt modelId="{1EE01A46-7D0B-4FA2-9BC5-8C6DAD36AA64}" type="parTrans" cxnId="{532D35E0-A098-4C26-9AB2-9B2B9CD5F97E}">
      <dgm:prSet/>
      <dgm:spPr/>
      <dgm:t>
        <a:bodyPr/>
        <a:lstStyle/>
        <a:p>
          <a:endParaRPr lang="it-IT"/>
        </a:p>
      </dgm:t>
    </dgm:pt>
    <dgm:pt modelId="{B05EAFC2-C9C7-475F-9A49-E954A69AA9B4}" type="sibTrans" cxnId="{532D35E0-A098-4C26-9AB2-9B2B9CD5F97E}">
      <dgm:prSet/>
      <dgm:spPr/>
      <dgm:t>
        <a:bodyPr/>
        <a:lstStyle/>
        <a:p>
          <a:endParaRPr lang="it-IT"/>
        </a:p>
      </dgm:t>
    </dgm:pt>
    <dgm:pt modelId="{70469EDF-A1A6-4705-BB50-86EE3E9E77C7}">
      <dgm:prSet phldrT="[Testo]" custT="1"/>
      <dgm:spPr/>
      <dgm:t>
        <a:bodyPr/>
        <a:lstStyle/>
        <a:p>
          <a:r>
            <a:rPr lang="it-IT" sz="2400" dirty="0">
              <a:solidFill>
                <a:schemeClr val="tx1"/>
              </a:solidFill>
            </a:rPr>
            <a:t>Gruppi</a:t>
          </a:r>
        </a:p>
        <a:p>
          <a:r>
            <a:rPr lang="it-IT" sz="2400" dirty="0">
              <a:solidFill>
                <a:schemeClr val="tx1"/>
              </a:solidFill>
            </a:rPr>
            <a:t>di Risparmio</a:t>
          </a:r>
        </a:p>
        <a:p>
          <a:r>
            <a:rPr lang="it-IT" sz="2400" dirty="0">
              <a:solidFill>
                <a:schemeClr val="tx1"/>
              </a:solidFill>
            </a:rPr>
            <a:t>e Credito</a:t>
          </a:r>
        </a:p>
        <a:p>
          <a:r>
            <a:rPr lang="it-IT" sz="2400" dirty="0">
              <a:solidFill>
                <a:schemeClr val="tx1"/>
              </a:solidFill>
            </a:rPr>
            <a:t>(GEC)</a:t>
          </a:r>
        </a:p>
      </dgm:t>
    </dgm:pt>
    <dgm:pt modelId="{AC6A3A73-CDD8-49EC-B724-04AD05DF4113}" type="parTrans" cxnId="{29154AED-B691-462E-93FD-433FFFD597E6}">
      <dgm:prSet/>
      <dgm:spPr/>
      <dgm:t>
        <a:bodyPr/>
        <a:lstStyle/>
        <a:p>
          <a:endParaRPr lang="it-IT"/>
        </a:p>
      </dgm:t>
    </dgm:pt>
    <dgm:pt modelId="{05D9FC1E-7571-4317-9FEA-4A795A7DC36D}" type="sibTrans" cxnId="{29154AED-B691-462E-93FD-433FFFD597E6}">
      <dgm:prSet/>
      <dgm:spPr/>
      <dgm:t>
        <a:bodyPr/>
        <a:lstStyle/>
        <a:p>
          <a:endParaRPr lang="it-IT"/>
        </a:p>
      </dgm:t>
    </dgm:pt>
    <dgm:pt modelId="{502EAFD9-20A4-42D0-99C7-CA795B301265}" type="pres">
      <dgm:prSet presAssocID="{C8DD51AC-ABB6-480F-8819-6F8A6DFBC2D9}" presName="diagram" presStyleCnt="0">
        <dgm:presLayoutVars>
          <dgm:dir/>
          <dgm:resizeHandles val="exact"/>
        </dgm:presLayoutVars>
      </dgm:prSet>
      <dgm:spPr/>
    </dgm:pt>
    <dgm:pt modelId="{49319B28-7C6A-45D4-B53F-E84B3BFBD0FB}" type="pres">
      <dgm:prSet presAssocID="{33E01790-5EB7-4B8F-9F09-818379BEF3A6}" presName="node" presStyleLbl="node1" presStyleIdx="0" presStyleCnt="4">
        <dgm:presLayoutVars>
          <dgm:bulletEnabled val="1"/>
        </dgm:presLayoutVars>
      </dgm:prSet>
      <dgm:spPr/>
    </dgm:pt>
    <dgm:pt modelId="{C954F6CB-2ED6-4D8E-9FFC-3437E04DFA48}" type="pres">
      <dgm:prSet presAssocID="{A0AE43A6-E542-4381-BF76-987FD187B635}" presName="sibTrans" presStyleCnt="0"/>
      <dgm:spPr/>
    </dgm:pt>
    <dgm:pt modelId="{B60D07C7-98D2-4E2F-8E45-840643197A1F}" type="pres">
      <dgm:prSet presAssocID="{F42FE0A8-FC99-44D6-89AA-60EC2C900894}" presName="node" presStyleLbl="node1" presStyleIdx="1" presStyleCnt="4">
        <dgm:presLayoutVars>
          <dgm:bulletEnabled val="1"/>
        </dgm:presLayoutVars>
      </dgm:prSet>
      <dgm:spPr/>
    </dgm:pt>
    <dgm:pt modelId="{748B80FC-21A0-49EA-AB15-86AE44247A39}" type="pres">
      <dgm:prSet presAssocID="{4614EA69-914E-4F9C-9A54-D3C436C0C469}" presName="sibTrans" presStyleCnt="0"/>
      <dgm:spPr/>
    </dgm:pt>
    <dgm:pt modelId="{A72B0F9B-8F1E-4F7F-9E36-7DD4F85337BD}" type="pres">
      <dgm:prSet presAssocID="{828D7664-90CB-47B6-B16A-ADBE04DC0D62}" presName="node" presStyleLbl="node1" presStyleIdx="2" presStyleCnt="4">
        <dgm:presLayoutVars>
          <dgm:bulletEnabled val="1"/>
        </dgm:presLayoutVars>
      </dgm:prSet>
      <dgm:spPr/>
    </dgm:pt>
    <dgm:pt modelId="{3EDD2A7C-B7C4-4E22-95AB-D0CB381D8709}" type="pres">
      <dgm:prSet presAssocID="{B05EAFC2-C9C7-475F-9A49-E954A69AA9B4}" presName="sibTrans" presStyleCnt="0"/>
      <dgm:spPr/>
    </dgm:pt>
    <dgm:pt modelId="{9FDDD548-7B7C-4B90-A1D3-CAA4C2945B0D}" type="pres">
      <dgm:prSet presAssocID="{70469EDF-A1A6-4705-BB50-86EE3E9E77C7}" presName="node" presStyleLbl="node1" presStyleIdx="3" presStyleCnt="4">
        <dgm:presLayoutVars>
          <dgm:bulletEnabled val="1"/>
        </dgm:presLayoutVars>
      </dgm:prSet>
      <dgm:spPr/>
    </dgm:pt>
  </dgm:ptLst>
  <dgm:cxnLst>
    <dgm:cxn modelId="{B9C87864-0D34-438C-8199-C8817F89215F}" srcId="{C8DD51AC-ABB6-480F-8819-6F8A6DFBC2D9}" destId="{33E01790-5EB7-4B8F-9F09-818379BEF3A6}" srcOrd="0" destOrd="0" parTransId="{8D59C4A1-6CBB-4BD7-808C-5156F66DC31B}" sibTransId="{A0AE43A6-E542-4381-BF76-987FD187B635}"/>
    <dgm:cxn modelId="{0D9B7A6A-56C9-44FD-A8D6-874521B9F45E}" type="presOf" srcId="{C8DD51AC-ABB6-480F-8819-6F8A6DFBC2D9}" destId="{502EAFD9-20A4-42D0-99C7-CA795B301265}" srcOrd="0" destOrd="0" presId="urn:microsoft.com/office/officeart/2005/8/layout/default"/>
    <dgm:cxn modelId="{A4115C7C-BC2A-4E4B-80E9-8C9992C1A89C}" type="presOf" srcId="{33E01790-5EB7-4B8F-9F09-818379BEF3A6}" destId="{49319B28-7C6A-45D4-B53F-E84B3BFBD0FB}" srcOrd="0" destOrd="0" presId="urn:microsoft.com/office/officeart/2005/8/layout/default"/>
    <dgm:cxn modelId="{B6D22AA0-38C4-4C8A-81A5-E8F596C8FAA4}" type="presOf" srcId="{F42FE0A8-FC99-44D6-89AA-60EC2C900894}" destId="{B60D07C7-98D2-4E2F-8E45-840643197A1F}" srcOrd="0" destOrd="0" presId="urn:microsoft.com/office/officeart/2005/8/layout/default"/>
    <dgm:cxn modelId="{0A337BA0-77F5-462D-91CC-1CEBDCB41231}" srcId="{C8DD51AC-ABB6-480F-8819-6F8A6DFBC2D9}" destId="{F42FE0A8-FC99-44D6-89AA-60EC2C900894}" srcOrd="1" destOrd="0" parTransId="{FDCF60CA-66BD-4B36-A0CC-593189BC0C9E}" sibTransId="{4614EA69-914E-4F9C-9A54-D3C436C0C469}"/>
    <dgm:cxn modelId="{F33FF7CD-4FBD-46A5-8EB9-090454E6F08D}" type="presOf" srcId="{70469EDF-A1A6-4705-BB50-86EE3E9E77C7}" destId="{9FDDD548-7B7C-4B90-A1D3-CAA4C2945B0D}" srcOrd="0" destOrd="0" presId="urn:microsoft.com/office/officeart/2005/8/layout/default"/>
    <dgm:cxn modelId="{532D35E0-A098-4C26-9AB2-9B2B9CD5F97E}" srcId="{C8DD51AC-ABB6-480F-8819-6F8A6DFBC2D9}" destId="{828D7664-90CB-47B6-B16A-ADBE04DC0D62}" srcOrd="2" destOrd="0" parTransId="{1EE01A46-7D0B-4FA2-9BC5-8C6DAD36AA64}" sibTransId="{B05EAFC2-C9C7-475F-9A49-E954A69AA9B4}"/>
    <dgm:cxn modelId="{29154AED-B691-462E-93FD-433FFFD597E6}" srcId="{C8DD51AC-ABB6-480F-8819-6F8A6DFBC2D9}" destId="{70469EDF-A1A6-4705-BB50-86EE3E9E77C7}" srcOrd="3" destOrd="0" parTransId="{AC6A3A73-CDD8-49EC-B724-04AD05DF4113}" sibTransId="{05D9FC1E-7571-4317-9FEA-4A795A7DC36D}"/>
    <dgm:cxn modelId="{8C6C4DFF-B745-4601-9ABF-B5EDEE7AE73B}" type="presOf" srcId="{828D7664-90CB-47B6-B16A-ADBE04DC0D62}" destId="{A72B0F9B-8F1E-4F7F-9E36-7DD4F85337BD}" srcOrd="0" destOrd="0" presId="urn:microsoft.com/office/officeart/2005/8/layout/default"/>
    <dgm:cxn modelId="{AAAABD7F-3D96-46A8-9977-00A3ACF9F1F4}" type="presParOf" srcId="{502EAFD9-20A4-42D0-99C7-CA795B301265}" destId="{49319B28-7C6A-45D4-B53F-E84B3BFBD0FB}" srcOrd="0" destOrd="0" presId="urn:microsoft.com/office/officeart/2005/8/layout/default"/>
    <dgm:cxn modelId="{D44755FE-FFD1-49D4-8CC2-3E8C03B0AD41}" type="presParOf" srcId="{502EAFD9-20A4-42D0-99C7-CA795B301265}" destId="{C954F6CB-2ED6-4D8E-9FFC-3437E04DFA48}" srcOrd="1" destOrd="0" presId="urn:microsoft.com/office/officeart/2005/8/layout/default"/>
    <dgm:cxn modelId="{8D74E973-B7B9-453B-AD29-AC2B40EA09D5}" type="presParOf" srcId="{502EAFD9-20A4-42D0-99C7-CA795B301265}" destId="{B60D07C7-98D2-4E2F-8E45-840643197A1F}" srcOrd="2" destOrd="0" presId="urn:microsoft.com/office/officeart/2005/8/layout/default"/>
    <dgm:cxn modelId="{2ED37FFE-25BD-4FCC-8E30-E8B1F1F4D453}" type="presParOf" srcId="{502EAFD9-20A4-42D0-99C7-CA795B301265}" destId="{748B80FC-21A0-49EA-AB15-86AE44247A39}" srcOrd="3" destOrd="0" presId="urn:microsoft.com/office/officeart/2005/8/layout/default"/>
    <dgm:cxn modelId="{0BB2E9D2-123F-4960-9CCF-35A86E3B8F6F}" type="presParOf" srcId="{502EAFD9-20A4-42D0-99C7-CA795B301265}" destId="{A72B0F9B-8F1E-4F7F-9E36-7DD4F85337BD}" srcOrd="4" destOrd="0" presId="urn:microsoft.com/office/officeart/2005/8/layout/default"/>
    <dgm:cxn modelId="{2B85AF55-5770-45C5-B91A-F74778BF4E75}" type="presParOf" srcId="{502EAFD9-20A4-42D0-99C7-CA795B301265}" destId="{3EDD2A7C-B7C4-4E22-95AB-D0CB381D8709}" srcOrd="5" destOrd="0" presId="urn:microsoft.com/office/officeart/2005/8/layout/default"/>
    <dgm:cxn modelId="{E29DA63B-D7E0-41E1-97E2-9E9EFAE14B49}" type="presParOf" srcId="{502EAFD9-20A4-42D0-99C7-CA795B301265}" destId="{9FDDD548-7B7C-4B90-A1D3-CAA4C2945B0D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EF7050-ED07-4745-81EA-D6B439B474A6}">
      <dsp:nvSpPr>
        <dsp:cNvPr id="0" name=""/>
        <dsp:cNvSpPr/>
      </dsp:nvSpPr>
      <dsp:spPr>
        <a:xfrm>
          <a:off x="8932" y="1469801"/>
          <a:ext cx="2669757" cy="1601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Assemblea generale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(77 soci)</a:t>
          </a:r>
        </a:p>
      </dsp:txBody>
      <dsp:txXfrm>
        <a:off x="55849" y="1516718"/>
        <a:ext cx="2575923" cy="1508020"/>
      </dsp:txXfrm>
    </dsp:sp>
    <dsp:sp modelId="{C04EDE72-1CE0-421C-8132-07FB93632596}">
      <dsp:nvSpPr>
        <dsp:cNvPr id="0" name=""/>
        <dsp:cNvSpPr/>
      </dsp:nvSpPr>
      <dsp:spPr>
        <a:xfrm>
          <a:off x="2945665" y="1939679"/>
          <a:ext cx="565988" cy="6620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/>
        </a:p>
      </dsp:txBody>
      <dsp:txXfrm>
        <a:off x="2945665" y="2072099"/>
        <a:ext cx="396192" cy="397259"/>
      </dsp:txXfrm>
    </dsp:sp>
    <dsp:sp modelId="{608FC2E2-5824-4950-9440-3A15C7667731}">
      <dsp:nvSpPr>
        <dsp:cNvPr id="0" name=""/>
        <dsp:cNvSpPr/>
      </dsp:nvSpPr>
      <dsp:spPr>
        <a:xfrm>
          <a:off x="3746593" y="1469801"/>
          <a:ext cx="2669757" cy="1601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Consiglio di Amministrazione</a:t>
          </a:r>
        </a:p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(6 soci)</a:t>
          </a:r>
        </a:p>
      </dsp:txBody>
      <dsp:txXfrm>
        <a:off x="3793510" y="1516718"/>
        <a:ext cx="2575923" cy="1508020"/>
      </dsp:txXfrm>
    </dsp:sp>
    <dsp:sp modelId="{3927C5A6-25E9-41C6-BEE4-F5F8D4B664CE}">
      <dsp:nvSpPr>
        <dsp:cNvPr id="0" name=""/>
        <dsp:cNvSpPr/>
      </dsp:nvSpPr>
      <dsp:spPr>
        <a:xfrm>
          <a:off x="6683326" y="1939679"/>
          <a:ext cx="565988" cy="6620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tint val="60000"/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/>
        </a:p>
      </dsp:txBody>
      <dsp:txXfrm>
        <a:off x="6683326" y="2072099"/>
        <a:ext cx="396192" cy="397259"/>
      </dsp:txXfrm>
    </dsp:sp>
    <dsp:sp modelId="{8F7CCDE3-1B3B-4D29-8B24-FA9228874823}">
      <dsp:nvSpPr>
        <dsp:cNvPr id="0" name=""/>
        <dsp:cNvSpPr/>
      </dsp:nvSpPr>
      <dsp:spPr>
        <a:xfrm>
          <a:off x="7484253" y="1469801"/>
          <a:ext cx="2669757" cy="160185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65000"/>
                <a:lumMod val="110000"/>
              </a:schemeClr>
            </a:gs>
            <a:gs pos="88000">
              <a:schemeClr val="accent1">
                <a:hueOff val="0"/>
                <a:satOff val="0"/>
                <a:lumOff val="0"/>
                <a:alphaOff val="0"/>
                <a:tint val="9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500" kern="1200" dirty="0"/>
            <a:t>Presidente</a:t>
          </a:r>
        </a:p>
      </dsp:txBody>
      <dsp:txXfrm>
        <a:off x="7531170" y="1516718"/>
        <a:ext cx="2575923" cy="15080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E32BDB-FC28-45F1-9E52-9B676EA6BAD4}">
      <dsp:nvSpPr>
        <dsp:cNvPr id="0" name=""/>
        <dsp:cNvSpPr/>
      </dsp:nvSpPr>
      <dsp:spPr>
        <a:xfrm>
          <a:off x="595304" y="2571"/>
          <a:ext cx="2981765" cy="17890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solidFill>
                <a:schemeClr val="tx1"/>
              </a:solidFill>
            </a:rPr>
            <a:t>Nuovi leaders</a:t>
          </a:r>
        </a:p>
      </dsp:txBody>
      <dsp:txXfrm>
        <a:off x="595304" y="2571"/>
        <a:ext cx="2981765" cy="1789059"/>
      </dsp:txXfrm>
    </dsp:sp>
    <dsp:sp modelId="{951097DB-666E-4063-9A86-1A2A6D8AF59C}">
      <dsp:nvSpPr>
        <dsp:cNvPr id="0" name=""/>
        <dsp:cNvSpPr/>
      </dsp:nvSpPr>
      <dsp:spPr>
        <a:xfrm>
          <a:off x="4650833" y="15827"/>
          <a:ext cx="2981765" cy="17890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solidFill>
                <a:schemeClr val="tx1"/>
              </a:solidFill>
            </a:rPr>
            <a:t>Nuova solidarietà</a:t>
          </a:r>
        </a:p>
      </dsp:txBody>
      <dsp:txXfrm>
        <a:off x="4650833" y="15827"/>
        <a:ext cx="2981765" cy="1789059"/>
      </dsp:txXfrm>
    </dsp:sp>
    <dsp:sp modelId="{9A267B4B-48C5-4BF6-99FC-6A56B2204C10}">
      <dsp:nvSpPr>
        <dsp:cNvPr id="0" name=""/>
        <dsp:cNvSpPr/>
      </dsp:nvSpPr>
      <dsp:spPr>
        <a:xfrm>
          <a:off x="2292883" y="2040828"/>
          <a:ext cx="2981765" cy="17890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solidFill>
                <a:schemeClr val="tx1"/>
              </a:solidFill>
            </a:rPr>
            <a:t>Nuove generazioni</a:t>
          </a:r>
        </a:p>
      </dsp:txBody>
      <dsp:txXfrm>
        <a:off x="2292883" y="2040828"/>
        <a:ext cx="2981765" cy="1789059"/>
      </dsp:txXfrm>
    </dsp:sp>
    <dsp:sp modelId="{79FDA4CA-7C47-404C-8CF6-06F8A95C2710}">
      <dsp:nvSpPr>
        <dsp:cNvPr id="0" name=""/>
        <dsp:cNvSpPr/>
      </dsp:nvSpPr>
      <dsp:spPr>
        <a:xfrm>
          <a:off x="6406765" y="2092377"/>
          <a:ext cx="2981765" cy="178905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4000" kern="1200" dirty="0">
              <a:solidFill>
                <a:schemeClr val="tx1"/>
              </a:solidFill>
            </a:rPr>
            <a:t>Emergenza</a:t>
          </a:r>
        </a:p>
      </dsp:txBody>
      <dsp:txXfrm>
        <a:off x="6406765" y="2092377"/>
        <a:ext cx="2981765" cy="17890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D7233-8AB7-4951-B11B-EF906E8B8416}">
      <dsp:nvSpPr>
        <dsp:cNvPr id="0" name=""/>
        <dsp:cNvSpPr/>
      </dsp:nvSpPr>
      <dsp:spPr>
        <a:xfrm>
          <a:off x="0" y="539286"/>
          <a:ext cx="2884004" cy="1730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tx1"/>
              </a:solidFill>
            </a:rPr>
            <a:t>Sostegno a distanza</a:t>
          </a:r>
        </a:p>
      </dsp:txBody>
      <dsp:txXfrm>
        <a:off x="0" y="539286"/>
        <a:ext cx="2884004" cy="1730402"/>
      </dsp:txXfrm>
    </dsp:sp>
    <dsp:sp modelId="{E1937704-5664-42A1-BFB6-8C44C8085B94}">
      <dsp:nvSpPr>
        <dsp:cNvPr id="0" name=""/>
        <dsp:cNvSpPr/>
      </dsp:nvSpPr>
      <dsp:spPr>
        <a:xfrm>
          <a:off x="3172404" y="539286"/>
          <a:ext cx="2884004" cy="1730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tx1"/>
              </a:solidFill>
            </a:rPr>
            <a:t>Atti di nascita</a:t>
          </a:r>
        </a:p>
      </dsp:txBody>
      <dsp:txXfrm>
        <a:off x="3172404" y="539286"/>
        <a:ext cx="2884004" cy="1730402"/>
      </dsp:txXfrm>
    </dsp:sp>
    <dsp:sp modelId="{CFFD89A2-FC9E-4C08-940D-573EE7439150}">
      <dsp:nvSpPr>
        <dsp:cNvPr id="0" name=""/>
        <dsp:cNvSpPr/>
      </dsp:nvSpPr>
      <dsp:spPr>
        <a:xfrm>
          <a:off x="6344809" y="539286"/>
          <a:ext cx="2884004" cy="17304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600" kern="1200" dirty="0">
              <a:solidFill>
                <a:schemeClr val="tx1"/>
              </a:solidFill>
            </a:rPr>
            <a:t>Scuole primarie e secondarie</a:t>
          </a:r>
        </a:p>
      </dsp:txBody>
      <dsp:txXfrm>
        <a:off x="6344809" y="539286"/>
        <a:ext cx="2884004" cy="17304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AD7233-8AB7-4951-B11B-EF906E8B8416}">
      <dsp:nvSpPr>
        <dsp:cNvPr id="0" name=""/>
        <dsp:cNvSpPr/>
      </dsp:nvSpPr>
      <dsp:spPr>
        <a:xfrm>
          <a:off x="1963" y="548947"/>
          <a:ext cx="2851800" cy="171108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u="sng" kern="1200" dirty="0">
              <a:solidFill>
                <a:schemeClr val="tx1"/>
              </a:solidFill>
            </a:rPr>
            <a:t>Nuova didattica e nuova pedagogia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u="none" kern="1200" dirty="0">
              <a:solidFill>
                <a:schemeClr val="tx1"/>
              </a:solidFill>
            </a:rPr>
            <a:t>Governo dei ragazzi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u="none" kern="1200" dirty="0">
              <a:solidFill>
                <a:schemeClr val="tx1"/>
              </a:solidFill>
            </a:rPr>
            <a:t>Club di interesse</a:t>
          </a:r>
        </a:p>
      </dsp:txBody>
      <dsp:txXfrm>
        <a:off x="1963" y="548947"/>
        <a:ext cx="2851800" cy="1711080"/>
      </dsp:txXfrm>
    </dsp:sp>
    <dsp:sp modelId="{E1937704-5664-42A1-BFB6-8C44C8085B94}">
      <dsp:nvSpPr>
        <dsp:cNvPr id="0" name=""/>
        <dsp:cNvSpPr/>
      </dsp:nvSpPr>
      <dsp:spPr>
        <a:xfrm>
          <a:off x="3138943" y="548947"/>
          <a:ext cx="3538058" cy="171108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sng" kern="1200" dirty="0">
              <a:solidFill>
                <a:schemeClr val="tx1"/>
              </a:solidFill>
            </a:rPr>
            <a:t>Scuola-impresa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u="none" kern="1200" dirty="0">
              <a:solidFill>
                <a:schemeClr val="tx1"/>
              </a:solidFill>
            </a:rPr>
            <a:t>Orti-frutteti scolastici</a:t>
          </a:r>
        </a:p>
      </dsp:txBody>
      <dsp:txXfrm>
        <a:off x="3138943" y="548947"/>
        <a:ext cx="3538058" cy="1711080"/>
      </dsp:txXfrm>
    </dsp:sp>
    <dsp:sp modelId="{CFFD89A2-FC9E-4C08-940D-573EE7439150}">
      <dsp:nvSpPr>
        <dsp:cNvPr id="0" name=""/>
        <dsp:cNvSpPr/>
      </dsp:nvSpPr>
      <dsp:spPr>
        <a:xfrm>
          <a:off x="6962182" y="548947"/>
          <a:ext cx="2851800" cy="171108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200" u="sng" kern="1200" dirty="0">
              <a:solidFill>
                <a:schemeClr val="tx1"/>
              </a:solidFill>
            </a:rPr>
            <a:t>Strutture scolastiche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u="none" kern="1200" dirty="0">
              <a:solidFill>
                <a:schemeClr val="tx1"/>
              </a:solidFill>
            </a:rPr>
            <a:t>Pozzi scolastici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u="none" kern="1200" dirty="0">
              <a:solidFill>
                <a:schemeClr val="tx1"/>
              </a:solidFill>
            </a:rPr>
            <a:t>Nuove scuole</a:t>
          </a:r>
        </a:p>
      </dsp:txBody>
      <dsp:txXfrm>
        <a:off x="6962182" y="548947"/>
        <a:ext cx="2851800" cy="1711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19B28-7C6A-45D4-B53F-E84B3BFBD0FB}">
      <dsp:nvSpPr>
        <dsp:cNvPr id="0" name=""/>
        <dsp:cNvSpPr/>
      </dsp:nvSpPr>
      <dsp:spPr>
        <a:xfrm>
          <a:off x="3463" y="796422"/>
          <a:ext cx="2747911" cy="1648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Quartieri 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villaggi</a:t>
          </a:r>
        </a:p>
      </dsp:txBody>
      <dsp:txXfrm>
        <a:off x="3463" y="796422"/>
        <a:ext cx="2747911" cy="1648747"/>
      </dsp:txXfrm>
    </dsp:sp>
    <dsp:sp modelId="{B60D07C7-98D2-4E2F-8E45-840643197A1F}">
      <dsp:nvSpPr>
        <dsp:cNvPr id="0" name=""/>
        <dsp:cNvSpPr/>
      </dsp:nvSpPr>
      <dsp:spPr>
        <a:xfrm>
          <a:off x="3026166" y="796422"/>
          <a:ext cx="2747911" cy="1648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Organizzazioni di produttori (OP)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050" kern="1200" dirty="0">
              <a:solidFill>
                <a:schemeClr val="tx1"/>
              </a:solidFill>
            </a:rPr>
            <a:t>________________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050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cooperative</a:t>
          </a:r>
          <a:endParaRPr lang="it-IT" sz="2100" kern="1200" dirty="0">
            <a:solidFill>
              <a:schemeClr val="tx1"/>
            </a:solidFill>
          </a:endParaRPr>
        </a:p>
      </dsp:txBody>
      <dsp:txXfrm>
        <a:off x="3026166" y="796422"/>
        <a:ext cx="2747911" cy="1648747"/>
      </dsp:txXfrm>
    </dsp:sp>
    <dsp:sp modelId="{A72B0F9B-8F1E-4F7F-9E36-7DD4F85337BD}">
      <dsp:nvSpPr>
        <dsp:cNvPr id="0" name=""/>
        <dsp:cNvSpPr/>
      </dsp:nvSpPr>
      <dsp:spPr>
        <a:xfrm>
          <a:off x="6048870" y="796422"/>
          <a:ext cx="2747911" cy="1648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Gruppi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Campi Agricoli Didattici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(CEA)</a:t>
          </a:r>
        </a:p>
      </dsp:txBody>
      <dsp:txXfrm>
        <a:off x="6048870" y="796422"/>
        <a:ext cx="2747911" cy="1648747"/>
      </dsp:txXfrm>
    </dsp:sp>
    <dsp:sp modelId="{9FDDD548-7B7C-4B90-A1D3-CAA4C2945B0D}">
      <dsp:nvSpPr>
        <dsp:cNvPr id="0" name=""/>
        <dsp:cNvSpPr/>
      </dsp:nvSpPr>
      <dsp:spPr>
        <a:xfrm>
          <a:off x="9071573" y="796422"/>
          <a:ext cx="2747911" cy="164874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Gruppi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di Risparmio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e Credito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solidFill>
                <a:schemeClr val="tx1"/>
              </a:solidFill>
            </a:rPr>
            <a:t>(GEC)</a:t>
          </a:r>
        </a:p>
      </dsp:txBody>
      <dsp:txXfrm>
        <a:off x="9071573" y="796422"/>
        <a:ext cx="2747911" cy="16487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973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8393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449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00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675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01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513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5525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88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94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6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6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38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840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101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50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16CBF2-4DDB-4BA6-89DA-455B04B1DDDB}" type="datetimeFigureOut">
              <a:rPr lang="it-IT" smtClean="0"/>
              <a:t>12/05/2026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A7BDDEE-E277-4D3E-9EB1-DFC352A42F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864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lag_of_Italy" TargetMode="External"/><Relationship Id="rId7" Type="http://schemas.openxmlformats.org/officeDocument/2006/relationships/hyperlink" Target="http://www.pixnio.com/flags-of-the-world/flag-of-cameroon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hyperlink" Target="https://pixnio.com/fr/drapeaux-of-the-world/drapeau-republique-democratique-du-congo" TargetMode="Externa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FFF2F34-B37A-401A-8DF1-582021740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357" y="488759"/>
            <a:ext cx="5954187" cy="54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04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2EB5E0-B351-4F96-924B-A05F3C4E7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33" y="815010"/>
            <a:ext cx="9328057" cy="1018860"/>
          </a:xfrm>
        </p:spPr>
        <p:txBody>
          <a:bodyPr>
            <a:normAutofit/>
          </a:bodyPr>
          <a:lstStyle/>
          <a:p>
            <a:r>
              <a:rPr lang="it-IT" sz="4800" b="1" u="sng" dirty="0"/>
              <a:t>Filosofia della presenza in Italia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A63B8A-61E9-4232-A577-138C84088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533" y="2160587"/>
            <a:ext cx="9515537" cy="3882403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Far conoscere le interrelazioni e le interdipendenze fra i popoli.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Superare i confini della propria cultura.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Captare i limiti dell’informazione corrente.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Scoprire la positività della diversità.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u="sng" dirty="0">
                <a:solidFill>
                  <a:schemeClr val="tx1"/>
                </a:solidFill>
              </a:rPr>
              <a:t>Cogliere gli aspetti positivi delle altre culture.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Stimolare lo spirito critico.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dirty="0">
                <a:solidFill>
                  <a:schemeClr val="tx1"/>
                </a:solidFill>
              </a:rPr>
              <a:t>Conoscere le espressioni della società civile presso le quali divenire attori di cambiamenti positivi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it-IT" sz="2400" u="sng" dirty="0">
                <a:solidFill>
                  <a:schemeClr val="tx1"/>
                </a:solidFill>
              </a:rPr>
              <a:t>Offrire ai giovani delle opportunità di impegno nei processi decisionali di costruzione di una società conviviale.</a:t>
            </a:r>
            <a:endParaRPr lang="it-IT" sz="2400" dirty="0">
              <a:solidFill>
                <a:schemeClr val="tx1"/>
              </a:solidFill>
            </a:endParaRPr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5485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6324BB-8699-4C87-9971-FA1162C08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18" y="390940"/>
            <a:ext cx="10548729" cy="1320800"/>
          </a:xfrm>
        </p:spPr>
        <p:txBody>
          <a:bodyPr>
            <a:noAutofit/>
          </a:bodyPr>
          <a:lstStyle/>
          <a:p>
            <a:r>
              <a:rPr lang="it-IT" sz="6600" u="sng" dirty="0"/>
              <a:t>Settori di azione in Italia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C3AA74-0AD6-4580-9AEE-96DECFA56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084" y="1888529"/>
            <a:ext cx="9619604" cy="4704037"/>
          </a:xfrm>
        </p:spPr>
        <p:txBody>
          <a:bodyPr>
            <a:normAutofit/>
          </a:bodyPr>
          <a:lstStyle/>
          <a:p>
            <a:pPr lvl="0" algn="just">
              <a:spcBef>
                <a:spcPts val="0"/>
              </a:spcBef>
              <a:spcAft>
                <a:spcPts val="1800"/>
              </a:spcAft>
            </a:pPr>
            <a:r>
              <a:rPr lang="it-IT" sz="3000" u="sng" dirty="0"/>
              <a:t>Sostegno a distanza di bambini e di interventi puntuali</a:t>
            </a:r>
            <a:r>
              <a:rPr lang="it-IT" sz="3000" dirty="0"/>
              <a:t> nei paesi terzi.</a:t>
            </a:r>
          </a:p>
          <a:p>
            <a:pPr lvl="0" algn="just">
              <a:spcBef>
                <a:spcPts val="0"/>
              </a:spcBef>
              <a:spcAft>
                <a:spcPts val="1800"/>
              </a:spcAft>
            </a:pPr>
            <a:r>
              <a:rPr lang="it-IT" sz="3000" u="sng" dirty="0"/>
              <a:t>Scambi culturali</a:t>
            </a:r>
            <a:r>
              <a:rPr lang="it-IT" sz="3000" dirty="0"/>
              <a:t>: stage universitari, alternanza scuola-lavoro, servizio civile universale, soggiorni di condivisione, volontariato.</a:t>
            </a:r>
          </a:p>
          <a:p>
            <a:pPr lvl="0" algn="just">
              <a:spcBef>
                <a:spcPts val="0"/>
              </a:spcBef>
              <a:spcAft>
                <a:spcPts val="1800"/>
              </a:spcAft>
            </a:pPr>
            <a:r>
              <a:rPr lang="it-IT" sz="3000" u="sng" dirty="0"/>
              <a:t>Educazione, sensibilizzazione, formazione alla Cittadinanza Globale</a:t>
            </a:r>
            <a:r>
              <a:rPr lang="it-IT" sz="3000" dirty="0"/>
              <a:t> presso scuole, gruppi giovanili, popolazione e via social e media.</a:t>
            </a:r>
          </a:p>
          <a:p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936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B39CF5-0745-4710-962E-7B8E27BD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48" y="477079"/>
            <a:ext cx="9250017" cy="1320800"/>
          </a:xfrm>
        </p:spPr>
        <p:txBody>
          <a:bodyPr>
            <a:noAutofit/>
          </a:bodyPr>
          <a:lstStyle/>
          <a:p>
            <a:r>
              <a:rPr lang="it-IT" sz="8000" u="sng" dirty="0"/>
              <a:t>Sostegno a Distanza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632B7F6-D188-4E50-9FBC-280C09668BA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8455652"/>
              </p:ext>
            </p:extLst>
          </p:nvPr>
        </p:nvGraphicFramePr>
        <p:xfrm>
          <a:off x="914400" y="2049670"/>
          <a:ext cx="6255026" cy="43312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6180">
                  <a:extLst>
                    <a:ext uri="{9D8B030D-6E8A-4147-A177-3AD203B41FA5}">
                      <a16:colId xmlns:a16="http://schemas.microsoft.com/office/drawing/2014/main" val="387830971"/>
                    </a:ext>
                  </a:extLst>
                </a:gridCol>
                <a:gridCol w="2697058">
                  <a:extLst>
                    <a:ext uri="{9D8B030D-6E8A-4147-A177-3AD203B41FA5}">
                      <a16:colId xmlns:a16="http://schemas.microsoft.com/office/drawing/2014/main" val="2616008661"/>
                    </a:ext>
                  </a:extLst>
                </a:gridCol>
                <a:gridCol w="2071788">
                  <a:extLst>
                    <a:ext uri="{9D8B030D-6E8A-4147-A177-3AD203B41FA5}">
                      <a16:colId xmlns:a16="http://schemas.microsoft.com/office/drawing/2014/main" val="1584834465"/>
                    </a:ext>
                  </a:extLst>
                </a:gridCol>
              </a:tblGrid>
              <a:tr h="864736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800" dirty="0">
                          <a:effectLst/>
                        </a:rPr>
                        <a:t>Bambini sostenuti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285510"/>
                  </a:ext>
                </a:extLst>
              </a:tr>
              <a:tr h="109007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Anno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Benefattori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Bambini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825634"/>
                  </a:ext>
                </a:extLst>
              </a:tr>
              <a:tr h="594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2022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105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104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6872926"/>
                  </a:ext>
                </a:extLst>
              </a:tr>
              <a:tr h="594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2023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77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85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7970473"/>
                  </a:ext>
                </a:extLst>
              </a:tr>
              <a:tr h="594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2024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63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73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6690789"/>
                  </a:ext>
                </a:extLst>
              </a:tr>
              <a:tr h="5941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2025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>
                          <a:effectLst/>
                        </a:rPr>
                        <a:t>73</a:t>
                      </a:r>
                      <a:endParaRPr lang="it-IT" sz="40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2400" dirty="0">
                          <a:effectLst/>
                        </a:rPr>
                        <a:t>70</a:t>
                      </a:r>
                      <a:endParaRPr lang="it-IT" sz="40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009606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190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115B82-98F3-4586-A1E9-75C83DE1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1548"/>
            <a:ext cx="8596668" cy="1320800"/>
          </a:xfrm>
        </p:spPr>
        <p:txBody>
          <a:bodyPr>
            <a:noAutofit/>
          </a:bodyPr>
          <a:lstStyle/>
          <a:p>
            <a:r>
              <a:rPr lang="it-IT" sz="8800" u="sng" dirty="0"/>
              <a:t>Scambi culturali</a:t>
            </a:r>
            <a:endParaRPr lang="it-IT" sz="8800" dirty="0"/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B04DBA2F-3546-447F-80B3-3DA1DFE852D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8859286"/>
              </p:ext>
            </p:extLst>
          </p:nvPr>
        </p:nvGraphicFramePr>
        <p:xfrm>
          <a:off x="463303" y="1934817"/>
          <a:ext cx="9224036" cy="46316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0395">
                  <a:extLst>
                    <a:ext uri="{9D8B030D-6E8A-4147-A177-3AD203B41FA5}">
                      <a16:colId xmlns:a16="http://schemas.microsoft.com/office/drawing/2014/main" val="292240469"/>
                    </a:ext>
                  </a:extLst>
                </a:gridCol>
                <a:gridCol w="1161794">
                  <a:extLst>
                    <a:ext uri="{9D8B030D-6E8A-4147-A177-3AD203B41FA5}">
                      <a16:colId xmlns:a16="http://schemas.microsoft.com/office/drawing/2014/main" val="1510607534"/>
                    </a:ext>
                  </a:extLst>
                </a:gridCol>
                <a:gridCol w="1161794">
                  <a:extLst>
                    <a:ext uri="{9D8B030D-6E8A-4147-A177-3AD203B41FA5}">
                      <a16:colId xmlns:a16="http://schemas.microsoft.com/office/drawing/2014/main" val="1367899142"/>
                    </a:ext>
                  </a:extLst>
                </a:gridCol>
                <a:gridCol w="1161794">
                  <a:extLst>
                    <a:ext uri="{9D8B030D-6E8A-4147-A177-3AD203B41FA5}">
                      <a16:colId xmlns:a16="http://schemas.microsoft.com/office/drawing/2014/main" val="821337312"/>
                    </a:ext>
                  </a:extLst>
                </a:gridCol>
                <a:gridCol w="1445110">
                  <a:extLst>
                    <a:ext uri="{9D8B030D-6E8A-4147-A177-3AD203B41FA5}">
                      <a16:colId xmlns:a16="http://schemas.microsoft.com/office/drawing/2014/main" val="3592010011"/>
                    </a:ext>
                  </a:extLst>
                </a:gridCol>
                <a:gridCol w="1663200">
                  <a:extLst>
                    <a:ext uri="{9D8B030D-6E8A-4147-A177-3AD203B41FA5}">
                      <a16:colId xmlns:a16="http://schemas.microsoft.com/office/drawing/2014/main" val="4114636073"/>
                    </a:ext>
                  </a:extLst>
                </a:gridCol>
                <a:gridCol w="1329949">
                  <a:extLst>
                    <a:ext uri="{9D8B030D-6E8A-4147-A177-3AD203B41FA5}">
                      <a16:colId xmlns:a16="http://schemas.microsoft.com/office/drawing/2014/main" val="1739755772"/>
                    </a:ext>
                  </a:extLst>
                </a:gridCol>
              </a:tblGrid>
              <a:tr h="12262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Anno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Stage in Italia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Stage all’estero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Servizio Civile Un.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Soggiorni di condivisione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Alternanza scuola-lavoro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Volontariato (min. 30 h)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29849984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1990-1994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66161348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1995-1999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682461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2000-2004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0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8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6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8032113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2005-2009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8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16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15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27355191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2010-2014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22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5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63087521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2015-2019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11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16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23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9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8811331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2020-2024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33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6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5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18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95695176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2025-2029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3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0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2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99172308"/>
                  </a:ext>
                </a:extLst>
              </a:tr>
              <a:tr h="3783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Totale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95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43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21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74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>
                          <a:effectLst/>
                        </a:rPr>
                        <a:t>21</a:t>
                      </a:r>
                      <a:endParaRPr lang="it-IT" sz="240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</a:rPr>
                        <a:t>117</a:t>
                      </a:r>
                      <a:endParaRPr lang="it-IT" sz="2400" dirty="0">
                        <a:solidFill>
                          <a:srgbClr val="000000"/>
                        </a:solidFill>
                        <a:effectLst/>
                        <a:latin typeface="Oxygen"/>
                        <a:ea typeface="Oxygen"/>
                        <a:cs typeface="Oxyge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41180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434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18E6E2-BCA7-4E95-881D-05CC6246A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16" y="318052"/>
            <a:ext cx="11949493" cy="1908313"/>
          </a:xfrm>
        </p:spPr>
        <p:txBody>
          <a:bodyPr>
            <a:noAutofit/>
          </a:bodyPr>
          <a:lstStyle/>
          <a:p>
            <a:pPr algn="ctr"/>
            <a:r>
              <a:rPr lang="it-IT" sz="4000" b="1" u="sng" dirty="0"/>
              <a:t>Educazione alla Cittadinanza globale </a:t>
            </a:r>
            <a:r>
              <a:rPr lang="it-IT" sz="4000" u="sng" dirty="0">
                <a:solidFill>
                  <a:srgbClr val="0070C0"/>
                </a:solidFill>
              </a:rPr>
              <a:t>nelle scuole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FFFBFBF3-BDA9-4A05-BE7F-CDCEAC6442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5498002"/>
              </p:ext>
            </p:extLst>
          </p:nvPr>
        </p:nvGraphicFramePr>
        <p:xfrm>
          <a:off x="681318" y="1165413"/>
          <a:ext cx="8901953" cy="56029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834159">
                  <a:extLst>
                    <a:ext uri="{9D8B030D-6E8A-4147-A177-3AD203B41FA5}">
                      <a16:colId xmlns:a16="http://schemas.microsoft.com/office/drawing/2014/main" val="3119269993"/>
                    </a:ext>
                  </a:extLst>
                </a:gridCol>
                <a:gridCol w="1842828">
                  <a:extLst>
                    <a:ext uri="{9D8B030D-6E8A-4147-A177-3AD203B41FA5}">
                      <a16:colId xmlns:a16="http://schemas.microsoft.com/office/drawing/2014/main" val="4094253884"/>
                    </a:ext>
                  </a:extLst>
                </a:gridCol>
                <a:gridCol w="1537138">
                  <a:extLst>
                    <a:ext uri="{9D8B030D-6E8A-4147-A177-3AD203B41FA5}">
                      <a16:colId xmlns:a16="http://schemas.microsoft.com/office/drawing/2014/main" val="2551453739"/>
                    </a:ext>
                  </a:extLst>
                </a:gridCol>
                <a:gridCol w="1845000">
                  <a:extLst>
                    <a:ext uri="{9D8B030D-6E8A-4147-A177-3AD203B41FA5}">
                      <a16:colId xmlns:a16="http://schemas.microsoft.com/office/drawing/2014/main" val="2768958152"/>
                    </a:ext>
                  </a:extLst>
                </a:gridCol>
                <a:gridCol w="1842828">
                  <a:extLst>
                    <a:ext uri="{9D8B030D-6E8A-4147-A177-3AD203B41FA5}">
                      <a16:colId xmlns:a16="http://schemas.microsoft.com/office/drawing/2014/main" val="2510589711"/>
                    </a:ext>
                  </a:extLst>
                </a:gridCol>
              </a:tblGrid>
              <a:tr h="653444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2000" dirty="0">
                          <a:effectLst/>
                        </a:rPr>
                        <a:t>Incontro fra i Popoli nelle scuole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0740060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 err="1">
                          <a:effectLst/>
                        </a:rPr>
                        <a:t>A.s.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Incontri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Ore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Scuole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Studenti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78940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2019/20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305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503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65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4.942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2891858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2020/21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434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859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96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4.666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950637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2021/22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305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609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68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4.404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647009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2022/23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381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725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90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6.517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358498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2023/24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367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722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90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b="0" dirty="0">
                          <a:solidFill>
                            <a:schemeClr val="tx1"/>
                          </a:solidFill>
                          <a:effectLst/>
                        </a:rPr>
                        <a:t>6.021</a:t>
                      </a:r>
                      <a:endParaRPr lang="it-IT" sz="20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662619"/>
                  </a:ext>
                </a:extLst>
              </a:tr>
              <a:tr h="707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2024/25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368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703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>
                          <a:effectLst/>
                        </a:rPr>
                        <a:t>88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it-IT" sz="1600" dirty="0">
                          <a:effectLst/>
                        </a:rPr>
                        <a:t>5.545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204" marR="41204" marT="0" marB="0"/>
                </a:tc>
                <a:extLst>
                  <a:ext uri="{0D108BD9-81ED-4DB2-BD59-A6C34878D82A}">
                    <a16:rowId xmlns:a16="http://schemas.microsoft.com/office/drawing/2014/main" val="3639411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318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B95A53B-7D8C-454E-AD40-CB292496F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4" y="2264498"/>
            <a:ext cx="9354172" cy="4903305"/>
          </a:xfrm>
        </p:spPr>
        <p:txBody>
          <a:bodyPr>
            <a:normAutofit/>
          </a:bodyPr>
          <a:lstStyle/>
          <a:p>
            <a:pPr lvl="0" algn="just"/>
            <a:r>
              <a:rPr lang="it-IT" sz="2400" dirty="0">
                <a:solidFill>
                  <a:schemeClr val="tx1"/>
                </a:solidFill>
              </a:rPr>
              <a:t>3 numeri della </a:t>
            </a:r>
            <a:r>
              <a:rPr lang="it-IT" sz="2400" b="1" dirty="0">
                <a:solidFill>
                  <a:schemeClr val="tx1"/>
                </a:solidFill>
              </a:rPr>
              <a:t>rivista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b="1" dirty="0">
                <a:solidFill>
                  <a:schemeClr val="tx1"/>
                </a:solidFill>
              </a:rPr>
              <a:t>quadrimestrale ‘Incontro fra i Popoli’          </a:t>
            </a:r>
            <a:r>
              <a:rPr lang="it-IT" sz="2400" dirty="0">
                <a:solidFill>
                  <a:schemeClr val="tx1"/>
                </a:solidFill>
              </a:rPr>
              <a:t>   (8 pagine, in quadricromia, spedita in lingua italiana via posta a 900 indirizzi, inviata in italiano e in francese via email e newsletter a 2.300 indirizzi, inserita in facebook)</a:t>
            </a:r>
          </a:p>
          <a:p>
            <a:pPr lvl="0" algn="just"/>
            <a:r>
              <a:rPr lang="it-IT" sz="2400" dirty="0">
                <a:solidFill>
                  <a:schemeClr val="tx1"/>
                </a:solidFill>
              </a:rPr>
              <a:t>31</a:t>
            </a:r>
            <a:r>
              <a:rPr lang="it-IT" sz="2400" b="1" dirty="0">
                <a:solidFill>
                  <a:schemeClr val="tx1"/>
                </a:solidFill>
              </a:rPr>
              <a:t> newsletter</a:t>
            </a:r>
            <a:r>
              <a:rPr lang="it-IT" sz="2400" dirty="0">
                <a:solidFill>
                  <a:schemeClr val="tx1"/>
                </a:solidFill>
              </a:rPr>
              <a:t> (inviate a circa 2000 indirizzi elettronici)</a:t>
            </a:r>
          </a:p>
          <a:p>
            <a:pPr lvl="0" algn="just"/>
            <a:r>
              <a:rPr lang="it-IT" sz="2400" dirty="0">
                <a:solidFill>
                  <a:schemeClr val="tx1"/>
                </a:solidFill>
              </a:rPr>
              <a:t>116 post </a:t>
            </a:r>
            <a:r>
              <a:rPr lang="it-IT" sz="2400" b="1" dirty="0">
                <a:solidFill>
                  <a:schemeClr val="tx1"/>
                </a:solidFill>
              </a:rPr>
              <a:t>Facebook</a:t>
            </a:r>
            <a:r>
              <a:rPr lang="it-IT" sz="2400" dirty="0">
                <a:solidFill>
                  <a:schemeClr val="tx1"/>
                </a:solidFill>
              </a:rPr>
              <a:t> (132 nuovi follower, 10.105 interazioni, 715.954 coperture)</a:t>
            </a:r>
          </a:p>
          <a:p>
            <a:pPr lvl="0" algn="just"/>
            <a:r>
              <a:rPr lang="it-IT" sz="2400" dirty="0">
                <a:solidFill>
                  <a:schemeClr val="tx1"/>
                </a:solidFill>
              </a:rPr>
              <a:t>100 post </a:t>
            </a:r>
            <a:r>
              <a:rPr lang="it-IT" sz="2400" b="1" dirty="0">
                <a:solidFill>
                  <a:schemeClr val="tx1"/>
                </a:solidFill>
              </a:rPr>
              <a:t>Instagram</a:t>
            </a:r>
            <a:r>
              <a:rPr lang="it-IT" sz="2400" dirty="0">
                <a:solidFill>
                  <a:schemeClr val="tx1"/>
                </a:solidFill>
              </a:rPr>
              <a:t> (510 follower)</a:t>
            </a:r>
          </a:p>
          <a:p>
            <a:pPr lvl="0" algn="just"/>
            <a:r>
              <a:rPr lang="it-IT" sz="2400" dirty="0">
                <a:solidFill>
                  <a:schemeClr val="tx1"/>
                </a:solidFill>
              </a:rPr>
              <a:t>107 video su </a:t>
            </a:r>
            <a:r>
              <a:rPr lang="it-IT" sz="2400" b="1" dirty="0">
                <a:solidFill>
                  <a:schemeClr val="tx1"/>
                </a:solidFill>
              </a:rPr>
              <a:t>YouTube </a:t>
            </a:r>
            <a:r>
              <a:rPr lang="it-IT" sz="2400" dirty="0">
                <a:solidFill>
                  <a:schemeClr val="tx1"/>
                </a:solidFill>
              </a:rPr>
              <a:t>(1.500 visualizzazioni)</a:t>
            </a:r>
          </a:p>
          <a:p>
            <a:pPr lvl="0" algn="just"/>
            <a:r>
              <a:rPr lang="it-IT" sz="2400" dirty="0">
                <a:solidFill>
                  <a:schemeClr val="tx1"/>
                </a:solidFill>
              </a:rPr>
              <a:t>10.105 visitatori del </a:t>
            </a:r>
            <a:r>
              <a:rPr lang="it-IT" sz="2400" b="1" dirty="0">
                <a:solidFill>
                  <a:schemeClr val="tx1"/>
                </a:solidFill>
              </a:rPr>
              <a:t>sito web</a:t>
            </a:r>
            <a:r>
              <a:rPr lang="it-IT" sz="2400" dirty="0">
                <a:solidFill>
                  <a:schemeClr val="tx1"/>
                </a:solidFill>
              </a:rPr>
              <a:t>. </a:t>
            </a:r>
          </a:p>
          <a:p>
            <a:endParaRPr lang="it-IT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A1339741-F9F5-C641-98AC-E5424D429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6857" y="604287"/>
            <a:ext cx="12358254" cy="1320800"/>
          </a:xfrm>
        </p:spPr>
        <p:txBody>
          <a:bodyPr>
            <a:noAutofit/>
          </a:bodyPr>
          <a:lstStyle/>
          <a:p>
            <a:pPr algn="ctr"/>
            <a:r>
              <a:rPr lang="it-IT" sz="4000" b="1" u="sng" dirty="0"/>
              <a:t>Educazione alla Cittadinanza globale</a:t>
            </a:r>
            <a:br>
              <a:rPr lang="it-IT" sz="4000" b="1" u="sng" dirty="0"/>
            </a:br>
            <a:r>
              <a:rPr lang="it-IT" sz="4000" b="1" u="sng" dirty="0"/>
              <a:t> </a:t>
            </a:r>
            <a:r>
              <a:rPr lang="it-IT" u="sng" dirty="0">
                <a:solidFill>
                  <a:srgbClr val="0070C0"/>
                </a:solidFill>
              </a:rPr>
              <a:t>via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8946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34AAD3-0B20-4F8B-BE27-CA6A2743A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9658157" cy="2021306"/>
          </a:xfrm>
        </p:spPr>
        <p:txBody>
          <a:bodyPr>
            <a:noAutofit/>
          </a:bodyPr>
          <a:lstStyle/>
          <a:p>
            <a:pPr algn="ctr"/>
            <a:r>
              <a:rPr lang="it-IT" sz="6000" b="1" dirty="0"/>
              <a:t>Filosofia della presenza</a:t>
            </a:r>
            <a:br>
              <a:rPr lang="it-IT" sz="6000" b="1" dirty="0"/>
            </a:br>
            <a:r>
              <a:rPr lang="it-IT" sz="6000" b="1" dirty="0"/>
              <a:t>nei Paesi Terzi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40F662-E438-480C-935E-D2475D351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60" y="2977227"/>
            <a:ext cx="8596668" cy="3880773"/>
          </a:xfrm>
        </p:spPr>
        <p:txBody>
          <a:bodyPr/>
          <a:lstStyle/>
          <a:p>
            <a:pPr algn="just"/>
            <a:r>
              <a:rPr lang="it-IT" sz="2800" dirty="0">
                <a:solidFill>
                  <a:schemeClr val="tx1"/>
                </a:solidFill>
              </a:rPr>
              <a:t>La cooperazione </a:t>
            </a:r>
            <a:r>
              <a:rPr lang="it-IT" sz="2800" u="sng" dirty="0">
                <a:solidFill>
                  <a:schemeClr val="tx1"/>
                </a:solidFill>
              </a:rPr>
              <a:t>non mira a risolvere problemi, ma a facilitare processi,</a:t>
            </a:r>
            <a:r>
              <a:rPr lang="it-IT" sz="2800" dirty="0">
                <a:solidFill>
                  <a:schemeClr val="tx1"/>
                </a:solidFill>
              </a:rPr>
              <a:t> a partire da input endogeni e da innovazioni inserite nei saperi locali, mano nella mano con la società civile, </a:t>
            </a:r>
            <a:r>
              <a:rPr lang="it-IT" sz="2800" u="sng" dirty="0">
                <a:solidFill>
                  <a:schemeClr val="tx1"/>
                </a:solidFill>
              </a:rPr>
              <a:t>verso equità sociale, crescita economica, sostenibilità ambientale, benessere fisico, psichico e sociale.</a:t>
            </a:r>
            <a:endParaRPr lang="it-IT" sz="2800" dirty="0">
              <a:solidFill>
                <a:schemeClr val="tx1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6093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egnaposto contenuto 4">
            <a:extLst>
              <a:ext uri="{FF2B5EF4-FFF2-40B4-BE49-F238E27FC236}">
                <a16:creationId xmlns:a16="http://schemas.microsoft.com/office/drawing/2014/main" id="{FA886EB8-352B-43E5-A755-E448D7782203}"/>
              </a:ext>
            </a:extLst>
          </p:cNvPr>
          <p:cNvGrpSpPr/>
          <p:nvPr/>
        </p:nvGrpSpPr>
        <p:grpSpPr>
          <a:xfrm>
            <a:off x="-1451110" y="-4100616"/>
            <a:ext cx="17277348" cy="12392526"/>
            <a:chOff x="313646" y="1086939"/>
            <a:chExt cx="23115503" cy="8073411"/>
          </a:xfrm>
          <a:solidFill>
            <a:srgbClr val="CCCCCC"/>
          </a:solidFill>
        </p:grpSpPr>
        <p:sp>
          <p:nvSpPr>
            <p:cNvPr id="7" name="Figura a mano libera: forma 6">
              <a:extLst>
                <a:ext uri="{FF2B5EF4-FFF2-40B4-BE49-F238E27FC236}">
                  <a16:creationId xmlns:a16="http://schemas.microsoft.com/office/drawing/2014/main" id="{F8761C3D-BE4F-42FF-9CEC-7503DC01061C}"/>
                </a:ext>
              </a:extLst>
            </p:cNvPr>
            <p:cNvSpPr/>
            <p:nvPr/>
          </p:nvSpPr>
          <p:spPr>
            <a:xfrm>
              <a:off x="14403335" y="5620910"/>
              <a:ext cx="313919" cy="146539"/>
            </a:xfrm>
            <a:custGeom>
              <a:avLst/>
              <a:gdLst>
                <a:gd name="connsiteX0" fmla="*/ 0 w 313919"/>
                <a:gd name="connsiteY0" fmla="*/ 75021 h 146539"/>
                <a:gd name="connsiteX1" fmla="*/ 11618 w 313919"/>
                <a:gd name="connsiteY1" fmla="*/ 73001 h 146539"/>
                <a:gd name="connsiteX2" fmla="*/ 14174 w 313919"/>
                <a:gd name="connsiteY2" fmla="*/ 84314 h 146539"/>
                <a:gd name="connsiteX3" fmla="*/ 65061 w 313919"/>
                <a:gd name="connsiteY3" fmla="*/ 77849 h 146539"/>
                <a:gd name="connsiteX4" fmla="*/ 118969 w 313919"/>
                <a:gd name="connsiteY4" fmla="*/ 78927 h 146539"/>
                <a:gd name="connsiteX5" fmla="*/ 158238 w 313919"/>
                <a:gd name="connsiteY5" fmla="*/ 80139 h 146539"/>
                <a:gd name="connsiteX6" fmla="*/ 202850 w 313919"/>
                <a:gd name="connsiteY6" fmla="*/ 52259 h 146539"/>
                <a:gd name="connsiteX7" fmla="*/ 251647 w 313919"/>
                <a:gd name="connsiteY7" fmla="*/ 25590 h 146539"/>
                <a:gd name="connsiteX8" fmla="*/ 292774 w 313919"/>
                <a:gd name="connsiteY8" fmla="*/ 0 h 146539"/>
                <a:gd name="connsiteX9" fmla="*/ 305090 w 313919"/>
                <a:gd name="connsiteY9" fmla="*/ 14142 h 146539"/>
                <a:gd name="connsiteX10" fmla="*/ 313919 w 313919"/>
                <a:gd name="connsiteY10" fmla="*/ 47006 h 146539"/>
                <a:gd name="connsiteX11" fmla="*/ 280692 w 313919"/>
                <a:gd name="connsiteY11" fmla="*/ 47140 h 146539"/>
                <a:gd name="connsiteX12" fmla="*/ 275347 w 313919"/>
                <a:gd name="connsiteY12" fmla="*/ 74078 h 146539"/>
                <a:gd name="connsiteX13" fmla="*/ 286965 w 313919"/>
                <a:gd name="connsiteY13" fmla="*/ 79735 h 146539"/>
                <a:gd name="connsiteX14" fmla="*/ 257456 w 313919"/>
                <a:gd name="connsiteY14" fmla="*/ 87816 h 146539"/>
                <a:gd name="connsiteX15" fmla="*/ 257223 w 313919"/>
                <a:gd name="connsiteY15" fmla="*/ 104652 h 146539"/>
                <a:gd name="connsiteX16" fmla="*/ 238170 w 313919"/>
                <a:gd name="connsiteY16" fmla="*/ 121622 h 146539"/>
                <a:gd name="connsiteX17" fmla="*/ 236543 w 313919"/>
                <a:gd name="connsiteY17" fmla="*/ 137920 h 146539"/>
                <a:gd name="connsiteX18" fmla="*/ 223298 w 313919"/>
                <a:gd name="connsiteY18" fmla="*/ 146540 h 146539"/>
                <a:gd name="connsiteX19" fmla="*/ 27651 w 313919"/>
                <a:gd name="connsiteY19" fmla="*/ 126067 h 146539"/>
                <a:gd name="connsiteX20" fmla="*/ 2556 w 313919"/>
                <a:gd name="connsiteY20" fmla="*/ 84583 h 146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13919" h="146539">
                  <a:moveTo>
                    <a:pt x="0" y="75021"/>
                  </a:moveTo>
                  <a:lnTo>
                    <a:pt x="11618" y="73001"/>
                  </a:lnTo>
                  <a:lnTo>
                    <a:pt x="14174" y="84314"/>
                  </a:lnTo>
                  <a:lnTo>
                    <a:pt x="65061" y="77849"/>
                  </a:lnTo>
                  <a:lnTo>
                    <a:pt x="118969" y="78927"/>
                  </a:lnTo>
                  <a:lnTo>
                    <a:pt x="158238" y="80139"/>
                  </a:lnTo>
                  <a:lnTo>
                    <a:pt x="202850" y="52259"/>
                  </a:lnTo>
                  <a:lnTo>
                    <a:pt x="251647" y="25590"/>
                  </a:lnTo>
                  <a:lnTo>
                    <a:pt x="292774" y="0"/>
                  </a:lnTo>
                  <a:lnTo>
                    <a:pt x="305090" y="14142"/>
                  </a:lnTo>
                  <a:lnTo>
                    <a:pt x="313919" y="47006"/>
                  </a:lnTo>
                  <a:lnTo>
                    <a:pt x="280692" y="47140"/>
                  </a:lnTo>
                  <a:lnTo>
                    <a:pt x="275347" y="74078"/>
                  </a:lnTo>
                  <a:lnTo>
                    <a:pt x="286965" y="79735"/>
                  </a:lnTo>
                  <a:lnTo>
                    <a:pt x="257456" y="87816"/>
                  </a:lnTo>
                  <a:lnTo>
                    <a:pt x="257223" y="104652"/>
                  </a:lnTo>
                  <a:lnTo>
                    <a:pt x="238170" y="121622"/>
                  </a:lnTo>
                  <a:lnTo>
                    <a:pt x="236543" y="137920"/>
                  </a:lnTo>
                  <a:lnTo>
                    <a:pt x="223298" y="146540"/>
                  </a:lnTo>
                  <a:lnTo>
                    <a:pt x="27651" y="126067"/>
                  </a:lnTo>
                  <a:lnTo>
                    <a:pt x="2556" y="8458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" name="Figura a mano libera: forma 7">
              <a:extLst>
                <a:ext uri="{FF2B5EF4-FFF2-40B4-BE49-F238E27FC236}">
                  <a16:creationId xmlns:a16="http://schemas.microsoft.com/office/drawing/2014/main" id="{19F8C637-8397-44B8-863E-088009139203}"/>
                </a:ext>
              </a:extLst>
            </p:cNvPr>
            <p:cNvSpPr/>
            <p:nvPr/>
          </p:nvSpPr>
          <p:spPr>
            <a:xfrm>
              <a:off x="14986559" y="5066403"/>
              <a:ext cx="953143" cy="416048"/>
            </a:xfrm>
            <a:custGeom>
              <a:avLst/>
              <a:gdLst>
                <a:gd name="connsiteX0" fmla="*/ 44382 w 953143"/>
                <a:gd name="connsiteY0" fmla="*/ 133609 h 416048"/>
                <a:gd name="connsiteX1" fmla="*/ 110836 w 953143"/>
                <a:gd name="connsiteY1" fmla="*/ 151119 h 416048"/>
                <a:gd name="connsiteX2" fmla="*/ 159864 w 953143"/>
                <a:gd name="connsiteY2" fmla="*/ 144923 h 416048"/>
                <a:gd name="connsiteX3" fmla="*/ 173574 w 953143"/>
                <a:gd name="connsiteY3" fmla="*/ 124047 h 416048"/>
                <a:gd name="connsiteX4" fmla="*/ 224926 w 953143"/>
                <a:gd name="connsiteY4" fmla="*/ 117043 h 416048"/>
                <a:gd name="connsiteX5" fmla="*/ 261638 w 953143"/>
                <a:gd name="connsiteY5" fmla="*/ 102901 h 416048"/>
                <a:gd name="connsiteX6" fmla="*/ 274650 w 953143"/>
                <a:gd name="connsiteY6" fmla="*/ 65323 h 416048"/>
                <a:gd name="connsiteX7" fmla="*/ 329489 w 953143"/>
                <a:gd name="connsiteY7" fmla="*/ 56164 h 416048"/>
                <a:gd name="connsiteX8" fmla="*/ 339712 w 953143"/>
                <a:gd name="connsiteY8" fmla="*/ 39328 h 416048"/>
                <a:gd name="connsiteX9" fmla="*/ 370615 w 953143"/>
                <a:gd name="connsiteY9" fmla="*/ 51989 h 416048"/>
                <a:gd name="connsiteX10" fmla="*/ 390134 w 953143"/>
                <a:gd name="connsiteY10" fmla="*/ 53471 h 416048"/>
                <a:gd name="connsiteX11" fmla="*/ 426383 w 953143"/>
                <a:gd name="connsiteY11" fmla="*/ 53875 h 416048"/>
                <a:gd name="connsiteX12" fmla="*/ 475643 w 953143"/>
                <a:gd name="connsiteY12" fmla="*/ 63842 h 416048"/>
                <a:gd name="connsiteX13" fmla="*/ 495393 w 953143"/>
                <a:gd name="connsiteY13" fmla="*/ 69499 h 416048"/>
                <a:gd name="connsiteX14" fmla="*/ 542563 w 953143"/>
                <a:gd name="connsiteY14" fmla="*/ 54413 h 416048"/>
                <a:gd name="connsiteX15" fmla="*/ 564637 w 953143"/>
                <a:gd name="connsiteY15" fmla="*/ 63437 h 416048"/>
                <a:gd name="connsiteX16" fmla="*/ 585549 w 953143"/>
                <a:gd name="connsiteY16" fmla="*/ 41887 h 416048"/>
                <a:gd name="connsiteX17" fmla="*/ 624585 w 953143"/>
                <a:gd name="connsiteY17" fmla="*/ 42830 h 416048"/>
                <a:gd name="connsiteX18" fmla="*/ 634578 w 953143"/>
                <a:gd name="connsiteY18" fmla="*/ 35827 h 416048"/>
                <a:gd name="connsiteX19" fmla="*/ 641549 w 953143"/>
                <a:gd name="connsiteY19" fmla="*/ 16566 h 416048"/>
                <a:gd name="connsiteX20" fmla="*/ 669663 w 953143"/>
                <a:gd name="connsiteY20" fmla="*/ 0 h 416048"/>
                <a:gd name="connsiteX21" fmla="*/ 704750 w 953143"/>
                <a:gd name="connsiteY21" fmla="*/ 10775 h 416048"/>
                <a:gd name="connsiteX22" fmla="*/ 697780 w 953143"/>
                <a:gd name="connsiteY22" fmla="*/ 25456 h 416048"/>
                <a:gd name="connsiteX23" fmla="*/ 717530 w 953143"/>
                <a:gd name="connsiteY23" fmla="*/ 27746 h 416048"/>
                <a:gd name="connsiteX24" fmla="*/ 711257 w 953143"/>
                <a:gd name="connsiteY24" fmla="*/ 67478 h 416048"/>
                <a:gd name="connsiteX25" fmla="*/ 737049 w 953143"/>
                <a:gd name="connsiteY25" fmla="*/ 82967 h 416048"/>
                <a:gd name="connsiteX26" fmla="*/ 759819 w 953143"/>
                <a:gd name="connsiteY26" fmla="*/ 73000 h 416048"/>
                <a:gd name="connsiteX27" fmla="*/ 788864 w 953143"/>
                <a:gd name="connsiteY27" fmla="*/ 68421 h 416048"/>
                <a:gd name="connsiteX28" fmla="*/ 829295 w 953143"/>
                <a:gd name="connsiteY28" fmla="*/ 47275 h 416048"/>
                <a:gd name="connsiteX29" fmla="*/ 874142 w 953143"/>
                <a:gd name="connsiteY29" fmla="*/ 50777 h 416048"/>
                <a:gd name="connsiteX30" fmla="*/ 941526 w 953143"/>
                <a:gd name="connsiteY30" fmla="*/ 50777 h 416048"/>
                <a:gd name="connsiteX31" fmla="*/ 953144 w 953143"/>
                <a:gd name="connsiteY31" fmla="*/ 64380 h 416048"/>
                <a:gd name="connsiteX32" fmla="*/ 915036 w 953143"/>
                <a:gd name="connsiteY32" fmla="*/ 69633 h 416048"/>
                <a:gd name="connsiteX33" fmla="*/ 882041 w 953143"/>
                <a:gd name="connsiteY33" fmla="*/ 78388 h 416048"/>
                <a:gd name="connsiteX34" fmla="*/ 807222 w 953143"/>
                <a:gd name="connsiteY34" fmla="*/ 83775 h 416048"/>
                <a:gd name="connsiteX35" fmla="*/ 737281 w 953143"/>
                <a:gd name="connsiteY35" fmla="*/ 93607 h 416048"/>
                <a:gd name="connsiteX36" fmla="*/ 699174 w 953143"/>
                <a:gd name="connsiteY36" fmla="*/ 113945 h 416048"/>
                <a:gd name="connsiteX37" fmla="*/ 714509 w 953143"/>
                <a:gd name="connsiteY37" fmla="*/ 133609 h 416048"/>
                <a:gd name="connsiteX38" fmla="*/ 722177 w 953143"/>
                <a:gd name="connsiteY38" fmla="*/ 156506 h 416048"/>
                <a:gd name="connsiteX39" fmla="*/ 689647 w 953143"/>
                <a:gd name="connsiteY39" fmla="*/ 175766 h 416048"/>
                <a:gd name="connsiteX40" fmla="*/ 692436 w 953143"/>
                <a:gd name="connsiteY40" fmla="*/ 193276 h 416048"/>
                <a:gd name="connsiteX41" fmla="*/ 674543 w 953143"/>
                <a:gd name="connsiteY41" fmla="*/ 209707 h 416048"/>
                <a:gd name="connsiteX42" fmla="*/ 612504 w 953143"/>
                <a:gd name="connsiteY42" fmla="*/ 208226 h 416048"/>
                <a:gd name="connsiteX43" fmla="*/ 638063 w 953143"/>
                <a:gd name="connsiteY43" fmla="*/ 238127 h 416048"/>
                <a:gd name="connsiteX44" fmla="*/ 596703 w 953143"/>
                <a:gd name="connsiteY44" fmla="*/ 249575 h 416048"/>
                <a:gd name="connsiteX45" fmla="*/ 569052 w 953143"/>
                <a:gd name="connsiteY45" fmla="*/ 276513 h 416048"/>
                <a:gd name="connsiteX46" fmla="*/ 572537 w 953143"/>
                <a:gd name="connsiteY46" fmla="*/ 303180 h 416048"/>
                <a:gd name="connsiteX47" fmla="*/ 546978 w 953143"/>
                <a:gd name="connsiteY47" fmla="*/ 315572 h 416048"/>
                <a:gd name="connsiteX48" fmla="*/ 523044 w 953143"/>
                <a:gd name="connsiteY48" fmla="*/ 311531 h 416048"/>
                <a:gd name="connsiteX49" fmla="*/ 473087 w 953143"/>
                <a:gd name="connsiteY49" fmla="*/ 317323 h 416048"/>
                <a:gd name="connsiteX50" fmla="*/ 466117 w 953143"/>
                <a:gd name="connsiteY50" fmla="*/ 329579 h 416048"/>
                <a:gd name="connsiteX51" fmla="*/ 417553 w 953143"/>
                <a:gd name="connsiteY51" fmla="*/ 329579 h 416048"/>
                <a:gd name="connsiteX52" fmla="*/ 381305 w 953143"/>
                <a:gd name="connsiteY52" fmla="*/ 354362 h 416048"/>
                <a:gd name="connsiteX53" fmla="*/ 378981 w 953143"/>
                <a:gd name="connsiteY53" fmla="*/ 391401 h 416048"/>
                <a:gd name="connsiteX54" fmla="*/ 294169 w 953143"/>
                <a:gd name="connsiteY54" fmla="*/ 409314 h 416048"/>
                <a:gd name="connsiteX55" fmla="*/ 248859 w 953143"/>
                <a:gd name="connsiteY55" fmla="*/ 405543 h 416048"/>
                <a:gd name="connsiteX56" fmla="*/ 235614 w 953143"/>
                <a:gd name="connsiteY56" fmla="*/ 414971 h 416048"/>
                <a:gd name="connsiteX57" fmla="*/ 196810 w 953143"/>
                <a:gd name="connsiteY57" fmla="*/ 409583 h 416048"/>
                <a:gd name="connsiteX58" fmla="*/ 131517 w 953143"/>
                <a:gd name="connsiteY58" fmla="*/ 416048 h 416048"/>
                <a:gd name="connsiteX59" fmla="*/ 22540 w 953143"/>
                <a:gd name="connsiteY59" fmla="*/ 393960 h 416048"/>
                <a:gd name="connsiteX60" fmla="*/ 81559 w 953143"/>
                <a:gd name="connsiteY60" fmla="*/ 354496 h 416048"/>
                <a:gd name="connsiteX61" fmla="*/ 76215 w 953143"/>
                <a:gd name="connsiteY61" fmla="*/ 326212 h 416048"/>
                <a:gd name="connsiteX62" fmla="*/ 26955 w 953143"/>
                <a:gd name="connsiteY62" fmla="*/ 318804 h 416048"/>
                <a:gd name="connsiteX63" fmla="*/ 21842 w 953143"/>
                <a:gd name="connsiteY63" fmla="*/ 290655 h 416048"/>
                <a:gd name="connsiteX64" fmla="*/ 465 w 953143"/>
                <a:gd name="connsiteY64" fmla="*/ 255097 h 416048"/>
                <a:gd name="connsiteX65" fmla="*/ 28349 w 953143"/>
                <a:gd name="connsiteY65" fmla="*/ 230449 h 416048"/>
                <a:gd name="connsiteX66" fmla="*/ 0 w 953143"/>
                <a:gd name="connsiteY66" fmla="*/ 223850 h 416048"/>
                <a:gd name="connsiteX67" fmla="*/ 17892 w 953143"/>
                <a:gd name="connsiteY67" fmla="*/ 190851 h 41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953143" h="416048">
                  <a:moveTo>
                    <a:pt x="44382" y="133609"/>
                  </a:moveTo>
                  <a:lnTo>
                    <a:pt x="110836" y="151119"/>
                  </a:lnTo>
                  <a:lnTo>
                    <a:pt x="159864" y="144923"/>
                  </a:lnTo>
                  <a:lnTo>
                    <a:pt x="173574" y="124047"/>
                  </a:lnTo>
                  <a:lnTo>
                    <a:pt x="224926" y="117043"/>
                  </a:lnTo>
                  <a:lnTo>
                    <a:pt x="261638" y="102901"/>
                  </a:lnTo>
                  <a:lnTo>
                    <a:pt x="274650" y="65323"/>
                  </a:lnTo>
                  <a:lnTo>
                    <a:pt x="329489" y="56164"/>
                  </a:lnTo>
                  <a:lnTo>
                    <a:pt x="339712" y="39328"/>
                  </a:lnTo>
                  <a:lnTo>
                    <a:pt x="370615" y="51989"/>
                  </a:lnTo>
                  <a:lnTo>
                    <a:pt x="390134" y="53471"/>
                  </a:lnTo>
                  <a:lnTo>
                    <a:pt x="426383" y="53875"/>
                  </a:lnTo>
                  <a:lnTo>
                    <a:pt x="475643" y="63842"/>
                  </a:lnTo>
                  <a:lnTo>
                    <a:pt x="495393" y="69499"/>
                  </a:lnTo>
                  <a:lnTo>
                    <a:pt x="542563" y="54413"/>
                  </a:lnTo>
                  <a:lnTo>
                    <a:pt x="564637" y="63437"/>
                  </a:lnTo>
                  <a:lnTo>
                    <a:pt x="585549" y="41887"/>
                  </a:lnTo>
                  <a:lnTo>
                    <a:pt x="624585" y="42830"/>
                  </a:lnTo>
                  <a:lnTo>
                    <a:pt x="634578" y="35827"/>
                  </a:lnTo>
                  <a:lnTo>
                    <a:pt x="641549" y="16566"/>
                  </a:lnTo>
                  <a:lnTo>
                    <a:pt x="669663" y="0"/>
                  </a:lnTo>
                  <a:lnTo>
                    <a:pt x="704750" y="10775"/>
                  </a:lnTo>
                  <a:lnTo>
                    <a:pt x="697780" y="25456"/>
                  </a:lnTo>
                  <a:lnTo>
                    <a:pt x="717530" y="27746"/>
                  </a:lnTo>
                  <a:lnTo>
                    <a:pt x="711257" y="67478"/>
                  </a:lnTo>
                  <a:lnTo>
                    <a:pt x="737049" y="82967"/>
                  </a:lnTo>
                  <a:lnTo>
                    <a:pt x="759819" y="73000"/>
                  </a:lnTo>
                  <a:lnTo>
                    <a:pt x="788864" y="68421"/>
                  </a:lnTo>
                  <a:lnTo>
                    <a:pt x="829295" y="47275"/>
                  </a:lnTo>
                  <a:lnTo>
                    <a:pt x="874142" y="50777"/>
                  </a:lnTo>
                  <a:lnTo>
                    <a:pt x="941526" y="50777"/>
                  </a:lnTo>
                  <a:lnTo>
                    <a:pt x="953144" y="64380"/>
                  </a:lnTo>
                  <a:lnTo>
                    <a:pt x="915036" y="69633"/>
                  </a:lnTo>
                  <a:lnTo>
                    <a:pt x="882041" y="78388"/>
                  </a:lnTo>
                  <a:lnTo>
                    <a:pt x="807222" y="83775"/>
                  </a:lnTo>
                  <a:lnTo>
                    <a:pt x="737281" y="93607"/>
                  </a:lnTo>
                  <a:lnTo>
                    <a:pt x="699174" y="113945"/>
                  </a:lnTo>
                  <a:lnTo>
                    <a:pt x="714509" y="133609"/>
                  </a:lnTo>
                  <a:lnTo>
                    <a:pt x="722177" y="156506"/>
                  </a:lnTo>
                  <a:lnTo>
                    <a:pt x="689647" y="175766"/>
                  </a:lnTo>
                  <a:lnTo>
                    <a:pt x="692436" y="193276"/>
                  </a:lnTo>
                  <a:lnTo>
                    <a:pt x="674543" y="209707"/>
                  </a:lnTo>
                  <a:lnTo>
                    <a:pt x="612504" y="208226"/>
                  </a:lnTo>
                  <a:lnTo>
                    <a:pt x="638063" y="238127"/>
                  </a:lnTo>
                  <a:lnTo>
                    <a:pt x="596703" y="249575"/>
                  </a:lnTo>
                  <a:lnTo>
                    <a:pt x="569052" y="276513"/>
                  </a:lnTo>
                  <a:lnTo>
                    <a:pt x="572537" y="303180"/>
                  </a:lnTo>
                  <a:lnTo>
                    <a:pt x="546978" y="315572"/>
                  </a:lnTo>
                  <a:lnTo>
                    <a:pt x="523044" y="311531"/>
                  </a:lnTo>
                  <a:lnTo>
                    <a:pt x="473087" y="317323"/>
                  </a:lnTo>
                  <a:lnTo>
                    <a:pt x="466117" y="329579"/>
                  </a:lnTo>
                  <a:lnTo>
                    <a:pt x="417553" y="329579"/>
                  </a:lnTo>
                  <a:lnTo>
                    <a:pt x="381305" y="354362"/>
                  </a:lnTo>
                  <a:lnTo>
                    <a:pt x="378981" y="391401"/>
                  </a:lnTo>
                  <a:lnTo>
                    <a:pt x="294169" y="409314"/>
                  </a:lnTo>
                  <a:lnTo>
                    <a:pt x="248859" y="405543"/>
                  </a:lnTo>
                  <a:lnTo>
                    <a:pt x="235614" y="414971"/>
                  </a:lnTo>
                  <a:lnTo>
                    <a:pt x="196810" y="409583"/>
                  </a:lnTo>
                  <a:lnTo>
                    <a:pt x="131517" y="416048"/>
                  </a:lnTo>
                  <a:lnTo>
                    <a:pt x="22540" y="393960"/>
                  </a:lnTo>
                  <a:lnTo>
                    <a:pt x="81559" y="354496"/>
                  </a:lnTo>
                  <a:lnTo>
                    <a:pt x="76215" y="326212"/>
                  </a:lnTo>
                  <a:lnTo>
                    <a:pt x="26955" y="318804"/>
                  </a:lnTo>
                  <a:lnTo>
                    <a:pt x="21842" y="290655"/>
                  </a:lnTo>
                  <a:lnTo>
                    <a:pt x="465" y="255097"/>
                  </a:lnTo>
                  <a:lnTo>
                    <a:pt x="28349" y="230449"/>
                  </a:lnTo>
                  <a:lnTo>
                    <a:pt x="0" y="223850"/>
                  </a:lnTo>
                  <a:lnTo>
                    <a:pt x="17892" y="19085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" name="Figura a mano libera: forma 8">
              <a:extLst>
                <a:ext uri="{FF2B5EF4-FFF2-40B4-BE49-F238E27FC236}">
                  <a16:creationId xmlns:a16="http://schemas.microsoft.com/office/drawing/2014/main" id="{BEC2375B-56A5-4FEE-AA88-B4E56B463638}"/>
                </a:ext>
              </a:extLst>
            </p:cNvPr>
            <p:cNvSpPr/>
            <p:nvPr/>
          </p:nvSpPr>
          <p:spPr>
            <a:xfrm>
              <a:off x="12300704" y="4858042"/>
              <a:ext cx="111765" cy="153139"/>
            </a:xfrm>
            <a:custGeom>
              <a:avLst/>
              <a:gdLst>
                <a:gd name="connsiteX0" fmla="*/ 83649 w 111765"/>
                <a:gd name="connsiteY0" fmla="*/ 42426 h 153139"/>
                <a:gd name="connsiteX1" fmla="*/ 75517 w 111765"/>
                <a:gd name="connsiteY1" fmla="*/ 59531 h 153139"/>
                <a:gd name="connsiteX2" fmla="*/ 84812 w 111765"/>
                <a:gd name="connsiteY2" fmla="*/ 80947 h 153139"/>
                <a:gd name="connsiteX3" fmla="*/ 111765 w 111765"/>
                <a:gd name="connsiteY3" fmla="*/ 93069 h 153139"/>
                <a:gd name="connsiteX4" fmla="*/ 110371 w 111765"/>
                <a:gd name="connsiteY4" fmla="*/ 106133 h 153139"/>
                <a:gd name="connsiteX5" fmla="*/ 89226 w 111765"/>
                <a:gd name="connsiteY5" fmla="*/ 113406 h 153139"/>
                <a:gd name="connsiteX6" fmla="*/ 85276 w 111765"/>
                <a:gd name="connsiteY6" fmla="*/ 129434 h 153139"/>
                <a:gd name="connsiteX7" fmla="*/ 55069 w 111765"/>
                <a:gd name="connsiteY7" fmla="*/ 153139 h 153139"/>
                <a:gd name="connsiteX8" fmla="*/ 43916 w 111765"/>
                <a:gd name="connsiteY8" fmla="*/ 149772 h 153139"/>
                <a:gd name="connsiteX9" fmla="*/ 42754 w 111765"/>
                <a:gd name="connsiteY9" fmla="*/ 138997 h 153139"/>
                <a:gd name="connsiteX10" fmla="*/ 6505 w 111765"/>
                <a:gd name="connsiteY10" fmla="*/ 122430 h 153139"/>
                <a:gd name="connsiteX11" fmla="*/ 929 w 111765"/>
                <a:gd name="connsiteY11" fmla="*/ 98860 h 153139"/>
                <a:gd name="connsiteX12" fmla="*/ 6505 w 111765"/>
                <a:gd name="connsiteY12" fmla="*/ 64784 h 153139"/>
                <a:gd name="connsiteX13" fmla="*/ 15335 w 111765"/>
                <a:gd name="connsiteY13" fmla="*/ 49161 h 153139"/>
                <a:gd name="connsiteX14" fmla="*/ 4415 w 111765"/>
                <a:gd name="connsiteY14" fmla="*/ 41214 h 153139"/>
                <a:gd name="connsiteX15" fmla="*/ 0 w 111765"/>
                <a:gd name="connsiteY15" fmla="*/ 25186 h 153139"/>
                <a:gd name="connsiteX16" fmla="*/ 28347 w 111765"/>
                <a:gd name="connsiteY16" fmla="*/ 0 h 153139"/>
                <a:gd name="connsiteX17" fmla="*/ 32298 w 111765"/>
                <a:gd name="connsiteY17" fmla="*/ 9697 h 153139"/>
                <a:gd name="connsiteX18" fmla="*/ 49958 w 111765"/>
                <a:gd name="connsiteY18" fmla="*/ 5118 h 153139"/>
                <a:gd name="connsiteX19" fmla="*/ 63899 w 111765"/>
                <a:gd name="connsiteY19" fmla="*/ 18856 h 153139"/>
                <a:gd name="connsiteX20" fmla="*/ 79467 w 111765"/>
                <a:gd name="connsiteY20" fmla="*/ 23974 h 153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1765" h="153139">
                  <a:moveTo>
                    <a:pt x="83649" y="42426"/>
                  </a:moveTo>
                  <a:lnTo>
                    <a:pt x="75517" y="59531"/>
                  </a:lnTo>
                  <a:lnTo>
                    <a:pt x="84812" y="80947"/>
                  </a:lnTo>
                  <a:lnTo>
                    <a:pt x="111765" y="93069"/>
                  </a:lnTo>
                  <a:lnTo>
                    <a:pt x="110371" y="106133"/>
                  </a:lnTo>
                  <a:lnTo>
                    <a:pt x="89226" y="113406"/>
                  </a:lnTo>
                  <a:lnTo>
                    <a:pt x="85276" y="129434"/>
                  </a:lnTo>
                  <a:lnTo>
                    <a:pt x="55069" y="153139"/>
                  </a:lnTo>
                  <a:lnTo>
                    <a:pt x="43916" y="149772"/>
                  </a:lnTo>
                  <a:lnTo>
                    <a:pt x="42754" y="138997"/>
                  </a:lnTo>
                  <a:lnTo>
                    <a:pt x="6505" y="122430"/>
                  </a:lnTo>
                  <a:lnTo>
                    <a:pt x="929" y="98860"/>
                  </a:lnTo>
                  <a:lnTo>
                    <a:pt x="6505" y="64784"/>
                  </a:lnTo>
                  <a:lnTo>
                    <a:pt x="15335" y="49161"/>
                  </a:lnTo>
                  <a:lnTo>
                    <a:pt x="4415" y="41214"/>
                  </a:lnTo>
                  <a:lnTo>
                    <a:pt x="0" y="25186"/>
                  </a:lnTo>
                  <a:lnTo>
                    <a:pt x="28347" y="0"/>
                  </a:lnTo>
                  <a:lnTo>
                    <a:pt x="32298" y="9697"/>
                  </a:lnTo>
                  <a:lnTo>
                    <a:pt x="49958" y="5118"/>
                  </a:lnTo>
                  <a:lnTo>
                    <a:pt x="63899" y="18856"/>
                  </a:lnTo>
                  <a:lnTo>
                    <a:pt x="79467" y="2397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" name="Figura a mano libera: forma 9">
              <a:extLst>
                <a:ext uri="{FF2B5EF4-FFF2-40B4-BE49-F238E27FC236}">
                  <a16:creationId xmlns:a16="http://schemas.microsoft.com/office/drawing/2014/main" id="{5E6814B6-C535-4E23-8A45-3902120F02E3}"/>
                </a:ext>
              </a:extLst>
            </p:cNvPr>
            <p:cNvSpPr/>
            <p:nvPr/>
          </p:nvSpPr>
          <p:spPr>
            <a:xfrm>
              <a:off x="13882383" y="4930908"/>
              <a:ext cx="190535" cy="123103"/>
            </a:xfrm>
            <a:custGeom>
              <a:avLst/>
              <a:gdLst>
                <a:gd name="connsiteX0" fmla="*/ 0 w 190535"/>
                <a:gd name="connsiteY0" fmla="*/ 7812 h 123103"/>
                <a:gd name="connsiteX1" fmla="*/ 90620 w 190535"/>
                <a:gd name="connsiteY1" fmla="*/ 0 h 123103"/>
                <a:gd name="connsiteX2" fmla="*/ 104097 w 190535"/>
                <a:gd name="connsiteY2" fmla="*/ 13199 h 123103"/>
                <a:gd name="connsiteX3" fmla="*/ 128960 w 190535"/>
                <a:gd name="connsiteY3" fmla="*/ 21819 h 123103"/>
                <a:gd name="connsiteX4" fmla="*/ 115715 w 190535"/>
                <a:gd name="connsiteY4" fmla="*/ 34210 h 123103"/>
                <a:gd name="connsiteX5" fmla="*/ 150569 w 190535"/>
                <a:gd name="connsiteY5" fmla="*/ 51181 h 123103"/>
                <a:gd name="connsiteX6" fmla="*/ 132213 w 190535"/>
                <a:gd name="connsiteY6" fmla="*/ 66805 h 123103"/>
                <a:gd name="connsiteX7" fmla="*/ 159864 w 190535"/>
                <a:gd name="connsiteY7" fmla="*/ 80139 h 123103"/>
                <a:gd name="connsiteX8" fmla="*/ 189142 w 190535"/>
                <a:gd name="connsiteY8" fmla="*/ 88085 h 123103"/>
                <a:gd name="connsiteX9" fmla="*/ 190536 w 190535"/>
                <a:gd name="connsiteY9" fmla="*/ 121757 h 123103"/>
                <a:gd name="connsiteX10" fmla="*/ 166835 w 190535"/>
                <a:gd name="connsiteY10" fmla="*/ 123104 h 123103"/>
                <a:gd name="connsiteX11" fmla="*/ 140345 w 190535"/>
                <a:gd name="connsiteY11" fmla="*/ 95089 h 123103"/>
                <a:gd name="connsiteX12" fmla="*/ 140578 w 190535"/>
                <a:gd name="connsiteY12" fmla="*/ 87681 h 123103"/>
                <a:gd name="connsiteX13" fmla="*/ 111765 w 190535"/>
                <a:gd name="connsiteY13" fmla="*/ 87816 h 123103"/>
                <a:gd name="connsiteX14" fmla="*/ 92479 w 190535"/>
                <a:gd name="connsiteY14" fmla="*/ 74616 h 123103"/>
                <a:gd name="connsiteX15" fmla="*/ 79002 w 190535"/>
                <a:gd name="connsiteY15" fmla="*/ 75963 h 123103"/>
                <a:gd name="connsiteX16" fmla="*/ 53210 w 190535"/>
                <a:gd name="connsiteY16" fmla="*/ 61686 h 123103"/>
                <a:gd name="connsiteX17" fmla="*/ 4879 w 190535"/>
                <a:gd name="connsiteY17" fmla="*/ 49430 h 123103"/>
                <a:gd name="connsiteX18" fmla="*/ 11153 w 190535"/>
                <a:gd name="connsiteY18" fmla="*/ 25321 h 123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535" h="123103">
                  <a:moveTo>
                    <a:pt x="0" y="7812"/>
                  </a:moveTo>
                  <a:lnTo>
                    <a:pt x="90620" y="0"/>
                  </a:lnTo>
                  <a:lnTo>
                    <a:pt x="104097" y="13199"/>
                  </a:lnTo>
                  <a:lnTo>
                    <a:pt x="128960" y="21819"/>
                  </a:lnTo>
                  <a:lnTo>
                    <a:pt x="115715" y="34210"/>
                  </a:lnTo>
                  <a:lnTo>
                    <a:pt x="150569" y="51181"/>
                  </a:lnTo>
                  <a:lnTo>
                    <a:pt x="132213" y="66805"/>
                  </a:lnTo>
                  <a:lnTo>
                    <a:pt x="159864" y="80139"/>
                  </a:lnTo>
                  <a:lnTo>
                    <a:pt x="189142" y="88085"/>
                  </a:lnTo>
                  <a:lnTo>
                    <a:pt x="190536" y="121757"/>
                  </a:lnTo>
                  <a:lnTo>
                    <a:pt x="166835" y="123104"/>
                  </a:lnTo>
                  <a:lnTo>
                    <a:pt x="140345" y="95089"/>
                  </a:lnTo>
                  <a:lnTo>
                    <a:pt x="140578" y="87681"/>
                  </a:lnTo>
                  <a:lnTo>
                    <a:pt x="111765" y="87816"/>
                  </a:lnTo>
                  <a:lnTo>
                    <a:pt x="92479" y="74616"/>
                  </a:lnTo>
                  <a:lnTo>
                    <a:pt x="79002" y="75963"/>
                  </a:lnTo>
                  <a:lnTo>
                    <a:pt x="53210" y="61686"/>
                  </a:lnTo>
                  <a:lnTo>
                    <a:pt x="4879" y="49430"/>
                  </a:lnTo>
                  <a:lnTo>
                    <a:pt x="11153" y="2532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" name="Figura a mano libera: forma 10">
              <a:extLst>
                <a:ext uri="{FF2B5EF4-FFF2-40B4-BE49-F238E27FC236}">
                  <a16:creationId xmlns:a16="http://schemas.microsoft.com/office/drawing/2014/main" id="{E43B5280-1BBA-49B1-BABF-AD094EB2976A}"/>
                </a:ext>
              </a:extLst>
            </p:cNvPr>
            <p:cNvSpPr/>
            <p:nvPr/>
          </p:nvSpPr>
          <p:spPr>
            <a:xfrm>
              <a:off x="11801361" y="6800903"/>
              <a:ext cx="810473" cy="517602"/>
            </a:xfrm>
            <a:custGeom>
              <a:avLst/>
              <a:gdLst>
                <a:gd name="connsiteX0" fmla="*/ 305322 w 810473"/>
                <a:gd name="connsiteY0" fmla="*/ 54144 h 517602"/>
                <a:gd name="connsiteX1" fmla="*/ 321354 w 810473"/>
                <a:gd name="connsiteY1" fmla="*/ 82294 h 517602"/>
                <a:gd name="connsiteX2" fmla="*/ 339944 w 810473"/>
                <a:gd name="connsiteY2" fmla="*/ 104921 h 517602"/>
                <a:gd name="connsiteX3" fmla="*/ 354814 w 810473"/>
                <a:gd name="connsiteY3" fmla="*/ 117177 h 517602"/>
                <a:gd name="connsiteX4" fmla="*/ 379676 w 810473"/>
                <a:gd name="connsiteY4" fmla="*/ 136977 h 517602"/>
                <a:gd name="connsiteX5" fmla="*/ 422664 w 810473"/>
                <a:gd name="connsiteY5" fmla="*/ 133879 h 517602"/>
                <a:gd name="connsiteX6" fmla="*/ 444273 w 810473"/>
                <a:gd name="connsiteY6" fmla="*/ 128491 h 517602"/>
                <a:gd name="connsiteX7" fmla="*/ 480289 w 810473"/>
                <a:gd name="connsiteY7" fmla="*/ 133879 h 517602"/>
                <a:gd name="connsiteX8" fmla="*/ 490048 w 810473"/>
                <a:gd name="connsiteY8" fmla="*/ 124451 h 517602"/>
                <a:gd name="connsiteX9" fmla="*/ 506313 w 810473"/>
                <a:gd name="connsiteY9" fmla="*/ 102362 h 517602"/>
                <a:gd name="connsiteX10" fmla="*/ 546744 w 810473"/>
                <a:gd name="connsiteY10" fmla="*/ 100880 h 517602"/>
                <a:gd name="connsiteX11" fmla="*/ 550230 w 810473"/>
                <a:gd name="connsiteY11" fmla="*/ 94281 h 517602"/>
                <a:gd name="connsiteX12" fmla="*/ 583457 w 810473"/>
                <a:gd name="connsiteY12" fmla="*/ 94146 h 517602"/>
                <a:gd name="connsiteX13" fmla="*/ 577881 w 810473"/>
                <a:gd name="connsiteY13" fmla="*/ 107750 h 517602"/>
                <a:gd name="connsiteX14" fmla="*/ 656882 w 810473"/>
                <a:gd name="connsiteY14" fmla="*/ 107480 h 517602"/>
                <a:gd name="connsiteX15" fmla="*/ 658045 w 810473"/>
                <a:gd name="connsiteY15" fmla="*/ 131320 h 517602"/>
                <a:gd name="connsiteX16" fmla="*/ 671290 w 810473"/>
                <a:gd name="connsiteY16" fmla="*/ 146001 h 517602"/>
                <a:gd name="connsiteX17" fmla="*/ 661763 w 810473"/>
                <a:gd name="connsiteY17" fmla="*/ 168897 h 517602"/>
                <a:gd name="connsiteX18" fmla="*/ 666643 w 810473"/>
                <a:gd name="connsiteY18" fmla="*/ 192333 h 517602"/>
                <a:gd name="connsiteX19" fmla="*/ 688485 w 810473"/>
                <a:gd name="connsiteY19" fmla="*/ 206475 h 517602"/>
                <a:gd name="connsiteX20" fmla="*/ 684999 w 810473"/>
                <a:gd name="connsiteY20" fmla="*/ 251865 h 517602"/>
                <a:gd name="connsiteX21" fmla="*/ 701032 w 810473"/>
                <a:gd name="connsiteY21" fmla="*/ 248363 h 517602"/>
                <a:gd name="connsiteX22" fmla="*/ 729380 w 810473"/>
                <a:gd name="connsiteY22" fmla="*/ 249305 h 517602"/>
                <a:gd name="connsiteX23" fmla="*/ 769811 w 810473"/>
                <a:gd name="connsiteY23" fmla="*/ 243649 h 517602"/>
                <a:gd name="connsiteX24" fmla="*/ 799552 w 810473"/>
                <a:gd name="connsiteY24" fmla="*/ 245938 h 517602"/>
                <a:gd name="connsiteX25" fmla="*/ 806523 w 810473"/>
                <a:gd name="connsiteY25" fmla="*/ 257791 h 517602"/>
                <a:gd name="connsiteX26" fmla="*/ 799088 w 810473"/>
                <a:gd name="connsiteY26" fmla="*/ 276378 h 517602"/>
                <a:gd name="connsiteX27" fmla="*/ 810474 w 810473"/>
                <a:gd name="connsiteY27" fmla="*/ 294426 h 517602"/>
                <a:gd name="connsiteX28" fmla="*/ 800714 w 810473"/>
                <a:gd name="connsiteY28" fmla="*/ 308837 h 517602"/>
                <a:gd name="connsiteX29" fmla="*/ 806292 w 810473"/>
                <a:gd name="connsiteY29" fmla="*/ 322171 h 517602"/>
                <a:gd name="connsiteX30" fmla="*/ 670592 w 810473"/>
                <a:gd name="connsiteY30" fmla="*/ 321633 h 517602"/>
                <a:gd name="connsiteX31" fmla="*/ 667572 w 810473"/>
                <a:gd name="connsiteY31" fmla="*/ 445006 h 517602"/>
                <a:gd name="connsiteX32" fmla="*/ 711488 w 810473"/>
                <a:gd name="connsiteY32" fmla="*/ 477061 h 517602"/>
                <a:gd name="connsiteX33" fmla="*/ 754010 w 810473"/>
                <a:gd name="connsiteY33" fmla="*/ 501574 h 517602"/>
                <a:gd name="connsiteX34" fmla="*/ 634344 w 810473"/>
                <a:gd name="connsiteY34" fmla="*/ 517602 h 517602"/>
                <a:gd name="connsiteX35" fmla="*/ 476572 w 810473"/>
                <a:gd name="connsiteY35" fmla="*/ 512080 h 517602"/>
                <a:gd name="connsiteX36" fmla="*/ 431494 w 810473"/>
                <a:gd name="connsiteY36" fmla="*/ 493224 h 517602"/>
                <a:gd name="connsiteX37" fmla="*/ 167300 w 810473"/>
                <a:gd name="connsiteY37" fmla="*/ 494975 h 517602"/>
                <a:gd name="connsiteX38" fmla="*/ 157540 w 810473"/>
                <a:gd name="connsiteY38" fmla="*/ 497803 h 517602"/>
                <a:gd name="connsiteX39" fmla="*/ 118736 w 810473"/>
                <a:gd name="connsiteY39" fmla="*/ 480024 h 517602"/>
                <a:gd name="connsiteX40" fmla="*/ 76446 w 810473"/>
                <a:gd name="connsiteY40" fmla="*/ 478812 h 517602"/>
                <a:gd name="connsiteX41" fmla="*/ 37410 w 810473"/>
                <a:gd name="connsiteY41" fmla="*/ 485547 h 517602"/>
                <a:gd name="connsiteX42" fmla="*/ 6041 w 810473"/>
                <a:gd name="connsiteY42" fmla="*/ 493089 h 517602"/>
                <a:gd name="connsiteX43" fmla="*/ 0 w 810473"/>
                <a:gd name="connsiteY43" fmla="*/ 468442 h 517602"/>
                <a:gd name="connsiteX44" fmla="*/ 9062 w 810473"/>
                <a:gd name="connsiteY44" fmla="*/ 434096 h 517602"/>
                <a:gd name="connsiteX45" fmla="*/ 31601 w 810473"/>
                <a:gd name="connsiteY45" fmla="*/ 398404 h 517602"/>
                <a:gd name="connsiteX46" fmla="*/ 35086 w 810473"/>
                <a:gd name="connsiteY46" fmla="*/ 381703 h 517602"/>
                <a:gd name="connsiteX47" fmla="*/ 56231 w 810473"/>
                <a:gd name="connsiteY47" fmla="*/ 346819 h 517602"/>
                <a:gd name="connsiteX48" fmla="*/ 71799 w 810473"/>
                <a:gd name="connsiteY48" fmla="*/ 331061 h 517602"/>
                <a:gd name="connsiteX49" fmla="*/ 109210 w 810473"/>
                <a:gd name="connsiteY49" fmla="*/ 305874 h 517602"/>
                <a:gd name="connsiteX50" fmla="*/ 130121 w 810473"/>
                <a:gd name="connsiteY50" fmla="*/ 288769 h 517602"/>
                <a:gd name="connsiteX51" fmla="*/ 136861 w 810473"/>
                <a:gd name="connsiteY51" fmla="*/ 260350 h 517602"/>
                <a:gd name="connsiteX52" fmla="*/ 133375 w 810473"/>
                <a:gd name="connsiteY52" fmla="*/ 238665 h 517602"/>
                <a:gd name="connsiteX53" fmla="*/ 113856 w 810473"/>
                <a:gd name="connsiteY53" fmla="*/ 225062 h 517602"/>
                <a:gd name="connsiteX54" fmla="*/ 96429 w 810473"/>
                <a:gd name="connsiteY54" fmla="*/ 201896 h 517602"/>
                <a:gd name="connsiteX55" fmla="*/ 80397 w 810473"/>
                <a:gd name="connsiteY55" fmla="*/ 179134 h 517602"/>
                <a:gd name="connsiteX56" fmla="*/ 83882 w 810473"/>
                <a:gd name="connsiteY56" fmla="*/ 171187 h 517602"/>
                <a:gd name="connsiteX57" fmla="*/ 103865 w 810473"/>
                <a:gd name="connsiteY57" fmla="*/ 156102 h 517602"/>
                <a:gd name="connsiteX58" fmla="*/ 84114 w 810473"/>
                <a:gd name="connsiteY58" fmla="*/ 119467 h 517602"/>
                <a:gd name="connsiteX59" fmla="*/ 70870 w 810473"/>
                <a:gd name="connsiteY59" fmla="*/ 94146 h 517602"/>
                <a:gd name="connsiteX60" fmla="*/ 38339 w 810473"/>
                <a:gd name="connsiteY60" fmla="*/ 70307 h 517602"/>
                <a:gd name="connsiteX61" fmla="*/ 44613 w 810473"/>
                <a:gd name="connsiteY61" fmla="*/ 63033 h 517602"/>
                <a:gd name="connsiteX62" fmla="*/ 71567 w 810473"/>
                <a:gd name="connsiteY62" fmla="*/ 57915 h 517602"/>
                <a:gd name="connsiteX63" fmla="*/ 90388 w 810473"/>
                <a:gd name="connsiteY63" fmla="*/ 58589 h 517602"/>
                <a:gd name="connsiteX64" fmla="*/ 113159 w 810473"/>
                <a:gd name="connsiteY64" fmla="*/ 54009 h 517602"/>
                <a:gd name="connsiteX65" fmla="*/ 305322 w 810473"/>
                <a:gd name="connsiteY65" fmla="*/ 54144 h 517602"/>
                <a:gd name="connsiteX66" fmla="*/ 51816 w 810473"/>
                <a:gd name="connsiteY66" fmla="*/ 46871 h 517602"/>
                <a:gd name="connsiteX67" fmla="*/ 35319 w 810473"/>
                <a:gd name="connsiteY67" fmla="*/ 50912 h 517602"/>
                <a:gd name="connsiteX68" fmla="*/ 17892 w 810473"/>
                <a:gd name="connsiteY68" fmla="*/ 22627 h 517602"/>
                <a:gd name="connsiteX69" fmla="*/ 44148 w 810473"/>
                <a:gd name="connsiteY69" fmla="*/ 6330 h 517602"/>
                <a:gd name="connsiteX70" fmla="*/ 63899 w 810473"/>
                <a:gd name="connsiteY70" fmla="*/ 0 h 517602"/>
                <a:gd name="connsiteX71" fmla="*/ 88297 w 810473"/>
                <a:gd name="connsiteY71" fmla="*/ 12930 h 517602"/>
                <a:gd name="connsiteX72" fmla="*/ 64596 w 810473"/>
                <a:gd name="connsiteY72" fmla="*/ 20876 h 517602"/>
                <a:gd name="connsiteX73" fmla="*/ 53907 w 810473"/>
                <a:gd name="connsiteY73" fmla="*/ 30574 h 517602"/>
                <a:gd name="connsiteX74" fmla="*/ 51816 w 810473"/>
                <a:gd name="connsiteY74" fmla="*/ 46871 h 51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10473" h="517602">
                  <a:moveTo>
                    <a:pt x="305322" y="54144"/>
                  </a:moveTo>
                  <a:lnTo>
                    <a:pt x="321354" y="82294"/>
                  </a:lnTo>
                  <a:lnTo>
                    <a:pt x="339944" y="104921"/>
                  </a:lnTo>
                  <a:lnTo>
                    <a:pt x="354814" y="117177"/>
                  </a:lnTo>
                  <a:lnTo>
                    <a:pt x="379676" y="136977"/>
                  </a:lnTo>
                  <a:lnTo>
                    <a:pt x="422664" y="133879"/>
                  </a:lnTo>
                  <a:lnTo>
                    <a:pt x="444273" y="128491"/>
                  </a:lnTo>
                  <a:lnTo>
                    <a:pt x="480289" y="133879"/>
                  </a:lnTo>
                  <a:lnTo>
                    <a:pt x="490048" y="124451"/>
                  </a:lnTo>
                  <a:lnTo>
                    <a:pt x="506313" y="102362"/>
                  </a:lnTo>
                  <a:lnTo>
                    <a:pt x="546744" y="100880"/>
                  </a:lnTo>
                  <a:lnTo>
                    <a:pt x="550230" y="94281"/>
                  </a:lnTo>
                  <a:lnTo>
                    <a:pt x="583457" y="94146"/>
                  </a:lnTo>
                  <a:lnTo>
                    <a:pt x="577881" y="107750"/>
                  </a:lnTo>
                  <a:lnTo>
                    <a:pt x="656882" y="107480"/>
                  </a:lnTo>
                  <a:lnTo>
                    <a:pt x="658045" y="131320"/>
                  </a:lnTo>
                  <a:lnTo>
                    <a:pt x="671290" y="146001"/>
                  </a:lnTo>
                  <a:lnTo>
                    <a:pt x="661763" y="168897"/>
                  </a:lnTo>
                  <a:lnTo>
                    <a:pt x="666643" y="192333"/>
                  </a:lnTo>
                  <a:lnTo>
                    <a:pt x="688485" y="206475"/>
                  </a:lnTo>
                  <a:lnTo>
                    <a:pt x="684999" y="251865"/>
                  </a:lnTo>
                  <a:lnTo>
                    <a:pt x="701032" y="248363"/>
                  </a:lnTo>
                  <a:lnTo>
                    <a:pt x="729380" y="249305"/>
                  </a:lnTo>
                  <a:lnTo>
                    <a:pt x="769811" y="243649"/>
                  </a:lnTo>
                  <a:lnTo>
                    <a:pt x="799552" y="245938"/>
                  </a:lnTo>
                  <a:lnTo>
                    <a:pt x="806523" y="257791"/>
                  </a:lnTo>
                  <a:lnTo>
                    <a:pt x="799088" y="276378"/>
                  </a:lnTo>
                  <a:lnTo>
                    <a:pt x="810474" y="294426"/>
                  </a:lnTo>
                  <a:lnTo>
                    <a:pt x="800714" y="308837"/>
                  </a:lnTo>
                  <a:lnTo>
                    <a:pt x="806292" y="322171"/>
                  </a:lnTo>
                  <a:lnTo>
                    <a:pt x="670592" y="321633"/>
                  </a:lnTo>
                  <a:lnTo>
                    <a:pt x="667572" y="445006"/>
                  </a:lnTo>
                  <a:lnTo>
                    <a:pt x="711488" y="477061"/>
                  </a:lnTo>
                  <a:lnTo>
                    <a:pt x="754010" y="501574"/>
                  </a:lnTo>
                  <a:lnTo>
                    <a:pt x="634344" y="517602"/>
                  </a:lnTo>
                  <a:lnTo>
                    <a:pt x="476572" y="512080"/>
                  </a:lnTo>
                  <a:lnTo>
                    <a:pt x="431494" y="493224"/>
                  </a:lnTo>
                  <a:lnTo>
                    <a:pt x="167300" y="494975"/>
                  </a:lnTo>
                  <a:lnTo>
                    <a:pt x="157540" y="497803"/>
                  </a:lnTo>
                  <a:lnTo>
                    <a:pt x="118736" y="480024"/>
                  </a:lnTo>
                  <a:lnTo>
                    <a:pt x="76446" y="478812"/>
                  </a:lnTo>
                  <a:lnTo>
                    <a:pt x="37410" y="485547"/>
                  </a:lnTo>
                  <a:lnTo>
                    <a:pt x="6041" y="493089"/>
                  </a:lnTo>
                  <a:lnTo>
                    <a:pt x="0" y="468442"/>
                  </a:lnTo>
                  <a:lnTo>
                    <a:pt x="9062" y="434096"/>
                  </a:lnTo>
                  <a:lnTo>
                    <a:pt x="31601" y="398404"/>
                  </a:lnTo>
                  <a:lnTo>
                    <a:pt x="35086" y="381703"/>
                  </a:lnTo>
                  <a:lnTo>
                    <a:pt x="56231" y="346819"/>
                  </a:lnTo>
                  <a:lnTo>
                    <a:pt x="71799" y="331061"/>
                  </a:lnTo>
                  <a:lnTo>
                    <a:pt x="109210" y="305874"/>
                  </a:lnTo>
                  <a:lnTo>
                    <a:pt x="130121" y="288769"/>
                  </a:lnTo>
                  <a:lnTo>
                    <a:pt x="136861" y="260350"/>
                  </a:lnTo>
                  <a:lnTo>
                    <a:pt x="133375" y="238665"/>
                  </a:lnTo>
                  <a:lnTo>
                    <a:pt x="113856" y="225062"/>
                  </a:lnTo>
                  <a:lnTo>
                    <a:pt x="96429" y="201896"/>
                  </a:lnTo>
                  <a:lnTo>
                    <a:pt x="80397" y="179134"/>
                  </a:lnTo>
                  <a:lnTo>
                    <a:pt x="83882" y="171187"/>
                  </a:lnTo>
                  <a:lnTo>
                    <a:pt x="103865" y="156102"/>
                  </a:lnTo>
                  <a:lnTo>
                    <a:pt x="84114" y="119467"/>
                  </a:lnTo>
                  <a:lnTo>
                    <a:pt x="70870" y="94146"/>
                  </a:lnTo>
                  <a:lnTo>
                    <a:pt x="38339" y="70307"/>
                  </a:lnTo>
                  <a:lnTo>
                    <a:pt x="44613" y="63033"/>
                  </a:lnTo>
                  <a:lnTo>
                    <a:pt x="71567" y="57915"/>
                  </a:lnTo>
                  <a:lnTo>
                    <a:pt x="90388" y="58589"/>
                  </a:lnTo>
                  <a:lnTo>
                    <a:pt x="113159" y="54009"/>
                  </a:lnTo>
                  <a:lnTo>
                    <a:pt x="305322" y="54144"/>
                  </a:lnTo>
                  <a:close/>
                  <a:moveTo>
                    <a:pt x="51816" y="46871"/>
                  </a:moveTo>
                  <a:lnTo>
                    <a:pt x="35319" y="50912"/>
                  </a:lnTo>
                  <a:lnTo>
                    <a:pt x="17892" y="22627"/>
                  </a:lnTo>
                  <a:lnTo>
                    <a:pt x="44148" y="6330"/>
                  </a:lnTo>
                  <a:lnTo>
                    <a:pt x="63899" y="0"/>
                  </a:lnTo>
                  <a:lnTo>
                    <a:pt x="88297" y="12930"/>
                  </a:lnTo>
                  <a:lnTo>
                    <a:pt x="64596" y="20876"/>
                  </a:lnTo>
                  <a:lnTo>
                    <a:pt x="53907" y="30574"/>
                  </a:lnTo>
                  <a:lnTo>
                    <a:pt x="51816" y="4687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" name="Figura a mano libera: forma 11">
              <a:extLst>
                <a:ext uri="{FF2B5EF4-FFF2-40B4-BE49-F238E27FC236}">
                  <a16:creationId xmlns:a16="http://schemas.microsoft.com/office/drawing/2014/main" id="{A531EEB1-6473-45F4-AAC0-A3AAF483D28F}"/>
                </a:ext>
              </a:extLst>
            </p:cNvPr>
            <p:cNvSpPr/>
            <p:nvPr/>
          </p:nvSpPr>
          <p:spPr>
            <a:xfrm>
              <a:off x="6260956" y="7474204"/>
              <a:ext cx="1288207" cy="1662172"/>
            </a:xfrm>
            <a:custGeom>
              <a:avLst/>
              <a:gdLst>
                <a:gd name="connsiteX0" fmla="*/ 514679 w 1288207"/>
                <a:gd name="connsiteY0" fmla="*/ 1658806 h 1662172"/>
                <a:gd name="connsiteX1" fmla="*/ 452871 w 1288207"/>
                <a:gd name="connsiteY1" fmla="*/ 1662173 h 1662172"/>
                <a:gd name="connsiteX2" fmla="*/ 419643 w 1288207"/>
                <a:gd name="connsiteY2" fmla="*/ 1638872 h 1662172"/>
                <a:gd name="connsiteX3" fmla="*/ 380374 w 1288207"/>
                <a:gd name="connsiteY3" fmla="*/ 1637121 h 1662172"/>
                <a:gd name="connsiteX4" fmla="*/ 310666 w 1288207"/>
                <a:gd name="connsiteY4" fmla="*/ 1637121 h 1662172"/>
                <a:gd name="connsiteX5" fmla="*/ 310666 w 1288207"/>
                <a:gd name="connsiteY5" fmla="*/ 1494757 h 1662172"/>
                <a:gd name="connsiteX6" fmla="*/ 335761 w 1288207"/>
                <a:gd name="connsiteY6" fmla="*/ 1523715 h 1662172"/>
                <a:gd name="connsiteX7" fmla="*/ 368291 w 1288207"/>
                <a:gd name="connsiteY7" fmla="*/ 1571259 h 1662172"/>
                <a:gd name="connsiteX8" fmla="*/ 453103 w 1288207"/>
                <a:gd name="connsiteY8" fmla="*/ 1609915 h 1662172"/>
                <a:gd name="connsiteX9" fmla="*/ 544421 w 1288207"/>
                <a:gd name="connsiteY9" fmla="*/ 1626211 h 1662172"/>
                <a:gd name="connsiteX10" fmla="*/ 514679 w 1288207"/>
                <a:gd name="connsiteY10" fmla="*/ 1658806 h 1662172"/>
                <a:gd name="connsiteX11" fmla="*/ 549533 w 1288207"/>
                <a:gd name="connsiteY11" fmla="*/ 9697 h 1662172"/>
                <a:gd name="connsiteX12" fmla="*/ 587872 w 1288207"/>
                <a:gd name="connsiteY12" fmla="*/ 39060 h 1662172"/>
                <a:gd name="connsiteX13" fmla="*/ 613199 w 1288207"/>
                <a:gd name="connsiteY13" fmla="*/ 6330 h 1662172"/>
                <a:gd name="connsiteX14" fmla="*/ 687555 w 1288207"/>
                <a:gd name="connsiteY14" fmla="*/ 7947 h 1662172"/>
                <a:gd name="connsiteX15" fmla="*/ 698011 w 1288207"/>
                <a:gd name="connsiteY15" fmla="*/ 16566 h 1662172"/>
                <a:gd name="connsiteX16" fmla="*/ 817677 w 1288207"/>
                <a:gd name="connsiteY16" fmla="*/ 83102 h 1662172"/>
                <a:gd name="connsiteX17" fmla="*/ 870887 w 1288207"/>
                <a:gd name="connsiteY17" fmla="*/ 89298 h 1662172"/>
                <a:gd name="connsiteX18" fmla="*/ 950587 w 1288207"/>
                <a:gd name="connsiteY18" fmla="*/ 119737 h 1662172"/>
                <a:gd name="connsiteX19" fmla="*/ 1017739 w 1288207"/>
                <a:gd name="connsiteY19" fmla="*/ 135900 h 1662172"/>
                <a:gd name="connsiteX20" fmla="*/ 1027033 w 1288207"/>
                <a:gd name="connsiteY20" fmla="*/ 154217 h 1662172"/>
                <a:gd name="connsiteX21" fmla="*/ 962902 w 1288207"/>
                <a:gd name="connsiteY21" fmla="*/ 217924 h 1662172"/>
                <a:gd name="connsiteX22" fmla="*/ 1028660 w 1288207"/>
                <a:gd name="connsiteY22" fmla="*/ 229372 h 1662172"/>
                <a:gd name="connsiteX23" fmla="*/ 1101854 w 1288207"/>
                <a:gd name="connsiteY23" fmla="*/ 235837 h 1662172"/>
                <a:gd name="connsiteX24" fmla="*/ 1153438 w 1288207"/>
                <a:gd name="connsiteY24" fmla="*/ 229103 h 1662172"/>
                <a:gd name="connsiteX25" fmla="*/ 1212457 w 1288207"/>
                <a:gd name="connsiteY25" fmla="*/ 196778 h 1662172"/>
                <a:gd name="connsiteX26" fmla="*/ 1223146 w 1288207"/>
                <a:gd name="connsiteY26" fmla="*/ 159873 h 1662172"/>
                <a:gd name="connsiteX27" fmla="*/ 1255444 w 1288207"/>
                <a:gd name="connsiteY27" fmla="*/ 151927 h 1662172"/>
                <a:gd name="connsiteX28" fmla="*/ 1288207 w 1288207"/>
                <a:gd name="connsiteY28" fmla="*/ 176036 h 1662172"/>
                <a:gd name="connsiteX29" fmla="*/ 1286812 w 1288207"/>
                <a:gd name="connsiteY29" fmla="*/ 209573 h 1662172"/>
                <a:gd name="connsiteX30" fmla="*/ 1231976 w 1288207"/>
                <a:gd name="connsiteY30" fmla="*/ 232874 h 1662172"/>
                <a:gd name="connsiteX31" fmla="*/ 1188292 w 1288207"/>
                <a:gd name="connsiteY31" fmla="*/ 250114 h 1662172"/>
                <a:gd name="connsiteX32" fmla="*/ 1114866 w 1288207"/>
                <a:gd name="connsiteY32" fmla="*/ 291598 h 1662172"/>
                <a:gd name="connsiteX33" fmla="*/ 1027963 w 1288207"/>
                <a:gd name="connsiteY33" fmla="*/ 350456 h 1662172"/>
                <a:gd name="connsiteX34" fmla="*/ 1011697 w 1288207"/>
                <a:gd name="connsiteY34" fmla="*/ 385339 h 1662172"/>
                <a:gd name="connsiteX35" fmla="*/ 994270 w 1288207"/>
                <a:gd name="connsiteY35" fmla="*/ 430729 h 1662172"/>
                <a:gd name="connsiteX36" fmla="*/ 994967 w 1288207"/>
                <a:gd name="connsiteY36" fmla="*/ 475176 h 1662172"/>
                <a:gd name="connsiteX37" fmla="*/ 980794 w 1288207"/>
                <a:gd name="connsiteY37" fmla="*/ 485143 h 1662172"/>
                <a:gd name="connsiteX38" fmla="*/ 975682 w 1288207"/>
                <a:gd name="connsiteY38" fmla="*/ 514370 h 1662172"/>
                <a:gd name="connsiteX39" fmla="*/ 971267 w 1288207"/>
                <a:gd name="connsiteY39" fmla="*/ 538075 h 1662172"/>
                <a:gd name="connsiteX40" fmla="*/ 1053987 w 1288207"/>
                <a:gd name="connsiteY40" fmla="*/ 577269 h 1662172"/>
                <a:gd name="connsiteX41" fmla="*/ 1045157 w 1288207"/>
                <a:gd name="connsiteY41" fmla="*/ 609189 h 1662172"/>
                <a:gd name="connsiteX42" fmla="*/ 1085821 w 1288207"/>
                <a:gd name="connsiteY42" fmla="*/ 629527 h 1662172"/>
                <a:gd name="connsiteX43" fmla="*/ 1082568 w 1288207"/>
                <a:gd name="connsiteY43" fmla="*/ 652424 h 1662172"/>
                <a:gd name="connsiteX44" fmla="*/ 1020063 w 1288207"/>
                <a:gd name="connsiteY44" fmla="*/ 713303 h 1662172"/>
                <a:gd name="connsiteX45" fmla="*/ 923401 w 1288207"/>
                <a:gd name="connsiteY45" fmla="*/ 739028 h 1662172"/>
                <a:gd name="connsiteX46" fmla="*/ 792814 w 1288207"/>
                <a:gd name="connsiteY46" fmla="*/ 749129 h 1662172"/>
                <a:gd name="connsiteX47" fmla="*/ 721247 w 1288207"/>
                <a:gd name="connsiteY47" fmla="*/ 744281 h 1662172"/>
                <a:gd name="connsiteX48" fmla="*/ 734956 w 1288207"/>
                <a:gd name="connsiteY48" fmla="*/ 773238 h 1662172"/>
                <a:gd name="connsiteX49" fmla="*/ 721712 w 1288207"/>
                <a:gd name="connsiteY49" fmla="*/ 809873 h 1662172"/>
                <a:gd name="connsiteX50" fmla="*/ 733794 w 1288207"/>
                <a:gd name="connsiteY50" fmla="*/ 834790 h 1662172"/>
                <a:gd name="connsiteX51" fmla="*/ 694758 w 1288207"/>
                <a:gd name="connsiteY51" fmla="*/ 852300 h 1662172"/>
                <a:gd name="connsiteX52" fmla="*/ 628071 w 1288207"/>
                <a:gd name="connsiteY52" fmla="*/ 859168 h 1662172"/>
                <a:gd name="connsiteX53" fmla="*/ 565333 w 1288207"/>
                <a:gd name="connsiteY53" fmla="*/ 840986 h 1662172"/>
                <a:gd name="connsiteX54" fmla="*/ 540238 w 1288207"/>
                <a:gd name="connsiteY54" fmla="*/ 854050 h 1662172"/>
                <a:gd name="connsiteX55" fmla="*/ 549300 w 1288207"/>
                <a:gd name="connsiteY55" fmla="*/ 904020 h 1662172"/>
                <a:gd name="connsiteX56" fmla="*/ 593217 w 1288207"/>
                <a:gd name="connsiteY56" fmla="*/ 919374 h 1662172"/>
                <a:gd name="connsiteX57" fmla="*/ 629000 w 1288207"/>
                <a:gd name="connsiteY57" fmla="*/ 903346 h 1662172"/>
                <a:gd name="connsiteX58" fmla="*/ 648518 w 1288207"/>
                <a:gd name="connsiteY58" fmla="*/ 929745 h 1662172"/>
                <a:gd name="connsiteX59" fmla="*/ 588569 w 1288207"/>
                <a:gd name="connsiteY59" fmla="*/ 945638 h 1662172"/>
                <a:gd name="connsiteX60" fmla="*/ 536288 w 1288207"/>
                <a:gd name="connsiteY60" fmla="*/ 977694 h 1662172"/>
                <a:gd name="connsiteX61" fmla="*/ 526761 w 1288207"/>
                <a:gd name="connsiteY61" fmla="*/ 1030356 h 1662172"/>
                <a:gd name="connsiteX62" fmla="*/ 511425 w 1288207"/>
                <a:gd name="connsiteY62" fmla="*/ 1058775 h 1662172"/>
                <a:gd name="connsiteX63" fmla="*/ 449850 w 1288207"/>
                <a:gd name="connsiteY63" fmla="*/ 1058910 h 1662172"/>
                <a:gd name="connsiteX64" fmla="*/ 398730 w 1288207"/>
                <a:gd name="connsiteY64" fmla="*/ 1086386 h 1662172"/>
                <a:gd name="connsiteX65" fmla="*/ 380142 w 1288207"/>
                <a:gd name="connsiteY65" fmla="*/ 1126926 h 1662172"/>
                <a:gd name="connsiteX66" fmla="*/ 444273 w 1288207"/>
                <a:gd name="connsiteY66" fmla="*/ 1167064 h 1662172"/>
                <a:gd name="connsiteX67" fmla="*/ 506546 w 1288207"/>
                <a:gd name="connsiteY67" fmla="*/ 1178242 h 1662172"/>
                <a:gd name="connsiteX68" fmla="*/ 484239 w 1288207"/>
                <a:gd name="connsiteY68" fmla="*/ 1228481 h 1662172"/>
                <a:gd name="connsiteX69" fmla="*/ 407328 w 1288207"/>
                <a:gd name="connsiteY69" fmla="*/ 1260537 h 1662172"/>
                <a:gd name="connsiteX70" fmla="*/ 365038 w 1288207"/>
                <a:gd name="connsiteY70" fmla="*/ 1328284 h 1662172"/>
                <a:gd name="connsiteX71" fmla="*/ 305554 w 1288207"/>
                <a:gd name="connsiteY71" fmla="*/ 1351450 h 1662172"/>
                <a:gd name="connsiteX72" fmla="*/ 278833 w 1288207"/>
                <a:gd name="connsiteY72" fmla="*/ 1379196 h 1662172"/>
                <a:gd name="connsiteX73" fmla="*/ 299977 w 1288207"/>
                <a:gd name="connsiteY73" fmla="*/ 1441690 h 1662172"/>
                <a:gd name="connsiteX74" fmla="*/ 343429 w 1288207"/>
                <a:gd name="connsiteY74" fmla="*/ 1477113 h 1662172"/>
                <a:gd name="connsiteX75" fmla="*/ 316010 w 1288207"/>
                <a:gd name="connsiteY75" fmla="*/ 1474015 h 1662172"/>
                <a:gd name="connsiteX76" fmla="*/ 255597 w 1288207"/>
                <a:gd name="connsiteY76" fmla="*/ 1464452 h 1662172"/>
                <a:gd name="connsiteX77" fmla="*/ 98056 w 1288207"/>
                <a:gd name="connsiteY77" fmla="*/ 1456236 h 1662172"/>
                <a:gd name="connsiteX78" fmla="*/ 71102 w 1288207"/>
                <a:gd name="connsiteY78" fmla="*/ 1420814 h 1662172"/>
                <a:gd name="connsiteX79" fmla="*/ 72264 w 1288207"/>
                <a:gd name="connsiteY79" fmla="*/ 1375963 h 1662172"/>
                <a:gd name="connsiteX80" fmla="*/ 28812 w 1288207"/>
                <a:gd name="connsiteY80" fmla="*/ 1379734 h 1662172"/>
                <a:gd name="connsiteX81" fmla="*/ 5809 w 1288207"/>
                <a:gd name="connsiteY81" fmla="*/ 1358185 h 1662172"/>
                <a:gd name="connsiteX82" fmla="*/ 0 w 1288207"/>
                <a:gd name="connsiteY82" fmla="*/ 1296228 h 1662172"/>
                <a:gd name="connsiteX83" fmla="*/ 49957 w 1288207"/>
                <a:gd name="connsiteY83" fmla="*/ 1270907 h 1662172"/>
                <a:gd name="connsiteX84" fmla="*/ 70637 w 1288207"/>
                <a:gd name="connsiteY84" fmla="*/ 1234811 h 1662172"/>
                <a:gd name="connsiteX85" fmla="*/ 62970 w 1288207"/>
                <a:gd name="connsiteY85" fmla="*/ 1206392 h 1662172"/>
                <a:gd name="connsiteX86" fmla="*/ 97591 w 1288207"/>
                <a:gd name="connsiteY86" fmla="*/ 1158982 h 1662172"/>
                <a:gd name="connsiteX87" fmla="*/ 121292 w 1288207"/>
                <a:gd name="connsiteY87" fmla="*/ 1086925 h 1662172"/>
                <a:gd name="connsiteX88" fmla="*/ 114321 w 1288207"/>
                <a:gd name="connsiteY88" fmla="*/ 1055542 h 1662172"/>
                <a:gd name="connsiteX89" fmla="*/ 142669 w 1288207"/>
                <a:gd name="connsiteY89" fmla="*/ 1045441 h 1662172"/>
                <a:gd name="connsiteX90" fmla="*/ 135699 w 1288207"/>
                <a:gd name="connsiteY90" fmla="*/ 1025508 h 1662172"/>
                <a:gd name="connsiteX91" fmla="*/ 105491 w 1288207"/>
                <a:gd name="connsiteY91" fmla="*/ 1015002 h 1662172"/>
                <a:gd name="connsiteX92" fmla="*/ 126869 w 1288207"/>
                <a:gd name="connsiteY92" fmla="*/ 993047 h 1662172"/>
                <a:gd name="connsiteX93" fmla="*/ 97359 w 1288207"/>
                <a:gd name="connsiteY93" fmla="*/ 973384 h 1662172"/>
                <a:gd name="connsiteX94" fmla="*/ 82255 w 1288207"/>
                <a:gd name="connsiteY94" fmla="*/ 914121 h 1662172"/>
                <a:gd name="connsiteX95" fmla="*/ 108512 w 1288207"/>
                <a:gd name="connsiteY95" fmla="*/ 903750 h 1662172"/>
                <a:gd name="connsiteX96" fmla="*/ 97591 w 1288207"/>
                <a:gd name="connsiteY96" fmla="*/ 842602 h 1662172"/>
                <a:gd name="connsiteX97" fmla="*/ 112927 w 1288207"/>
                <a:gd name="connsiteY97" fmla="*/ 792095 h 1662172"/>
                <a:gd name="connsiteX98" fmla="*/ 130354 w 1288207"/>
                <a:gd name="connsiteY98" fmla="*/ 748726 h 1662172"/>
                <a:gd name="connsiteX99" fmla="*/ 169390 w 1288207"/>
                <a:gd name="connsiteY99" fmla="*/ 731216 h 1662172"/>
                <a:gd name="connsiteX100" fmla="*/ 149640 w 1288207"/>
                <a:gd name="connsiteY100" fmla="*/ 684615 h 1662172"/>
                <a:gd name="connsiteX101" fmla="*/ 149408 w 1288207"/>
                <a:gd name="connsiteY101" fmla="*/ 641245 h 1662172"/>
                <a:gd name="connsiteX102" fmla="*/ 198668 w 1288207"/>
                <a:gd name="connsiteY102" fmla="*/ 610806 h 1662172"/>
                <a:gd name="connsiteX103" fmla="*/ 197274 w 1288207"/>
                <a:gd name="connsiteY103" fmla="*/ 572150 h 1662172"/>
                <a:gd name="connsiteX104" fmla="*/ 234452 w 1288207"/>
                <a:gd name="connsiteY104" fmla="*/ 527569 h 1662172"/>
                <a:gd name="connsiteX105" fmla="*/ 234684 w 1288207"/>
                <a:gd name="connsiteY105" fmla="*/ 485951 h 1662172"/>
                <a:gd name="connsiteX106" fmla="*/ 217722 w 1288207"/>
                <a:gd name="connsiteY106" fmla="*/ 477735 h 1662172"/>
                <a:gd name="connsiteX107" fmla="*/ 187747 w 1288207"/>
                <a:gd name="connsiteY107" fmla="*/ 401098 h 1662172"/>
                <a:gd name="connsiteX108" fmla="*/ 227946 w 1288207"/>
                <a:gd name="connsiteY108" fmla="*/ 356113 h 1662172"/>
                <a:gd name="connsiteX109" fmla="*/ 221671 w 1288207"/>
                <a:gd name="connsiteY109" fmla="*/ 314225 h 1662172"/>
                <a:gd name="connsiteX110" fmla="*/ 244908 w 1288207"/>
                <a:gd name="connsiteY110" fmla="*/ 275166 h 1662172"/>
                <a:gd name="connsiteX111" fmla="*/ 287662 w 1288207"/>
                <a:gd name="connsiteY111" fmla="*/ 235298 h 1662172"/>
                <a:gd name="connsiteX112" fmla="*/ 333669 w 1288207"/>
                <a:gd name="connsiteY112" fmla="*/ 209035 h 1662172"/>
                <a:gd name="connsiteX113" fmla="*/ 314151 w 1288207"/>
                <a:gd name="connsiteY113" fmla="*/ 192468 h 1662172"/>
                <a:gd name="connsiteX114" fmla="*/ 327860 w 1288207"/>
                <a:gd name="connsiteY114" fmla="*/ 178999 h 1662172"/>
                <a:gd name="connsiteX115" fmla="*/ 325769 w 1288207"/>
                <a:gd name="connsiteY115" fmla="*/ 109770 h 1662172"/>
                <a:gd name="connsiteX116" fmla="*/ 396639 w 1288207"/>
                <a:gd name="connsiteY116" fmla="*/ 89432 h 1662172"/>
                <a:gd name="connsiteX117" fmla="*/ 418946 w 1288207"/>
                <a:gd name="connsiteY117" fmla="*/ 46871 h 1662172"/>
                <a:gd name="connsiteX118" fmla="*/ 411046 w 1288207"/>
                <a:gd name="connsiteY118" fmla="*/ 36634 h 1662172"/>
                <a:gd name="connsiteX119" fmla="*/ 465418 w 1288207"/>
                <a:gd name="connsiteY119" fmla="*/ 0 h 1662172"/>
                <a:gd name="connsiteX120" fmla="*/ 549533 w 1288207"/>
                <a:gd name="connsiteY120" fmla="*/ 9697 h 1662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88207" h="1662172">
                  <a:moveTo>
                    <a:pt x="514679" y="1658806"/>
                  </a:moveTo>
                  <a:lnTo>
                    <a:pt x="452871" y="1662173"/>
                  </a:lnTo>
                  <a:lnTo>
                    <a:pt x="419643" y="1638872"/>
                  </a:lnTo>
                  <a:lnTo>
                    <a:pt x="380374" y="1637121"/>
                  </a:lnTo>
                  <a:lnTo>
                    <a:pt x="310666" y="1637121"/>
                  </a:lnTo>
                  <a:lnTo>
                    <a:pt x="310666" y="1494757"/>
                  </a:lnTo>
                  <a:lnTo>
                    <a:pt x="335761" y="1523715"/>
                  </a:lnTo>
                  <a:lnTo>
                    <a:pt x="368291" y="1571259"/>
                  </a:lnTo>
                  <a:lnTo>
                    <a:pt x="453103" y="1609915"/>
                  </a:lnTo>
                  <a:lnTo>
                    <a:pt x="544421" y="1626211"/>
                  </a:lnTo>
                  <a:lnTo>
                    <a:pt x="514679" y="1658806"/>
                  </a:lnTo>
                  <a:close/>
                  <a:moveTo>
                    <a:pt x="549533" y="9697"/>
                  </a:moveTo>
                  <a:lnTo>
                    <a:pt x="587872" y="39060"/>
                  </a:lnTo>
                  <a:lnTo>
                    <a:pt x="613199" y="6330"/>
                  </a:lnTo>
                  <a:lnTo>
                    <a:pt x="687555" y="7947"/>
                  </a:lnTo>
                  <a:lnTo>
                    <a:pt x="698011" y="16566"/>
                  </a:lnTo>
                  <a:lnTo>
                    <a:pt x="817677" y="83102"/>
                  </a:lnTo>
                  <a:lnTo>
                    <a:pt x="870887" y="89298"/>
                  </a:lnTo>
                  <a:lnTo>
                    <a:pt x="950587" y="119737"/>
                  </a:lnTo>
                  <a:lnTo>
                    <a:pt x="1017739" y="135900"/>
                  </a:lnTo>
                  <a:lnTo>
                    <a:pt x="1027033" y="154217"/>
                  </a:lnTo>
                  <a:lnTo>
                    <a:pt x="962902" y="217924"/>
                  </a:lnTo>
                  <a:lnTo>
                    <a:pt x="1028660" y="229372"/>
                  </a:lnTo>
                  <a:lnTo>
                    <a:pt x="1101854" y="235837"/>
                  </a:lnTo>
                  <a:lnTo>
                    <a:pt x="1153438" y="229103"/>
                  </a:lnTo>
                  <a:lnTo>
                    <a:pt x="1212457" y="196778"/>
                  </a:lnTo>
                  <a:lnTo>
                    <a:pt x="1223146" y="159873"/>
                  </a:lnTo>
                  <a:lnTo>
                    <a:pt x="1255444" y="151927"/>
                  </a:lnTo>
                  <a:lnTo>
                    <a:pt x="1288207" y="176036"/>
                  </a:lnTo>
                  <a:lnTo>
                    <a:pt x="1286812" y="209573"/>
                  </a:lnTo>
                  <a:lnTo>
                    <a:pt x="1231976" y="232874"/>
                  </a:lnTo>
                  <a:lnTo>
                    <a:pt x="1188292" y="250114"/>
                  </a:lnTo>
                  <a:lnTo>
                    <a:pt x="1114866" y="291598"/>
                  </a:lnTo>
                  <a:lnTo>
                    <a:pt x="1027963" y="350456"/>
                  </a:lnTo>
                  <a:lnTo>
                    <a:pt x="1011697" y="385339"/>
                  </a:lnTo>
                  <a:lnTo>
                    <a:pt x="994270" y="430729"/>
                  </a:lnTo>
                  <a:lnTo>
                    <a:pt x="994967" y="475176"/>
                  </a:lnTo>
                  <a:lnTo>
                    <a:pt x="980794" y="485143"/>
                  </a:lnTo>
                  <a:lnTo>
                    <a:pt x="975682" y="514370"/>
                  </a:lnTo>
                  <a:lnTo>
                    <a:pt x="971267" y="538075"/>
                  </a:lnTo>
                  <a:lnTo>
                    <a:pt x="1053987" y="577269"/>
                  </a:lnTo>
                  <a:lnTo>
                    <a:pt x="1045157" y="609189"/>
                  </a:lnTo>
                  <a:lnTo>
                    <a:pt x="1085821" y="629527"/>
                  </a:lnTo>
                  <a:lnTo>
                    <a:pt x="1082568" y="652424"/>
                  </a:lnTo>
                  <a:lnTo>
                    <a:pt x="1020063" y="713303"/>
                  </a:lnTo>
                  <a:lnTo>
                    <a:pt x="923401" y="739028"/>
                  </a:lnTo>
                  <a:lnTo>
                    <a:pt x="792814" y="749129"/>
                  </a:lnTo>
                  <a:lnTo>
                    <a:pt x="721247" y="744281"/>
                  </a:lnTo>
                  <a:lnTo>
                    <a:pt x="734956" y="773238"/>
                  </a:lnTo>
                  <a:lnTo>
                    <a:pt x="721712" y="809873"/>
                  </a:lnTo>
                  <a:lnTo>
                    <a:pt x="733794" y="834790"/>
                  </a:lnTo>
                  <a:lnTo>
                    <a:pt x="694758" y="852300"/>
                  </a:lnTo>
                  <a:lnTo>
                    <a:pt x="628071" y="859168"/>
                  </a:lnTo>
                  <a:lnTo>
                    <a:pt x="565333" y="840986"/>
                  </a:lnTo>
                  <a:lnTo>
                    <a:pt x="540238" y="854050"/>
                  </a:lnTo>
                  <a:lnTo>
                    <a:pt x="549300" y="904020"/>
                  </a:lnTo>
                  <a:lnTo>
                    <a:pt x="593217" y="919374"/>
                  </a:lnTo>
                  <a:lnTo>
                    <a:pt x="629000" y="903346"/>
                  </a:lnTo>
                  <a:lnTo>
                    <a:pt x="648518" y="929745"/>
                  </a:lnTo>
                  <a:lnTo>
                    <a:pt x="588569" y="945638"/>
                  </a:lnTo>
                  <a:lnTo>
                    <a:pt x="536288" y="977694"/>
                  </a:lnTo>
                  <a:lnTo>
                    <a:pt x="526761" y="1030356"/>
                  </a:lnTo>
                  <a:lnTo>
                    <a:pt x="511425" y="1058775"/>
                  </a:lnTo>
                  <a:lnTo>
                    <a:pt x="449850" y="1058910"/>
                  </a:lnTo>
                  <a:lnTo>
                    <a:pt x="398730" y="1086386"/>
                  </a:lnTo>
                  <a:lnTo>
                    <a:pt x="380142" y="1126926"/>
                  </a:lnTo>
                  <a:lnTo>
                    <a:pt x="444273" y="1167064"/>
                  </a:lnTo>
                  <a:lnTo>
                    <a:pt x="506546" y="1178242"/>
                  </a:lnTo>
                  <a:lnTo>
                    <a:pt x="484239" y="1228481"/>
                  </a:lnTo>
                  <a:lnTo>
                    <a:pt x="407328" y="1260537"/>
                  </a:lnTo>
                  <a:lnTo>
                    <a:pt x="365038" y="1328284"/>
                  </a:lnTo>
                  <a:lnTo>
                    <a:pt x="305554" y="1351450"/>
                  </a:lnTo>
                  <a:lnTo>
                    <a:pt x="278833" y="1379196"/>
                  </a:lnTo>
                  <a:lnTo>
                    <a:pt x="299977" y="1441690"/>
                  </a:lnTo>
                  <a:lnTo>
                    <a:pt x="343429" y="1477113"/>
                  </a:lnTo>
                  <a:lnTo>
                    <a:pt x="316010" y="1474015"/>
                  </a:lnTo>
                  <a:lnTo>
                    <a:pt x="255597" y="1464452"/>
                  </a:lnTo>
                  <a:lnTo>
                    <a:pt x="98056" y="1456236"/>
                  </a:lnTo>
                  <a:lnTo>
                    <a:pt x="71102" y="1420814"/>
                  </a:lnTo>
                  <a:lnTo>
                    <a:pt x="72264" y="1375963"/>
                  </a:lnTo>
                  <a:lnTo>
                    <a:pt x="28812" y="1379734"/>
                  </a:lnTo>
                  <a:lnTo>
                    <a:pt x="5809" y="1358185"/>
                  </a:lnTo>
                  <a:lnTo>
                    <a:pt x="0" y="1296228"/>
                  </a:lnTo>
                  <a:lnTo>
                    <a:pt x="49957" y="1270907"/>
                  </a:lnTo>
                  <a:lnTo>
                    <a:pt x="70637" y="1234811"/>
                  </a:lnTo>
                  <a:lnTo>
                    <a:pt x="62970" y="1206392"/>
                  </a:lnTo>
                  <a:lnTo>
                    <a:pt x="97591" y="1158982"/>
                  </a:lnTo>
                  <a:lnTo>
                    <a:pt x="121292" y="1086925"/>
                  </a:lnTo>
                  <a:lnTo>
                    <a:pt x="114321" y="1055542"/>
                  </a:lnTo>
                  <a:lnTo>
                    <a:pt x="142669" y="1045441"/>
                  </a:lnTo>
                  <a:lnTo>
                    <a:pt x="135699" y="1025508"/>
                  </a:lnTo>
                  <a:lnTo>
                    <a:pt x="105491" y="1015002"/>
                  </a:lnTo>
                  <a:lnTo>
                    <a:pt x="126869" y="993047"/>
                  </a:lnTo>
                  <a:lnTo>
                    <a:pt x="97359" y="973384"/>
                  </a:lnTo>
                  <a:lnTo>
                    <a:pt x="82255" y="914121"/>
                  </a:lnTo>
                  <a:lnTo>
                    <a:pt x="108512" y="903750"/>
                  </a:lnTo>
                  <a:lnTo>
                    <a:pt x="97591" y="842602"/>
                  </a:lnTo>
                  <a:lnTo>
                    <a:pt x="112927" y="792095"/>
                  </a:lnTo>
                  <a:lnTo>
                    <a:pt x="130354" y="748726"/>
                  </a:lnTo>
                  <a:lnTo>
                    <a:pt x="169390" y="731216"/>
                  </a:lnTo>
                  <a:lnTo>
                    <a:pt x="149640" y="684615"/>
                  </a:lnTo>
                  <a:lnTo>
                    <a:pt x="149408" y="641245"/>
                  </a:lnTo>
                  <a:lnTo>
                    <a:pt x="198668" y="610806"/>
                  </a:lnTo>
                  <a:lnTo>
                    <a:pt x="197274" y="572150"/>
                  </a:lnTo>
                  <a:lnTo>
                    <a:pt x="234452" y="527569"/>
                  </a:lnTo>
                  <a:lnTo>
                    <a:pt x="234684" y="485951"/>
                  </a:lnTo>
                  <a:lnTo>
                    <a:pt x="217722" y="477735"/>
                  </a:lnTo>
                  <a:lnTo>
                    <a:pt x="187747" y="401098"/>
                  </a:lnTo>
                  <a:lnTo>
                    <a:pt x="227946" y="356113"/>
                  </a:lnTo>
                  <a:lnTo>
                    <a:pt x="221671" y="314225"/>
                  </a:lnTo>
                  <a:lnTo>
                    <a:pt x="244908" y="275166"/>
                  </a:lnTo>
                  <a:lnTo>
                    <a:pt x="287662" y="235298"/>
                  </a:lnTo>
                  <a:lnTo>
                    <a:pt x="333669" y="209035"/>
                  </a:lnTo>
                  <a:lnTo>
                    <a:pt x="314151" y="192468"/>
                  </a:lnTo>
                  <a:lnTo>
                    <a:pt x="327860" y="178999"/>
                  </a:lnTo>
                  <a:lnTo>
                    <a:pt x="325769" y="109770"/>
                  </a:lnTo>
                  <a:lnTo>
                    <a:pt x="396639" y="89432"/>
                  </a:lnTo>
                  <a:lnTo>
                    <a:pt x="418946" y="46871"/>
                  </a:lnTo>
                  <a:lnTo>
                    <a:pt x="411046" y="36634"/>
                  </a:lnTo>
                  <a:lnTo>
                    <a:pt x="465418" y="0"/>
                  </a:lnTo>
                  <a:lnTo>
                    <a:pt x="549533" y="969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" name="Figura a mano libera: forma 12">
              <a:extLst>
                <a:ext uri="{FF2B5EF4-FFF2-40B4-BE49-F238E27FC236}">
                  <a16:creationId xmlns:a16="http://schemas.microsoft.com/office/drawing/2014/main" id="{F0481104-0320-4588-89D7-E1E8C8B2E9D7}"/>
                </a:ext>
              </a:extLst>
            </p:cNvPr>
            <p:cNvSpPr/>
            <p:nvPr/>
          </p:nvSpPr>
          <p:spPr>
            <a:xfrm>
              <a:off x="11660550" y="4514186"/>
              <a:ext cx="488654" cy="146000"/>
            </a:xfrm>
            <a:custGeom>
              <a:avLst/>
              <a:gdLst>
                <a:gd name="connsiteX0" fmla="*/ 488654 w 488654"/>
                <a:gd name="connsiteY0" fmla="*/ 52124 h 146000"/>
                <a:gd name="connsiteX1" fmla="*/ 483776 w 488654"/>
                <a:gd name="connsiteY1" fmla="*/ 75155 h 146000"/>
                <a:gd name="connsiteX2" fmla="*/ 447062 w 488654"/>
                <a:gd name="connsiteY2" fmla="*/ 75290 h 146000"/>
                <a:gd name="connsiteX3" fmla="*/ 459609 w 488654"/>
                <a:gd name="connsiteY3" fmla="*/ 87277 h 146000"/>
                <a:gd name="connsiteX4" fmla="*/ 438000 w 488654"/>
                <a:gd name="connsiteY4" fmla="*/ 122969 h 146000"/>
                <a:gd name="connsiteX5" fmla="*/ 425685 w 488654"/>
                <a:gd name="connsiteY5" fmla="*/ 132262 h 146000"/>
                <a:gd name="connsiteX6" fmla="*/ 368757 w 488654"/>
                <a:gd name="connsiteY6" fmla="*/ 133609 h 146000"/>
                <a:gd name="connsiteX7" fmla="*/ 335762 w 488654"/>
                <a:gd name="connsiteY7" fmla="*/ 146001 h 146000"/>
                <a:gd name="connsiteX8" fmla="*/ 281854 w 488654"/>
                <a:gd name="connsiteY8" fmla="*/ 141825 h 146000"/>
                <a:gd name="connsiteX9" fmla="*/ 188677 w 488654"/>
                <a:gd name="connsiteY9" fmla="*/ 127683 h 146000"/>
                <a:gd name="connsiteX10" fmla="*/ 174270 w 488654"/>
                <a:gd name="connsiteY10" fmla="*/ 108423 h 146000"/>
                <a:gd name="connsiteX11" fmla="*/ 109907 w 488654"/>
                <a:gd name="connsiteY11" fmla="*/ 118120 h 146000"/>
                <a:gd name="connsiteX12" fmla="*/ 102239 w 488654"/>
                <a:gd name="connsiteY12" fmla="*/ 128491 h 146000"/>
                <a:gd name="connsiteX13" fmla="*/ 62738 w 488654"/>
                <a:gd name="connsiteY13" fmla="*/ 120679 h 146000"/>
                <a:gd name="connsiteX14" fmla="*/ 29510 w 488654"/>
                <a:gd name="connsiteY14" fmla="*/ 119198 h 146000"/>
                <a:gd name="connsiteX15" fmla="*/ 0 w 488654"/>
                <a:gd name="connsiteY15" fmla="*/ 109231 h 146000"/>
                <a:gd name="connsiteX16" fmla="*/ 9992 w 488654"/>
                <a:gd name="connsiteY16" fmla="*/ 95627 h 146000"/>
                <a:gd name="connsiteX17" fmla="*/ 7436 w 488654"/>
                <a:gd name="connsiteY17" fmla="*/ 85661 h 146000"/>
                <a:gd name="connsiteX18" fmla="*/ 27187 w 488654"/>
                <a:gd name="connsiteY18" fmla="*/ 82698 h 146000"/>
                <a:gd name="connsiteX19" fmla="*/ 60182 w 488654"/>
                <a:gd name="connsiteY19" fmla="*/ 98052 h 146000"/>
                <a:gd name="connsiteX20" fmla="*/ 69476 w 488654"/>
                <a:gd name="connsiteY20" fmla="*/ 83371 h 146000"/>
                <a:gd name="connsiteX21" fmla="*/ 126869 w 488654"/>
                <a:gd name="connsiteY21" fmla="*/ 85796 h 146000"/>
                <a:gd name="connsiteX22" fmla="*/ 173573 w 488654"/>
                <a:gd name="connsiteY22" fmla="*/ 75828 h 146000"/>
                <a:gd name="connsiteX23" fmla="*/ 204710 w 488654"/>
                <a:gd name="connsiteY23" fmla="*/ 77445 h 146000"/>
                <a:gd name="connsiteX24" fmla="*/ 224926 w 488654"/>
                <a:gd name="connsiteY24" fmla="*/ 88893 h 146000"/>
                <a:gd name="connsiteX25" fmla="*/ 231199 w 488654"/>
                <a:gd name="connsiteY25" fmla="*/ 79465 h 146000"/>
                <a:gd name="connsiteX26" fmla="*/ 221905 w 488654"/>
                <a:gd name="connsiteY26" fmla="*/ 42830 h 146000"/>
                <a:gd name="connsiteX27" fmla="*/ 245373 w 488654"/>
                <a:gd name="connsiteY27" fmla="*/ 35557 h 146000"/>
                <a:gd name="connsiteX28" fmla="*/ 268144 w 488654"/>
                <a:gd name="connsiteY28" fmla="*/ 9293 h 146000"/>
                <a:gd name="connsiteX29" fmla="*/ 316708 w 488654"/>
                <a:gd name="connsiteY29" fmla="*/ 27746 h 146000"/>
                <a:gd name="connsiteX30" fmla="*/ 353189 w 488654"/>
                <a:gd name="connsiteY30" fmla="*/ 4310 h 146000"/>
                <a:gd name="connsiteX31" fmla="*/ 376193 w 488654"/>
                <a:gd name="connsiteY31" fmla="*/ 0 h 146000"/>
                <a:gd name="connsiteX32" fmla="*/ 426847 w 488654"/>
                <a:gd name="connsiteY32" fmla="*/ 17509 h 146000"/>
                <a:gd name="connsiteX33" fmla="*/ 457286 w 488654"/>
                <a:gd name="connsiteY33" fmla="*/ 14546 h 146000"/>
                <a:gd name="connsiteX34" fmla="*/ 487493 w 488654"/>
                <a:gd name="connsiteY34" fmla="*/ 25321 h 146000"/>
                <a:gd name="connsiteX35" fmla="*/ 482149 w 488654"/>
                <a:gd name="connsiteY35" fmla="*/ 32594 h 1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8654" h="146000">
                  <a:moveTo>
                    <a:pt x="488654" y="52124"/>
                  </a:moveTo>
                  <a:lnTo>
                    <a:pt x="483776" y="75155"/>
                  </a:lnTo>
                  <a:lnTo>
                    <a:pt x="447062" y="75290"/>
                  </a:lnTo>
                  <a:lnTo>
                    <a:pt x="459609" y="87277"/>
                  </a:lnTo>
                  <a:lnTo>
                    <a:pt x="438000" y="122969"/>
                  </a:lnTo>
                  <a:lnTo>
                    <a:pt x="425685" y="132262"/>
                  </a:lnTo>
                  <a:lnTo>
                    <a:pt x="368757" y="133609"/>
                  </a:lnTo>
                  <a:lnTo>
                    <a:pt x="335762" y="146001"/>
                  </a:lnTo>
                  <a:lnTo>
                    <a:pt x="281854" y="141825"/>
                  </a:lnTo>
                  <a:lnTo>
                    <a:pt x="188677" y="127683"/>
                  </a:lnTo>
                  <a:lnTo>
                    <a:pt x="174270" y="108423"/>
                  </a:lnTo>
                  <a:lnTo>
                    <a:pt x="109907" y="118120"/>
                  </a:lnTo>
                  <a:lnTo>
                    <a:pt x="102239" y="128491"/>
                  </a:lnTo>
                  <a:lnTo>
                    <a:pt x="62738" y="120679"/>
                  </a:lnTo>
                  <a:lnTo>
                    <a:pt x="29510" y="119198"/>
                  </a:lnTo>
                  <a:lnTo>
                    <a:pt x="0" y="109231"/>
                  </a:lnTo>
                  <a:lnTo>
                    <a:pt x="9992" y="95627"/>
                  </a:lnTo>
                  <a:lnTo>
                    <a:pt x="7436" y="85661"/>
                  </a:lnTo>
                  <a:lnTo>
                    <a:pt x="27187" y="82698"/>
                  </a:lnTo>
                  <a:lnTo>
                    <a:pt x="60182" y="98052"/>
                  </a:lnTo>
                  <a:lnTo>
                    <a:pt x="69476" y="83371"/>
                  </a:lnTo>
                  <a:lnTo>
                    <a:pt x="126869" y="85796"/>
                  </a:lnTo>
                  <a:lnTo>
                    <a:pt x="173573" y="75828"/>
                  </a:lnTo>
                  <a:lnTo>
                    <a:pt x="204710" y="77445"/>
                  </a:lnTo>
                  <a:lnTo>
                    <a:pt x="224926" y="88893"/>
                  </a:lnTo>
                  <a:lnTo>
                    <a:pt x="231199" y="79465"/>
                  </a:lnTo>
                  <a:lnTo>
                    <a:pt x="221905" y="42830"/>
                  </a:lnTo>
                  <a:lnTo>
                    <a:pt x="245373" y="35557"/>
                  </a:lnTo>
                  <a:lnTo>
                    <a:pt x="268144" y="9293"/>
                  </a:lnTo>
                  <a:lnTo>
                    <a:pt x="316708" y="27746"/>
                  </a:lnTo>
                  <a:lnTo>
                    <a:pt x="353189" y="4310"/>
                  </a:lnTo>
                  <a:lnTo>
                    <a:pt x="376193" y="0"/>
                  </a:lnTo>
                  <a:lnTo>
                    <a:pt x="426847" y="17509"/>
                  </a:lnTo>
                  <a:lnTo>
                    <a:pt x="457286" y="14546"/>
                  </a:lnTo>
                  <a:lnTo>
                    <a:pt x="487493" y="25321"/>
                  </a:lnTo>
                  <a:lnTo>
                    <a:pt x="482149" y="3259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" name="Figura a mano libera: forma 13">
              <a:extLst>
                <a:ext uri="{FF2B5EF4-FFF2-40B4-BE49-F238E27FC236}">
                  <a16:creationId xmlns:a16="http://schemas.microsoft.com/office/drawing/2014/main" id="{B170B4EF-9E71-4E4D-9184-0F16EBAC44EC}"/>
                </a:ext>
              </a:extLst>
            </p:cNvPr>
            <p:cNvSpPr/>
            <p:nvPr/>
          </p:nvSpPr>
          <p:spPr>
            <a:xfrm>
              <a:off x="18427355" y="7037279"/>
              <a:ext cx="2621259" cy="1421891"/>
            </a:xfrm>
            <a:custGeom>
              <a:avLst/>
              <a:gdLst>
                <a:gd name="connsiteX0" fmla="*/ 2088457 w 2621259"/>
                <a:gd name="connsiteY0" fmla="*/ 1277506 h 1421891"/>
                <a:gd name="connsiteX1" fmla="*/ 2151427 w 2621259"/>
                <a:gd name="connsiteY1" fmla="*/ 1294747 h 1421891"/>
                <a:gd name="connsiteX2" fmla="*/ 2186978 w 2621259"/>
                <a:gd name="connsiteY2" fmla="*/ 1287878 h 1421891"/>
                <a:gd name="connsiteX3" fmla="*/ 2237865 w 2621259"/>
                <a:gd name="connsiteY3" fmla="*/ 1278315 h 1421891"/>
                <a:gd name="connsiteX4" fmla="*/ 2276901 w 2621259"/>
                <a:gd name="connsiteY4" fmla="*/ 1281682 h 1421891"/>
                <a:gd name="connsiteX5" fmla="*/ 2281549 w 2621259"/>
                <a:gd name="connsiteY5" fmla="*/ 1341349 h 1421891"/>
                <a:gd name="connsiteX6" fmla="*/ 2259243 w 2621259"/>
                <a:gd name="connsiteY6" fmla="*/ 1358858 h 1421891"/>
                <a:gd name="connsiteX7" fmla="*/ 2252504 w 2621259"/>
                <a:gd name="connsiteY7" fmla="*/ 1400072 h 1421891"/>
                <a:gd name="connsiteX8" fmla="*/ 2229733 w 2621259"/>
                <a:gd name="connsiteY8" fmla="*/ 1385930 h 1421891"/>
                <a:gd name="connsiteX9" fmla="*/ 2184422 w 2621259"/>
                <a:gd name="connsiteY9" fmla="*/ 1421891 h 1421891"/>
                <a:gd name="connsiteX10" fmla="*/ 2170945 w 2621259"/>
                <a:gd name="connsiteY10" fmla="*/ 1419063 h 1421891"/>
                <a:gd name="connsiteX11" fmla="*/ 2130980 w 2621259"/>
                <a:gd name="connsiteY11" fmla="*/ 1417447 h 1421891"/>
                <a:gd name="connsiteX12" fmla="*/ 2090782 w 2621259"/>
                <a:gd name="connsiteY12" fmla="*/ 1373270 h 1421891"/>
                <a:gd name="connsiteX13" fmla="*/ 2081952 w 2621259"/>
                <a:gd name="connsiteY13" fmla="*/ 1339598 h 1421891"/>
                <a:gd name="connsiteX14" fmla="*/ 2044309 w 2621259"/>
                <a:gd name="connsiteY14" fmla="*/ 1295825 h 1421891"/>
                <a:gd name="connsiteX15" fmla="*/ 2045935 w 2621259"/>
                <a:gd name="connsiteY15" fmla="*/ 1272928 h 1421891"/>
                <a:gd name="connsiteX16" fmla="*/ 2088457 w 2621259"/>
                <a:gd name="connsiteY16" fmla="*/ 1277506 h 1421891"/>
                <a:gd name="connsiteX17" fmla="*/ 1968792 w 2621259"/>
                <a:gd name="connsiteY17" fmla="*/ 118390 h 1421891"/>
                <a:gd name="connsiteX18" fmla="*/ 1992259 w 2621259"/>
                <a:gd name="connsiteY18" fmla="*/ 148695 h 1421891"/>
                <a:gd name="connsiteX19" fmla="*/ 2034085 w 2621259"/>
                <a:gd name="connsiteY19" fmla="*/ 134148 h 1421891"/>
                <a:gd name="connsiteX20" fmla="*/ 2055695 w 2621259"/>
                <a:gd name="connsiteY20" fmla="*/ 150580 h 1421891"/>
                <a:gd name="connsiteX21" fmla="*/ 2087063 w 2621259"/>
                <a:gd name="connsiteY21" fmla="*/ 165800 h 1421891"/>
                <a:gd name="connsiteX22" fmla="*/ 2080325 w 2621259"/>
                <a:gd name="connsiteY22" fmla="*/ 183040 h 1421891"/>
                <a:gd name="connsiteX23" fmla="*/ 2094266 w 2621259"/>
                <a:gd name="connsiteY23" fmla="*/ 216442 h 1421891"/>
                <a:gd name="connsiteX24" fmla="*/ 2104257 w 2621259"/>
                <a:gd name="connsiteY24" fmla="*/ 235972 h 1421891"/>
                <a:gd name="connsiteX25" fmla="*/ 2120756 w 2621259"/>
                <a:gd name="connsiteY25" fmla="*/ 240686 h 1421891"/>
                <a:gd name="connsiteX26" fmla="*/ 2138415 w 2621259"/>
                <a:gd name="connsiteY26" fmla="*/ 274357 h 1421891"/>
                <a:gd name="connsiteX27" fmla="*/ 2132141 w 2621259"/>
                <a:gd name="connsiteY27" fmla="*/ 294830 h 1421891"/>
                <a:gd name="connsiteX28" fmla="*/ 2153285 w 2621259"/>
                <a:gd name="connsiteY28" fmla="*/ 321633 h 1421891"/>
                <a:gd name="connsiteX29" fmla="*/ 2223924 w 2621259"/>
                <a:gd name="connsiteY29" fmla="*/ 342374 h 1421891"/>
                <a:gd name="connsiteX30" fmla="*/ 2269931 w 2621259"/>
                <a:gd name="connsiteY30" fmla="*/ 361366 h 1421891"/>
                <a:gd name="connsiteX31" fmla="*/ 2313615 w 2621259"/>
                <a:gd name="connsiteY31" fmla="*/ 378740 h 1421891"/>
                <a:gd name="connsiteX32" fmla="*/ 2305017 w 2621259"/>
                <a:gd name="connsiteY32" fmla="*/ 388438 h 1421891"/>
                <a:gd name="connsiteX33" fmla="*/ 2342194 w 2621259"/>
                <a:gd name="connsiteY33" fmla="*/ 413624 h 1421891"/>
                <a:gd name="connsiteX34" fmla="*/ 2367522 w 2621259"/>
                <a:gd name="connsiteY34" fmla="*/ 457398 h 1421891"/>
                <a:gd name="connsiteX35" fmla="*/ 2393547 w 2621259"/>
                <a:gd name="connsiteY35" fmla="*/ 448508 h 1421891"/>
                <a:gd name="connsiteX36" fmla="*/ 2420036 w 2621259"/>
                <a:gd name="connsiteY36" fmla="*/ 466152 h 1421891"/>
                <a:gd name="connsiteX37" fmla="*/ 2436069 w 2621259"/>
                <a:gd name="connsiteY37" fmla="*/ 459957 h 1421891"/>
                <a:gd name="connsiteX38" fmla="*/ 2447222 w 2621259"/>
                <a:gd name="connsiteY38" fmla="*/ 503191 h 1421891"/>
                <a:gd name="connsiteX39" fmla="*/ 2493461 w 2621259"/>
                <a:gd name="connsiteY39" fmla="*/ 528377 h 1421891"/>
                <a:gd name="connsiteX40" fmla="*/ 2523668 w 2621259"/>
                <a:gd name="connsiteY40" fmla="*/ 544136 h 1421891"/>
                <a:gd name="connsiteX41" fmla="*/ 2574555 w 2621259"/>
                <a:gd name="connsiteY41" fmla="*/ 577673 h 1421891"/>
                <a:gd name="connsiteX42" fmla="*/ 2592912 w 2621259"/>
                <a:gd name="connsiteY42" fmla="*/ 611210 h 1421891"/>
                <a:gd name="connsiteX43" fmla="*/ 2594539 w 2621259"/>
                <a:gd name="connsiteY43" fmla="*/ 635050 h 1421891"/>
                <a:gd name="connsiteX44" fmla="*/ 2590124 w 2621259"/>
                <a:gd name="connsiteY44" fmla="*/ 661179 h 1421891"/>
                <a:gd name="connsiteX45" fmla="*/ 2621260 w 2621259"/>
                <a:gd name="connsiteY45" fmla="*/ 697275 h 1421891"/>
                <a:gd name="connsiteX46" fmla="*/ 2617543 w 2621259"/>
                <a:gd name="connsiteY46" fmla="*/ 735122 h 1421891"/>
                <a:gd name="connsiteX47" fmla="*/ 2606157 w 2621259"/>
                <a:gd name="connsiteY47" fmla="*/ 755056 h 1421891"/>
                <a:gd name="connsiteX48" fmla="*/ 2588498 w 2621259"/>
                <a:gd name="connsiteY48" fmla="*/ 793711 h 1421891"/>
                <a:gd name="connsiteX49" fmla="*/ 2589892 w 2621259"/>
                <a:gd name="connsiteY49" fmla="*/ 818762 h 1421891"/>
                <a:gd name="connsiteX50" fmla="*/ 2577112 w 2621259"/>
                <a:gd name="connsiteY50" fmla="*/ 850280 h 1421891"/>
                <a:gd name="connsiteX51" fmla="*/ 2548298 w 2621259"/>
                <a:gd name="connsiteY51" fmla="*/ 890686 h 1421891"/>
                <a:gd name="connsiteX52" fmla="*/ 2499968 w 2621259"/>
                <a:gd name="connsiteY52" fmla="*/ 912640 h 1421891"/>
                <a:gd name="connsiteX53" fmla="*/ 2476267 w 2621259"/>
                <a:gd name="connsiteY53" fmla="*/ 947523 h 1421891"/>
                <a:gd name="connsiteX54" fmla="*/ 2454425 w 2621259"/>
                <a:gd name="connsiteY54" fmla="*/ 970017 h 1421891"/>
                <a:gd name="connsiteX55" fmla="*/ 2435139 w 2621259"/>
                <a:gd name="connsiteY55" fmla="*/ 1009480 h 1421891"/>
                <a:gd name="connsiteX56" fmla="*/ 2410045 w 2621259"/>
                <a:gd name="connsiteY56" fmla="*/ 1032511 h 1421891"/>
                <a:gd name="connsiteX57" fmla="*/ 2393547 w 2621259"/>
                <a:gd name="connsiteY57" fmla="*/ 1067260 h 1421891"/>
                <a:gd name="connsiteX58" fmla="*/ 2385182 w 2621259"/>
                <a:gd name="connsiteY58" fmla="*/ 1099585 h 1421891"/>
                <a:gd name="connsiteX59" fmla="*/ 2388435 w 2621259"/>
                <a:gd name="connsiteY59" fmla="*/ 1114535 h 1421891"/>
                <a:gd name="connsiteX60" fmla="*/ 2351024 w 2621259"/>
                <a:gd name="connsiteY60" fmla="*/ 1130968 h 1421891"/>
                <a:gd name="connsiteX61" fmla="*/ 2278064 w 2621259"/>
                <a:gd name="connsiteY61" fmla="*/ 1132718 h 1421891"/>
                <a:gd name="connsiteX62" fmla="*/ 2217882 w 2621259"/>
                <a:gd name="connsiteY62" fmla="*/ 1152248 h 1421891"/>
                <a:gd name="connsiteX63" fmla="*/ 2187908 w 2621259"/>
                <a:gd name="connsiteY63" fmla="*/ 1170835 h 1421891"/>
                <a:gd name="connsiteX64" fmla="*/ 2148639 w 2621259"/>
                <a:gd name="connsiteY64" fmla="*/ 1191577 h 1421891"/>
                <a:gd name="connsiteX65" fmla="*/ 2094731 w 2621259"/>
                <a:gd name="connsiteY65" fmla="*/ 1170296 h 1421891"/>
                <a:gd name="connsiteX66" fmla="*/ 2054765 w 2621259"/>
                <a:gd name="connsiteY66" fmla="*/ 1161811 h 1421891"/>
                <a:gd name="connsiteX67" fmla="*/ 2064988 w 2621259"/>
                <a:gd name="connsiteY67" fmla="*/ 1136893 h 1421891"/>
                <a:gd name="connsiteX68" fmla="*/ 2029438 w 2621259"/>
                <a:gd name="connsiteY68" fmla="*/ 1145918 h 1421891"/>
                <a:gd name="connsiteX69" fmla="*/ 1972277 w 2621259"/>
                <a:gd name="connsiteY69" fmla="*/ 1180666 h 1421891"/>
                <a:gd name="connsiteX70" fmla="*/ 1916046 w 2621259"/>
                <a:gd name="connsiteY70" fmla="*/ 1167602 h 1421891"/>
                <a:gd name="connsiteX71" fmla="*/ 1879100 w 2621259"/>
                <a:gd name="connsiteY71" fmla="*/ 1160060 h 1421891"/>
                <a:gd name="connsiteX72" fmla="*/ 1841923 w 2621259"/>
                <a:gd name="connsiteY72" fmla="*/ 1156693 h 1421891"/>
                <a:gd name="connsiteX73" fmla="*/ 1778953 w 2621259"/>
                <a:gd name="connsiteY73" fmla="*/ 1142819 h 1421891"/>
                <a:gd name="connsiteX74" fmla="*/ 1736895 w 2621259"/>
                <a:gd name="connsiteY74" fmla="*/ 1113458 h 1421891"/>
                <a:gd name="connsiteX75" fmla="*/ 1724814 w 2621259"/>
                <a:gd name="connsiteY75" fmla="*/ 1077631 h 1421891"/>
                <a:gd name="connsiteX76" fmla="*/ 1709710 w 2621259"/>
                <a:gd name="connsiteY76" fmla="*/ 1054061 h 1421891"/>
                <a:gd name="connsiteX77" fmla="*/ 1677644 w 2621259"/>
                <a:gd name="connsiteY77" fmla="*/ 1035205 h 1421891"/>
                <a:gd name="connsiteX78" fmla="*/ 1614906 w 2621259"/>
                <a:gd name="connsiteY78" fmla="*/ 1029683 h 1421891"/>
                <a:gd name="connsiteX79" fmla="*/ 1636283 w 2621259"/>
                <a:gd name="connsiteY79" fmla="*/ 1007324 h 1421891"/>
                <a:gd name="connsiteX80" fmla="*/ 1620483 w 2621259"/>
                <a:gd name="connsiteY80" fmla="*/ 973384 h 1421891"/>
                <a:gd name="connsiteX81" fmla="*/ 1588649 w 2621259"/>
                <a:gd name="connsiteY81" fmla="*/ 1005035 h 1421891"/>
                <a:gd name="connsiteX82" fmla="*/ 1530559 w 2621259"/>
                <a:gd name="connsiteY82" fmla="*/ 1013520 h 1421891"/>
                <a:gd name="connsiteX83" fmla="*/ 1564717 w 2621259"/>
                <a:gd name="connsiteY83" fmla="*/ 988199 h 1421891"/>
                <a:gd name="connsiteX84" fmla="*/ 1574476 w 2621259"/>
                <a:gd name="connsiteY84" fmla="*/ 961935 h 1421891"/>
                <a:gd name="connsiteX85" fmla="*/ 1599571 w 2621259"/>
                <a:gd name="connsiteY85" fmla="*/ 939712 h 1421891"/>
                <a:gd name="connsiteX86" fmla="*/ 1594458 w 2621259"/>
                <a:gd name="connsiteY86" fmla="*/ 906444 h 1421891"/>
                <a:gd name="connsiteX87" fmla="*/ 1541481 w 2621259"/>
                <a:gd name="connsiteY87" fmla="*/ 944830 h 1421891"/>
                <a:gd name="connsiteX88" fmla="*/ 1500818 w 2621259"/>
                <a:gd name="connsiteY88" fmla="*/ 960319 h 1421891"/>
                <a:gd name="connsiteX89" fmla="*/ 1475955 w 2621259"/>
                <a:gd name="connsiteY89" fmla="*/ 996549 h 1421891"/>
                <a:gd name="connsiteX90" fmla="*/ 1425068 w 2621259"/>
                <a:gd name="connsiteY90" fmla="*/ 977694 h 1421891"/>
                <a:gd name="connsiteX91" fmla="*/ 1427158 w 2621259"/>
                <a:gd name="connsiteY91" fmla="*/ 953584 h 1421891"/>
                <a:gd name="connsiteX92" fmla="*/ 1386495 w 2621259"/>
                <a:gd name="connsiteY92" fmla="*/ 920855 h 1421891"/>
                <a:gd name="connsiteX93" fmla="*/ 1352106 w 2621259"/>
                <a:gd name="connsiteY93" fmla="*/ 904020 h 1421891"/>
                <a:gd name="connsiteX94" fmla="*/ 1364422 w 2621259"/>
                <a:gd name="connsiteY94" fmla="*/ 893648 h 1421891"/>
                <a:gd name="connsiteX95" fmla="*/ 1280771 w 2621259"/>
                <a:gd name="connsiteY95" fmla="*/ 866711 h 1421891"/>
                <a:gd name="connsiteX96" fmla="*/ 1234997 w 2621259"/>
                <a:gd name="connsiteY96" fmla="*/ 865499 h 1421891"/>
                <a:gd name="connsiteX97" fmla="*/ 1172259 w 2621259"/>
                <a:gd name="connsiteY97" fmla="*/ 843949 h 1421891"/>
                <a:gd name="connsiteX98" fmla="*/ 1055614 w 2621259"/>
                <a:gd name="connsiteY98" fmla="*/ 848125 h 1421891"/>
                <a:gd name="connsiteX99" fmla="*/ 971267 w 2621259"/>
                <a:gd name="connsiteY99" fmla="*/ 864018 h 1421891"/>
                <a:gd name="connsiteX100" fmla="*/ 897144 w 2621259"/>
                <a:gd name="connsiteY100" fmla="*/ 878833 h 1421891"/>
                <a:gd name="connsiteX101" fmla="*/ 834871 w 2621259"/>
                <a:gd name="connsiteY101" fmla="*/ 875870 h 1421891"/>
                <a:gd name="connsiteX102" fmla="*/ 765861 w 2621259"/>
                <a:gd name="connsiteY102" fmla="*/ 898767 h 1421891"/>
                <a:gd name="connsiteX103" fmla="*/ 709398 w 2621259"/>
                <a:gd name="connsiteY103" fmla="*/ 909138 h 1421891"/>
                <a:gd name="connsiteX104" fmla="*/ 696849 w 2621259"/>
                <a:gd name="connsiteY104" fmla="*/ 932708 h 1421891"/>
                <a:gd name="connsiteX105" fmla="*/ 672684 w 2621259"/>
                <a:gd name="connsiteY105" fmla="*/ 951025 h 1421891"/>
                <a:gd name="connsiteX106" fmla="*/ 617382 w 2621259"/>
                <a:gd name="connsiteY106" fmla="*/ 952103 h 1421891"/>
                <a:gd name="connsiteX107" fmla="*/ 576487 w 2621259"/>
                <a:gd name="connsiteY107" fmla="*/ 956143 h 1421891"/>
                <a:gd name="connsiteX108" fmla="*/ 518862 w 2621259"/>
                <a:gd name="connsiteY108" fmla="*/ 947928 h 1421891"/>
                <a:gd name="connsiteX109" fmla="*/ 471924 w 2621259"/>
                <a:gd name="connsiteY109" fmla="*/ 952911 h 1421891"/>
                <a:gd name="connsiteX110" fmla="*/ 427311 w 2621259"/>
                <a:gd name="connsiteY110" fmla="*/ 954932 h 1421891"/>
                <a:gd name="connsiteX111" fmla="*/ 388508 w 2621259"/>
                <a:gd name="connsiteY111" fmla="*/ 979175 h 1421891"/>
                <a:gd name="connsiteX112" fmla="*/ 369454 w 2621259"/>
                <a:gd name="connsiteY112" fmla="*/ 977154 h 1421891"/>
                <a:gd name="connsiteX113" fmla="*/ 336690 w 2621259"/>
                <a:gd name="connsiteY113" fmla="*/ 990085 h 1421891"/>
                <a:gd name="connsiteX114" fmla="*/ 305322 w 2621259"/>
                <a:gd name="connsiteY114" fmla="*/ 1004631 h 1421891"/>
                <a:gd name="connsiteX115" fmla="*/ 257689 w 2621259"/>
                <a:gd name="connsiteY115" fmla="*/ 1002880 h 1421891"/>
                <a:gd name="connsiteX116" fmla="*/ 214005 w 2621259"/>
                <a:gd name="connsiteY116" fmla="*/ 1002880 h 1421891"/>
                <a:gd name="connsiteX117" fmla="*/ 144993 w 2621259"/>
                <a:gd name="connsiteY117" fmla="*/ 973652 h 1421891"/>
                <a:gd name="connsiteX118" fmla="*/ 109908 w 2621259"/>
                <a:gd name="connsiteY118" fmla="*/ 965033 h 1421891"/>
                <a:gd name="connsiteX119" fmla="*/ 111302 w 2621259"/>
                <a:gd name="connsiteY119" fmla="*/ 939039 h 1421891"/>
                <a:gd name="connsiteX120" fmla="*/ 143599 w 2621259"/>
                <a:gd name="connsiteY120" fmla="*/ 932843 h 1421891"/>
                <a:gd name="connsiteX121" fmla="*/ 154753 w 2621259"/>
                <a:gd name="connsiteY121" fmla="*/ 922606 h 1421891"/>
                <a:gd name="connsiteX122" fmla="*/ 152428 w 2621259"/>
                <a:gd name="connsiteY122" fmla="*/ 906444 h 1421891"/>
                <a:gd name="connsiteX123" fmla="*/ 160329 w 2621259"/>
                <a:gd name="connsiteY123" fmla="*/ 875466 h 1421891"/>
                <a:gd name="connsiteX124" fmla="*/ 153126 w 2621259"/>
                <a:gd name="connsiteY124" fmla="*/ 849202 h 1421891"/>
                <a:gd name="connsiteX125" fmla="*/ 118736 w 2621259"/>
                <a:gd name="connsiteY125" fmla="*/ 804890 h 1421891"/>
                <a:gd name="connsiteX126" fmla="*/ 108048 w 2621259"/>
                <a:gd name="connsiteY126" fmla="*/ 779972 h 1421891"/>
                <a:gd name="connsiteX127" fmla="*/ 110836 w 2621259"/>
                <a:gd name="connsiteY127" fmla="*/ 755325 h 1421891"/>
                <a:gd name="connsiteX128" fmla="*/ 84812 w 2621259"/>
                <a:gd name="connsiteY128" fmla="*/ 727310 h 1421891"/>
                <a:gd name="connsiteX129" fmla="*/ 83185 w 2621259"/>
                <a:gd name="connsiteY129" fmla="*/ 714784 h 1421891"/>
                <a:gd name="connsiteX130" fmla="*/ 54373 w 2621259"/>
                <a:gd name="connsiteY130" fmla="*/ 697814 h 1421891"/>
                <a:gd name="connsiteX131" fmla="*/ 46240 w 2621259"/>
                <a:gd name="connsiteY131" fmla="*/ 664546 h 1421891"/>
                <a:gd name="connsiteX132" fmla="*/ 9062 w 2621259"/>
                <a:gd name="connsiteY132" fmla="*/ 631143 h 1421891"/>
                <a:gd name="connsiteX133" fmla="*/ 0 w 2621259"/>
                <a:gd name="connsiteY133" fmla="*/ 613231 h 1421891"/>
                <a:gd name="connsiteX134" fmla="*/ 28581 w 2621259"/>
                <a:gd name="connsiteY134" fmla="*/ 631413 h 1421891"/>
                <a:gd name="connsiteX135" fmla="*/ 6507 w 2621259"/>
                <a:gd name="connsiteY135" fmla="*/ 592623 h 1421891"/>
                <a:gd name="connsiteX136" fmla="*/ 38804 w 2621259"/>
                <a:gd name="connsiteY136" fmla="*/ 604745 h 1421891"/>
                <a:gd name="connsiteX137" fmla="*/ 58090 w 2621259"/>
                <a:gd name="connsiteY137" fmla="*/ 620907 h 1421891"/>
                <a:gd name="connsiteX138" fmla="*/ 56929 w 2621259"/>
                <a:gd name="connsiteY138" fmla="*/ 599492 h 1421891"/>
                <a:gd name="connsiteX139" fmla="*/ 24630 w 2621259"/>
                <a:gd name="connsiteY139" fmla="*/ 566763 h 1421891"/>
                <a:gd name="connsiteX140" fmla="*/ 18357 w 2621259"/>
                <a:gd name="connsiteY140" fmla="*/ 553698 h 1421891"/>
                <a:gd name="connsiteX141" fmla="*/ 3253 w 2621259"/>
                <a:gd name="connsiteY141" fmla="*/ 541307 h 1421891"/>
                <a:gd name="connsiteX142" fmla="*/ 10224 w 2621259"/>
                <a:gd name="connsiteY142" fmla="*/ 517467 h 1421891"/>
                <a:gd name="connsiteX143" fmla="*/ 23469 w 2621259"/>
                <a:gd name="connsiteY143" fmla="*/ 507366 h 1421891"/>
                <a:gd name="connsiteX144" fmla="*/ 32298 w 2621259"/>
                <a:gd name="connsiteY144" fmla="*/ 486894 h 1421891"/>
                <a:gd name="connsiteX145" fmla="*/ 25328 w 2621259"/>
                <a:gd name="connsiteY145" fmla="*/ 463054 h 1421891"/>
                <a:gd name="connsiteX146" fmla="*/ 52281 w 2621259"/>
                <a:gd name="connsiteY146" fmla="*/ 433827 h 1421891"/>
                <a:gd name="connsiteX147" fmla="*/ 57161 w 2621259"/>
                <a:gd name="connsiteY147" fmla="*/ 464670 h 1421891"/>
                <a:gd name="connsiteX148" fmla="*/ 84580 w 2621259"/>
                <a:gd name="connsiteY148" fmla="*/ 436790 h 1421891"/>
                <a:gd name="connsiteX149" fmla="*/ 137557 w 2621259"/>
                <a:gd name="connsiteY149" fmla="*/ 423321 h 1421891"/>
                <a:gd name="connsiteX150" fmla="*/ 169392 w 2621259"/>
                <a:gd name="connsiteY150" fmla="*/ 406082 h 1421891"/>
                <a:gd name="connsiteX151" fmla="*/ 219116 w 2621259"/>
                <a:gd name="connsiteY151" fmla="*/ 391266 h 1421891"/>
                <a:gd name="connsiteX152" fmla="*/ 248626 w 2621259"/>
                <a:gd name="connsiteY152" fmla="*/ 388168 h 1421891"/>
                <a:gd name="connsiteX153" fmla="*/ 266518 w 2621259"/>
                <a:gd name="connsiteY153" fmla="*/ 393152 h 1421891"/>
                <a:gd name="connsiteX154" fmla="*/ 317869 w 2621259"/>
                <a:gd name="connsiteY154" fmla="*/ 378202 h 1421891"/>
                <a:gd name="connsiteX155" fmla="*/ 357371 w 2621259"/>
                <a:gd name="connsiteY155" fmla="*/ 373757 h 1421891"/>
                <a:gd name="connsiteX156" fmla="*/ 367129 w 2621259"/>
                <a:gd name="connsiteY156" fmla="*/ 365002 h 1421891"/>
                <a:gd name="connsiteX157" fmla="*/ 384325 w 2621259"/>
                <a:gd name="connsiteY157" fmla="*/ 361366 h 1421891"/>
                <a:gd name="connsiteX158" fmla="*/ 420341 w 2621259"/>
                <a:gd name="connsiteY158" fmla="*/ 362309 h 1421891"/>
                <a:gd name="connsiteX159" fmla="*/ 488888 w 2621259"/>
                <a:gd name="connsiteY159" fmla="*/ 350591 h 1421891"/>
                <a:gd name="connsiteX160" fmla="*/ 524205 w 2621259"/>
                <a:gd name="connsiteY160" fmla="*/ 332947 h 1421891"/>
                <a:gd name="connsiteX161" fmla="*/ 540936 w 2621259"/>
                <a:gd name="connsiteY161" fmla="*/ 311666 h 1421891"/>
                <a:gd name="connsiteX162" fmla="*/ 579042 w 2621259"/>
                <a:gd name="connsiteY162" fmla="*/ 291598 h 1421891"/>
                <a:gd name="connsiteX163" fmla="*/ 582063 w 2621259"/>
                <a:gd name="connsiteY163" fmla="*/ 275839 h 1421891"/>
                <a:gd name="connsiteX164" fmla="*/ 583690 w 2621259"/>
                <a:gd name="connsiteY164" fmla="*/ 254424 h 1421891"/>
                <a:gd name="connsiteX165" fmla="*/ 629233 w 2621259"/>
                <a:gd name="connsiteY165" fmla="*/ 221156 h 1421891"/>
                <a:gd name="connsiteX166" fmla="*/ 656651 w 2621259"/>
                <a:gd name="connsiteY166" fmla="*/ 254963 h 1421891"/>
                <a:gd name="connsiteX167" fmla="*/ 684302 w 2621259"/>
                <a:gd name="connsiteY167" fmla="*/ 247151 h 1421891"/>
                <a:gd name="connsiteX168" fmla="*/ 661066 w 2621259"/>
                <a:gd name="connsiteY168" fmla="*/ 228564 h 1421891"/>
                <a:gd name="connsiteX169" fmla="*/ 681514 w 2621259"/>
                <a:gd name="connsiteY169" fmla="*/ 209573 h 1421891"/>
                <a:gd name="connsiteX170" fmla="*/ 710326 w 2621259"/>
                <a:gd name="connsiteY170" fmla="*/ 218058 h 1421891"/>
                <a:gd name="connsiteX171" fmla="*/ 718227 w 2621259"/>
                <a:gd name="connsiteY171" fmla="*/ 188293 h 1421891"/>
                <a:gd name="connsiteX172" fmla="*/ 753778 w 2621259"/>
                <a:gd name="connsiteY172" fmla="*/ 169167 h 1421891"/>
                <a:gd name="connsiteX173" fmla="*/ 769578 w 2621259"/>
                <a:gd name="connsiteY173" fmla="*/ 153813 h 1421891"/>
                <a:gd name="connsiteX174" fmla="*/ 802342 w 2621259"/>
                <a:gd name="connsiteY174" fmla="*/ 147213 h 1421891"/>
                <a:gd name="connsiteX175" fmla="*/ 803271 w 2621259"/>
                <a:gd name="connsiteY175" fmla="*/ 136438 h 1421891"/>
                <a:gd name="connsiteX176" fmla="*/ 831851 w 2621259"/>
                <a:gd name="connsiteY176" fmla="*/ 141017 h 1421891"/>
                <a:gd name="connsiteX177" fmla="*/ 833014 w 2621259"/>
                <a:gd name="connsiteY177" fmla="*/ 131320 h 1421891"/>
                <a:gd name="connsiteX178" fmla="*/ 861593 w 2621259"/>
                <a:gd name="connsiteY178" fmla="*/ 125798 h 1421891"/>
                <a:gd name="connsiteX179" fmla="*/ 893194 w 2621259"/>
                <a:gd name="connsiteY179" fmla="*/ 120545 h 1421891"/>
                <a:gd name="connsiteX180" fmla="*/ 941293 w 2621259"/>
                <a:gd name="connsiteY180" fmla="*/ 138323 h 1421891"/>
                <a:gd name="connsiteX181" fmla="*/ 977541 w 2621259"/>
                <a:gd name="connsiteY181" fmla="*/ 161355 h 1421891"/>
                <a:gd name="connsiteX182" fmla="*/ 1018204 w 2621259"/>
                <a:gd name="connsiteY182" fmla="*/ 161624 h 1421891"/>
                <a:gd name="connsiteX183" fmla="*/ 1059565 w 2621259"/>
                <a:gd name="connsiteY183" fmla="*/ 165261 h 1421891"/>
                <a:gd name="connsiteX184" fmla="*/ 1045855 w 2621259"/>
                <a:gd name="connsiteY184" fmla="*/ 143981 h 1421891"/>
                <a:gd name="connsiteX185" fmla="*/ 1076992 w 2621259"/>
                <a:gd name="connsiteY185" fmla="*/ 113003 h 1421891"/>
                <a:gd name="connsiteX186" fmla="*/ 1106268 w 2621259"/>
                <a:gd name="connsiteY186" fmla="*/ 102901 h 1421891"/>
                <a:gd name="connsiteX187" fmla="*/ 1096045 w 2621259"/>
                <a:gd name="connsiteY187" fmla="*/ 93338 h 1421891"/>
                <a:gd name="connsiteX188" fmla="*/ 1124393 w 2621259"/>
                <a:gd name="connsiteY188" fmla="*/ 71384 h 1421891"/>
                <a:gd name="connsiteX189" fmla="*/ 1163895 w 2621259"/>
                <a:gd name="connsiteY189" fmla="*/ 57781 h 1421891"/>
                <a:gd name="connsiteX190" fmla="*/ 1197122 w 2621259"/>
                <a:gd name="connsiteY190" fmla="*/ 62360 h 1421891"/>
                <a:gd name="connsiteX191" fmla="*/ 1251959 w 2621259"/>
                <a:gd name="connsiteY191" fmla="*/ 55087 h 1421891"/>
                <a:gd name="connsiteX192" fmla="*/ 1250797 w 2621259"/>
                <a:gd name="connsiteY192" fmla="*/ 35558 h 1421891"/>
                <a:gd name="connsiteX193" fmla="*/ 1203164 w 2621259"/>
                <a:gd name="connsiteY193" fmla="*/ 22897 h 1421891"/>
                <a:gd name="connsiteX194" fmla="*/ 1237785 w 2621259"/>
                <a:gd name="connsiteY194" fmla="*/ 17375 h 1421891"/>
                <a:gd name="connsiteX195" fmla="*/ 1281004 w 2621259"/>
                <a:gd name="connsiteY195" fmla="*/ 26803 h 1421891"/>
                <a:gd name="connsiteX196" fmla="*/ 1315626 w 2621259"/>
                <a:gd name="connsiteY196" fmla="*/ 42561 h 1421891"/>
                <a:gd name="connsiteX197" fmla="*/ 1370464 w 2621259"/>
                <a:gd name="connsiteY197" fmla="*/ 52393 h 1421891"/>
                <a:gd name="connsiteX198" fmla="*/ 1389052 w 2621259"/>
                <a:gd name="connsiteY198" fmla="*/ 48487 h 1421891"/>
                <a:gd name="connsiteX199" fmla="*/ 1429483 w 2621259"/>
                <a:gd name="connsiteY199" fmla="*/ 60340 h 1421891"/>
                <a:gd name="connsiteX200" fmla="*/ 1467590 w 2621259"/>
                <a:gd name="connsiteY200" fmla="*/ 49296 h 1421891"/>
                <a:gd name="connsiteX201" fmla="*/ 1491988 w 2621259"/>
                <a:gd name="connsiteY201" fmla="*/ 52663 h 1421891"/>
                <a:gd name="connsiteX202" fmla="*/ 1507323 w 2621259"/>
                <a:gd name="connsiteY202" fmla="*/ 45255 h 1421891"/>
                <a:gd name="connsiteX203" fmla="*/ 1537298 w 2621259"/>
                <a:gd name="connsiteY203" fmla="*/ 64246 h 1421891"/>
                <a:gd name="connsiteX204" fmla="*/ 1519871 w 2621259"/>
                <a:gd name="connsiteY204" fmla="*/ 84853 h 1421891"/>
                <a:gd name="connsiteX205" fmla="*/ 1495241 w 2621259"/>
                <a:gd name="connsiteY205" fmla="*/ 100476 h 1421891"/>
                <a:gd name="connsiteX206" fmla="*/ 1472934 w 2621259"/>
                <a:gd name="connsiteY206" fmla="*/ 101823 h 1421891"/>
                <a:gd name="connsiteX207" fmla="*/ 1480602 w 2621259"/>
                <a:gd name="connsiteY207" fmla="*/ 117312 h 1421891"/>
                <a:gd name="connsiteX208" fmla="*/ 1461549 w 2621259"/>
                <a:gd name="connsiteY208" fmla="*/ 136573 h 1421891"/>
                <a:gd name="connsiteX209" fmla="*/ 1438313 w 2621259"/>
                <a:gd name="connsiteY209" fmla="*/ 155563 h 1421891"/>
                <a:gd name="connsiteX210" fmla="*/ 1442960 w 2621259"/>
                <a:gd name="connsiteY210" fmla="*/ 166473 h 1421891"/>
                <a:gd name="connsiteX211" fmla="*/ 1494776 w 2621259"/>
                <a:gd name="connsiteY211" fmla="*/ 188023 h 1421891"/>
                <a:gd name="connsiteX212" fmla="*/ 1544965 w 2621259"/>
                <a:gd name="connsiteY212" fmla="*/ 200549 h 1421891"/>
                <a:gd name="connsiteX213" fmla="*/ 1578425 w 2621259"/>
                <a:gd name="connsiteY213" fmla="*/ 214018 h 1421891"/>
                <a:gd name="connsiteX214" fmla="*/ 1625595 w 2621259"/>
                <a:gd name="connsiteY214" fmla="*/ 237184 h 1421891"/>
                <a:gd name="connsiteX215" fmla="*/ 1643951 w 2621259"/>
                <a:gd name="connsiteY215" fmla="*/ 237184 h 1421891"/>
                <a:gd name="connsiteX216" fmla="*/ 1678109 w 2621259"/>
                <a:gd name="connsiteY216" fmla="*/ 247286 h 1421891"/>
                <a:gd name="connsiteX217" fmla="*/ 1688100 w 2621259"/>
                <a:gd name="connsiteY217" fmla="*/ 259407 h 1421891"/>
                <a:gd name="connsiteX218" fmla="*/ 1750373 w 2621259"/>
                <a:gd name="connsiteY218" fmla="*/ 272741 h 1421891"/>
                <a:gd name="connsiteX219" fmla="*/ 1793359 w 2621259"/>
                <a:gd name="connsiteY219" fmla="*/ 259273 h 1421891"/>
                <a:gd name="connsiteX220" fmla="*/ 1806140 w 2621259"/>
                <a:gd name="connsiteY220" fmla="*/ 238127 h 1421891"/>
                <a:gd name="connsiteX221" fmla="*/ 1819383 w 2621259"/>
                <a:gd name="connsiteY221" fmla="*/ 220752 h 1421891"/>
                <a:gd name="connsiteX222" fmla="*/ 1827517 w 2621259"/>
                <a:gd name="connsiteY222" fmla="*/ 199337 h 1421891"/>
                <a:gd name="connsiteX223" fmla="*/ 1847267 w 2621259"/>
                <a:gd name="connsiteY223" fmla="*/ 168359 h 1421891"/>
                <a:gd name="connsiteX224" fmla="*/ 1838204 w 2621259"/>
                <a:gd name="connsiteY224" fmla="*/ 149638 h 1421891"/>
                <a:gd name="connsiteX225" fmla="*/ 1842852 w 2621259"/>
                <a:gd name="connsiteY225" fmla="*/ 138323 h 1421891"/>
                <a:gd name="connsiteX226" fmla="*/ 1835416 w 2621259"/>
                <a:gd name="connsiteY226" fmla="*/ 116235 h 1421891"/>
                <a:gd name="connsiteX227" fmla="*/ 1844013 w 2621259"/>
                <a:gd name="connsiteY227" fmla="*/ 87143 h 1421891"/>
                <a:gd name="connsiteX228" fmla="*/ 1856562 w 2621259"/>
                <a:gd name="connsiteY228" fmla="*/ 79331 h 1421891"/>
                <a:gd name="connsiteX229" fmla="*/ 1846338 w 2621259"/>
                <a:gd name="connsiteY229" fmla="*/ 66535 h 1421891"/>
                <a:gd name="connsiteX230" fmla="*/ 1862138 w 2621259"/>
                <a:gd name="connsiteY230" fmla="*/ 46198 h 1421891"/>
                <a:gd name="connsiteX231" fmla="*/ 1874452 w 2621259"/>
                <a:gd name="connsiteY231" fmla="*/ 25186 h 1421891"/>
                <a:gd name="connsiteX232" fmla="*/ 1876079 w 2621259"/>
                <a:gd name="connsiteY232" fmla="*/ 14277 h 1421891"/>
                <a:gd name="connsiteX233" fmla="*/ 1900246 w 2621259"/>
                <a:gd name="connsiteY233" fmla="*/ 0 h 1421891"/>
                <a:gd name="connsiteX234" fmla="*/ 1918602 w 2621259"/>
                <a:gd name="connsiteY234" fmla="*/ 18722 h 1421891"/>
                <a:gd name="connsiteX235" fmla="*/ 1923016 w 2621259"/>
                <a:gd name="connsiteY235" fmla="*/ 42696 h 1421891"/>
                <a:gd name="connsiteX236" fmla="*/ 1939282 w 2621259"/>
                <a:gd name="connsiteY236" fmla="*/ 47275 h 1421891"/>
                <a:gd name="connsiteX237" fmla="*/ 1942070 w 2621259"/>
                <a:gd name="connsiteY237" fmla="*/ 63437 h 1421891"/>
                <a:gd name="connsiteX238" fmla="*/ 1965771 w 2621259"/>
                <a:gd name="connsiteY238" fmla="*/ 82967 h 1421891"/>
                <a:gd name="connsiteX239" fmla="*/ 1970650 w 2621259"/>
                <a:gd name="connsiteY239" fmla="*/ 104787 h 1421891"/>
                <a:gd name="connsiteX240" fmla="*/ 1968792 w 2621259"/>
                <a:gd name="connsiteY240" fmla="*/ 118390 h 1421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</a:cxnLst>
              <a:rect l="l" t="t" r="r" b="b"/>
              <a:pathLst>
                <a:path w="2621259" h="1421891">
                  <a:moveTo>
                    <a:pt x="2088457" y="1277506"/>
                  </a:moveTo>
                  <a:lnTo>
                    <a:pt x="2151427" y="1294747"/>
                  </a:lnTo>
                  <a:lnTo>
                    <a:pt x="2186978" y="1287878"/>
                  </a:lnTo>
                  <a:lnTo>
                    <a:pt x="2237865" y="1278315"/>
                  </a:lnTo>
                  <a:lnTo>
                    <a:pt x="2276901" y="1281682"/>
                  </a:lnTo>
                  <a:lnTo>
                    <a:pt x="2281549" y="1341349"/>
                  </a:lnTo>
                  <a:lnTo>
                    <a:pt x="2259243" y="1358858"/>
                  </a:lnTo>
                  <a:lnTo>
                    <a:pt x="2252504" y="1400072"/>
                  </a:lnTo>
                  <a:lnTo>
                    <a:pt x="2229733" y="1385930"/>
                  </a:lnTo>
                  <a:lnTo>
                    <a:pt x="2184422" y="1421891"/>
                  </a:lnTo>
                  <a:lnTo>
                    <a:pt x="2170945" y="1419063"/>
                  </a:lnTo>
                  <a:lnTo>
                    <a:pt x="2130980" y="1417447"/>
                  </a:lnTo>
                  <a:lnTo>
                    <a:pt x="2090782" y="1373270"/>
                  </a:lnTo>
                  <a:lnTo>
                    <a:pt x="2081952" y="1339598"/>
                  </a:lnTo>
                  <a:lnTo>
                    <a:pt x="2044309" y="1295825"/>
                  </a:lnTo>
                  <a:lnTo>
                    <a:pt x="2045935" y="1272928"/>
                  </a:lnTo>
                  <a:lnTo>
                    <a:pt x="2088457" y="1277506"/>
                  </a:lnTo>
                  <a:close/>
                  <a:moveTo>
                    <a:pt x="1968792" y="118390"/>
                  </a:moveTo>
                  <a:lnTo>
                    <a:pt x="1992259" y="148695"/>
                  </a:lnTo>
                  <a:lnTo>
                    <a:pt x="2034085" y="134148"/>
                  </a:lnTo>
                  <a:lnTo>
                    <a:pt x="2055695" y="150580"/>
                  </a:lnTo>
                  <a:lnTo>
                    <a:pt x="2087063" y="165800"/>
                  </a:lnTo>
                  <a:lnTo>
                    <a:pt x="2080325" y="183040"/>
                  </a:lnTo>
                  <a:lnTo>
                    <a:pt x="2094266" y="216442"/>
                  </a:lnTo>
                  <a:lnTo>
                    <a:pt x="2104257" y="235972"/>
                  </a:lnTo>
                  <a:lnTo>
                    <a:pt x="2120756" y="240686"/>
                  </a:lnTo>
                  <a:lnTo>
                    <a:pt x="2138415" y="274357"/>
                  </a:lnTo>
                  <a:lnTo>
                    <a:pt x="2132141" y="294830"/>
                  </a:lnTo>
                  <a:lnTo>
                    <a:pt x="2153285" y="321633"/>
                  </a:lnTo>
                  <a:lnTo>
                    <a:pt x="2223924" y="342374"/>
                  </a:lnTo>
                  <a:lnTo>
                    <a:pt x="2269931" y="361366"/>
                  </a:lnTo>
                  <a:lnTo>
                    <a:pt x="2313615" y="378740"/>
                  </a:lnTo>
                  <a:lnTo>
                    <a:pt x="2305017" y="388438"/>
                  </a:lnTo>
                  <a:lnTo>
                    <a:pt x="2342194" y="413624"/>
                  </a:lnTo>
                  <a:lnTo>
                    <a:pt x="2367522" y="457398"/>
                  </a:lnTo>
                  <a:lnTo>
                    <a:pt x="2393547" y="448508"/>
                  </a:lnTo>
                  <a:lnTo>
                    <a:pt x="2420036" y="466152"/>
                  </a:lnTo>
                  <a:lnTo>
                    <a:pt x="2436069" y="459957"/>
                  </a:lnTo>
                  <a:lnTo>
                    <a:pt x="2447222" y="503191"/>
                  </a:lnTo>
                  <a:lnTo>
                    <a:pt x="2493461" y="528377"/>
                  </a:lnTo>
                  <a:lnTo>
                    <a:pt x="2523668" y="544136"/>
                  </a:lnTo>
                  <a:lnTo>
                    <a:pt x="2574555" y="577673"/>
                  </a:lnTo>
                  <a:lnTo>
                    <a:pt x="2592912" y="611210"/>
                  </a:lnTo>
                  <a:lnTo>
                    <a:pt x="2594539" y="635050"/>
                  </a:lnTo>
                  <a:lnTo>
                    <a:pt x="2590124" y="661179"/>
                  </a:lnTo>
                  <a:lnTo>
                    <a:pt x="2621260" y="697275"/>
                  </a:lnTo>
                  <a:lnTo>
                    <a:pt x="2617543" y="735122"/>
                  </a:lnTo>
                  <a:lnTo>
                    <a:pt x="2606157" y="755056"/>
                  </a:lnTo>
                  <a:lnTo>
                    <a:pt x="2588498" y="793711"/>
                  </a:lnTo>
                  <a:lnTo>
                    <a:pt x="2589892" y="818762"/>
                  </a:lnTo>
                  <a:lnTo>
                    <a:pt x="2577112" y="850280"/>
                  </a:lnTo>
                  <a:lnTo>
                    <a:pt x="2548298" y="890686"/>
                  </a:lnTo>
                  <a:lnTo>
                    <a:pt x="2499968" y="912640"/>
                  </a:lnTo>
                  <a:lnTo>
                    <a:pt x="2476267" y="947523"/>
                  </a:lnTo>
                  <a:lnTo>
                    <a:pt x="2454425" y="970017"/>
                  </a:lnTo>
                  <a:lnTo>
                    <a:pt x="2435139" y="1009480"/>
                  </a:lnTo>
                  <a:lnTo>
                    <a:pt x="2410045" y="1032511"/>
                  </a:lnTo>
                  <a:lnTo>
                    <a:pt x="2393547" y="1067260"/>
                  </a:lnTo>
                  <a:lnTo>
                    <a:pt x="2385182" y="1099585"/>
                  </a:lnTo>
                  <a:lnTo>
                    <a:pt x="2388435" y="1114535"/>
                  </a:lnTo>
                  <a:lnTo>
                    <a:pt x="2351024" y="1130968"/>
                  </a:lnTo>
                  <a:lnTo>
                    <a:pt x="2278064" y="1132718"/>
                  </a:lnTo>
                  <a:lnTo>
                    <a:pt x="2217882" y="1152248"/>
                  </a:lnTo>
                  <a:lnTo>
                    <a:pt x="2187908" y="1170835"/>
                  </a:lnTo>
                  <a:lnTo>
                    <a:pt x="2148639" y="1191577"/>
                  </a:lnTo>
                  <a:lnTo>
                    <a:pt x="2094731" y="1170296"/>
                  </a:lnTo>
                  <a:lnTo>
                    <a:pt x="2054765" y="1161811"/>
                  </a:lnTo>
                  <a:lnTo>
                    <a:pt x="2064988" y="1136893"/>
                  </a:lnTo>
                  <a:lnTo>
                    <a:pt x="2029438" y="1145918"/>
                  </a:lnTo>
                  <a:lnTo>
                    <a:pt x="1972277" y="1180666"/>
                  </a:lnTo>
                  <a:lnTo>
                    <a:pt x="1916046" y="1167602"/>
                  </a:lnTo>
                  <a:lnTo>
                    <a:pt x="1879100" y="1160060"/>
                  </a:lnTo>
                  <a:lnTo>
                    <a:pt x="1841923" y="1156693"/>
                  </a:lnTo>
                  <a:lnTo>
                    <a:pt x="1778953" y="1142819"/>
                  </a:lnTo>
                  <a:lnTo>
                    <a:pt x="1736895" y="1113458"/>
                  </a:lnTo>
                  <a:lnTo>
                    <a:pt x="1724814" y="1077631"/>
                  </a:lnTo>
                  <a:lnTo>
                    <a:pt x="1709710" y="1054061"/>
                  </a:lnTo>
                  <a:lnTo>
                    <a:pt x="1677644" y="1035205"/>
                  </a:lnTo>
                  <a:lnTo>
                    <a:pt x="1614906" y="1029683"/>
                  </a:lnTo>
                  <a:lnTo>
                    <a:pt x="1636283" y="1007324"/>
                  </a:lnTo>
                  <a:lnTo>
                    <a:pt x="1620483" y="973384"/>
                  </a:lnTo>
                  <a:lnTo>
                    <a:pt x="1588649" y="1005035"/>
                  </a:lnTo>
                  <a:lnTo>
                    <a:pt x="1530559" y="1013520"/>
                  </a:lnTo>
                  <a:lnTo>
                    <a:pt x="1564717" y="988199"/>
                  </a:lnTo>
                  <a:lnTo>
                    <a:pt x="1574476" y="961935"/>
                  </a:lnTo>
                  <a:lnTo>
                    <a:pt x="1599571" y="939712"/>
                  </a:lnTo>
                  <a:lnTo>
                    <a:pt x="1594458" y="906444"/>
                  </a:lnTo>
                  <a:lnTo>
                    <a:pt x="1541481" y="944830"/>
                  </a:lnTo>
                  <a:lnTo>
                    <a:pt x="1500818" y="960319"/>
                  </a:lnTo>
                  <a:lnTo>
                    <a:pt x="1475955" y="996549"/>
                  </a:lnTo>
                  <a:lnTo>
                    <a:pt x="1425068" y="977694"/>
                  </a:lnTo>
                  <a:lnTo>
                    <a:pt x="1427158" y="953584"/>
                  </a:lnTo>
                  <a:lnTo>
                    <a:pt x="1386495" y="920855"/>
                  </a:lnTo>
                  <a:lnTo>
                    <a:pt x="1352106" y="904020"/>
                  </a:lnTo>
                  <a:lnTo>
                    <a:pt x="1364422" y="893648"/>
                  </a:lnTo>
                  <a:lnTo>
                    <a:pt x="1280771" y="866711"/>
                  </a:lnTo>
                  <a:lnTo>
                    <a:pt x="1234997" y="865499"/>
                  </a:lnTo>
                  <a:lnTo>
                    <a:pt x="1172259" y="843949"/>
                  </a:lnTo>
                  <a:lnTo>
                    <a:pt x="1055614" y="848125"/>
                  </a:lnTo>
                  <a:lnTo>
                    <a:pt x="971267" y="864018"/>
                  </a:lnTo>
                  <a:lnTo>
                    <a:pt x="897144" y="878833"/>
                  </a:lnTo>
                  <a:lnTo>
                    <a:pt x="834871" y="875870"/>
                  </a:lnTo>
                  <a:lnTo>
                    <a:pt x="765861" y="898767"/>
                  </a:lnTo>
                  <a:lnTo>
                    <a:pt x="709398" y="909138"/>
                  </a:lnTo>
                  <a:lnTo>
                    <a:pt x="696849" y="932708"/>
                  </a:lnTo>
                  <a:lnTo>
                    <a:pt x="672684" y="951025"/>
                  </a:lnTo>
                  <a:lnTo>
                    <a:pt x="617382" y="952103"/>
                  </a:lnTo>
                  <a:lnTo>
                    <a:pt x="576487" y="956143"/>
                  </a:lnTo>
                  <a:lnTo>
                    <a:pt x="518862" y="947928"/>
                  </a:lnTo>
                  <a:lnTo>
                    <a:pt x="471924" y="952911"/>
                  </a:lnTo>
                  <a:lnTo>
                    <a:pt x="427311" y="954932"/>
                  </a:lnTo>
                  <a:lnTo>
                    <a:pt x="388508" y="979175"/>
                  </a:lnTo>
                  <a:lnTo>
                    <a:pt x="369454" y="977154"/>
                  </a:lnTo>
                  <a:lnTo>
                    <a:pt x="336690" y="990085"/>
                  </a:lnTo>
                  <a:lnTo>
                    <a:pt x="305322" y="1004631"/>
                  </a:lnTo>
                  <a:lnTo>
                    <a:pt x="257689" y="1002880"/>
                  </a:lnTo>
                  <a:lnTo>
                    <a:pt x="214005" y="1002880"/>
                  </a:lnTo>
                  <a:lnTo>
                    <a:pt x="144993" y="973652"/>
                  </a:lnTo>
                  <a:lnTo>
                    <a:pt x="109908" y="965033"/>
                  </a:lnTo>
                  <a:lnTo>
                    <a:pt x="111302" y="939039"/>
                  </a:lnTo>
                  <a:lnTo>
                    <a:pt x="143599" y="932843"/>
                  </a:lnTo>
                  <a:lnTo>
                    <a:pt x="154753" y="922606"/>
                  </a:lnTo>
                  <a:lnTo>
                    <a:pt x="152428" y="906444"/>
                  </a:lnTo>
                  <a:lnTo>
                    <a:pt x="160329" y="875466"/>
                  </a:lnTo>
                  <a:lnTo>
                    <a:pt x="153126" y="849202"/>
                  </a:lnTo>
                  <a:lnTo>
                    <a:pt x="118736" y="804890"/>
                  </a:lnTo>
                  <a:lnTo>
                    <a:pt x="108048" y="779972"/>
                  </a:lnTo>
                  <a:lnTo>
                    <a:pt x="110836" y="755325"/>
                  </a:lnTo>
                  <a:lnTo>
                    <a:pt x="84812" y="727310"/>
                  </a:lnTo>
                  <a:lnTo>
                    <a:pt x="83185" y="714784"/>
                  </a:lnTo>
                  <a:lnTo>
                    <a:pt x="54373" y="697814"/>
                  </a:lnTo>
                  <a:lnTo>
                    <a:pt x="46240" y="664546"/>
                  </a:lnTo>
                  <a:lnTo>
                    <a:pt x="9062" y="631143"/>
                  </a:lnTo>
                  <a:lnTo>
                    <a:pt x="0" y="613231"/>
                  </a:lnTo>
                  <a:lnTo>
                    <a:pt x="28581" y="631413"/>
                  </a:lnTo>
                  <a:lnTo>
                    <a:pt x="6507" y="592623"/>
                  </a:lnTo>
                  <a:lnTo>
                    <a:pt x="38804" y="604745"/>
                  </a:lnTo>
                  <a:lnTo>
                    <a:pt x="58090" y="620907"/>
                  </a:lnTo>
                  <a:lnTo>
                    <a:pt x="56929" y="599492"/>
                  </a:lnTo>
                  <a:lnTo>
                    <a:pt x="24630" y="566763"/>
                  </a:lnTo>
                  <a:lnTo>
                    <a:pt x="18357" y="553698"/>
                  </a:lnTo>
                  <a:lnTo>
                    <a:pt x="3253" y="541307"/>
                  </a:lnTo>
                  <a:lnTo>
                    <a:pt x="10224" y="517467"/>
                  </a:lnTo>
                  <a:lnTo>
                    <a:pt x="23469" y="507366"/>
                  </a:lnTo>
                  <a:lnTo>
                    <a:pt x="32298" y="486894"/>
                  </a:lnTo>
                  <a:lnTo>
                    <a:pt x="25328" y="463054"/>
                  </a:lnTo>
                  <a:lnTo>
                    <a:pt x="52281" y="433827"/>
                  </a:lnTo>
                  <a:lnTo>
                    <a:pt x="57161" y="464670"/>
                  </a:lnTo>
                  <a:lnTo>
                    <a:pt x="84580" y="436790"/>
                  </a:lnTo>
                  <a:lnTo>
                    <a:pt x="137557" y="423321"/>
                  </a:lnTo>
                  <a:lnTo>
                    <a:pt x="169392" y="406082"/>
                  </a:lnTo>
                  <a:lnTo>
                    <a:pt x="219116" y="391266"/>
                  </a:lnTo>
                  <a:lnTo>
                    <a:pt x="248626" y="388168"/>
                  </a:lnTo>
                  <a:lnTo>
                    <a:pt x="266518" y="393152"/>
                  </a:lnTo>
                  <a:lnTo>
                    <a:pt x="317869" y="378202"/>
                  </a:lnTo>
                  <a:lnTo>
                    <a:pt x="357371" y="373757"/>
                  </a:lnTo>
                  <a:lnTo>
                    <a:pt x="367129" y="365002"/>
                  </a:lnTo>
                  <a:lnTo>
                    <a:pt x="384325" y="361366"/>
                  </a:lnTo>
                  <a:lnTo>
                    <a:pt x="420341" y="362309"/>
                  </a:lnTo>
                  <a:lnTo>
                    <a:pt x="488888" y="350591"/>
                  </a:lnTo>
                  <a:lnTo>
                    <a:pt x="524205" y="332947"/>
                  </a:lnTo>
                  <a:lnTo>
                    <a:pt x="540936" y="311666"/>
                  </a:lnTo>
                  <a:lnTo>
                    <a:pt x="579042" y="291598"/>
                  </a:lnTo>
                  <a:lnTo>
                    <a:pt x="582063" y="275839"/>
                  </a:lnTo>
                  <a:lnTo>
                    <a:pt x="583690" y="254424"/>
                  </a:lnTo>
                  <a:lnTo>
                    <a:pt x="629233" y="221156"/>
                  </a:lnTo>
                  <a:lnTo>
                    <a:pt x="656651" y="254963"/>
                  </a:lnTo>
                  <a:lnTo>
                    <a:pt x="684302" y="247151"/>
                  </a:lnTo>
                  <a:lnTo>
                    <a:pt x="661066" y="228564"/>
                  </a:lnTo>
                  <a:lnTo>
                    <a:pt x="681514" y="209573"/>
                  </a:lnTo>
                  <a:lnTo>
                    <a:pt x="710326" y="218058"/>
                  </a:lnTo>
                  <a:lnTo>
                    <a:pt x="718227" y="188293"/>
                  </a:lnTo>
                  <a:lnTo>
                    <a:pt x="753778" y="169167"/>
                  </a:lnTo>
                  <a:lnTo>
                    <a:pt x="769578" y="153813"/>
                  </a:lnTo>
                  <a:lnTo>
                    <a:pt x="802342" y="147213"/>
                  </a:lnTo>
                  <a:lnTo>
                    <a:pt x="803271" y="136438"/>
                  </a:lnTo>
                  <a:lnTo>
                    <a:pt x="831851" y="141017"/>
                  </a:lnTo>
                  <a:lnTo>
                    <a:pt x="833014" y="131320"/>
                  </a:lnTo>
                  <a:lnTo>
                    <a:pt x="861593" y="125798"/>
                  </a:lnTo>
                  <a:lnTo>
                    <a:pt x="893194" y="120545"/>
                  </a:lnTo>
                  <a:lnTo>
                    <a:pt x="941293" y="138323"/>
                  </a:lnTo>
                  <a:lnTo>
                    <a:pt x="977541" y="161355"/>
                  </a:lnTo>
                  <a:lnTo>
                    <a:pt x="1018204" y="161624"/>
                  </a:lnTo>
                  <a:lnTo>
                    <a:pt x="1059565" y="165261"/>
                  </a:lnTo>
                  <a:lnTo>
                    <a:pt x="1045855" y="143981"/>
                  </a:lnTo>
                  <a:lnTo>
                    <a:pt x="1076992" y="113003"/>
                  </a:lnTo>
                  <a:lnTo>
                    <a:pt x="1106268" y="102901"/>
                  </a:lnTo>
                  <a:lnTo>
                    <a:pt x="1096045" y="93338"/>
                  </a:lnTo>
                  <a:lnTo>
                    <a:pt x="1124393" y="71384"/>
                  </a:lnTo>
                  <a:lnTo>
                    <a:pt x="1163895" y="57781"/>
                  </a:lnTo>
                  <a:lnTo>
                    <a:pt x="1197122" y="62360"/>
                  </a:lnTo>
                  <a:lnTo>
                    <a:pt x="1251959" y="55087"/>
                  </a:lnTo>
                  <a:lnTo>
                    <a:pt x="1250797" y="35558"/>
                  </a:lnTo>
                  <a:lnTo>
                    <a:pt x="1203164" y="22897"/>
                  </a:lnTo>
                  <a:lnTo>
                    <a:pt x="1237785" y="17375"/>
                  </a:lnTo>
                  <a:lnTo>
                    <a:pt x="1281004" y="26803"/>
                  </a:lnTo>
                  <a:lnTo>
                    <a:pt x="1315626" y="42561"/>
                  </a:lnTo>
                  <a:lnTo>
                    <a:pt x="1370464" y="52393"/>
                  </a:lnTo>
                  <a:lnTo>
                    <a:pt x="1389052" y="48487"/>
                  </a:lnTo>
                  <a:lnTo>
                    <a:pt x="1429483" y="60340"/>
                  </a:lnTo>
                  <a:lnTo>
                    <a:pt x="1467590" y="49296"/>
                  </a:lnTo>
                  <a:lnTo>
                    <a:pt x="1491988" y="52663"/>
                  </a:lnTo>
                  <a:lnTo>
                    <a:pt x="1507323" y="45255"/>
                  </a:lnTo>
                  <a:lnTo>
                    <a:pt x="1537298" y="64246"/>
                  </a:lnTo>
                  <a:lnTo>
                    <a:pt x="1519871" y="84853"/>
                  </a:lnTo>
                  <a:lnTo>
                    <a:pt x="1495241" y="100476"/>
                  </a:lnTo>
                  <a:lnTo>
                    <a:pt x="1472934" y="101823"/>
                  </a:lnTo>
                  <a:lnTo>
                    <a:pt x="1480602" y="117312"/>
                  </a:lnTo>
                  <a:lnTo>
                    <a:pt x="1461549" y="136573"/>
                  </a:lnTo>
                  <a:lnTo>
                    <a:pt x="1438313" y="155563"/>
                  </a:lnTo>
                  <a:lnTo>
                    <a:pt x="1442960" y="166473"/>
                  </a:lnTo>
                  <a:lnTo>
                    <a:pt x="1494776" y="188023"/>
                  </a:lnTo>
                  <a:lnTo>
                    <a:pt x="1544965" y="200549"/>
                  </a:lnTo>
                  <a:lnTo>
                    <a:pt x="1578425" y="214018"/>
                  </a:lnTo>
                  <a:lnTo>
                    <a:pt x="1625595" y="237184"/>
                  </a:lnTo>
                  <a:lnTo>
                    <a:pt x="1643951" y="237184"/>
                  </a:lnTo>
                  <a:lnTo>
                    <a:pt x="1678109" y="247286"/>
                  </a:lnTo>
                  <a:lnTo>
                    <a:pt x="1688100" y="259407"/>
                  </a:lnTo>
                  <a:lnTo>
                    <a:pt x="1750373" y="272741"/>
                  </a:lnTo>
                  <a:lnTo>
                    <a:pt x="1793359" y="259273"/>
                  </a:lnTo>
                  <a:lnTo>
                    <a:pt x="1806140" y="238127"/>
                  </a:lnTo>
                  <a:lnTo>
                    <a:pt x="1819383" y="220752"/>
                  </a:lnTo>
                  <a:lnTo>
                    <a:pt x="1827517" y="199337"/>
                  </a:lnTo>
                  <a:lnTo>
                    <a:pt x="1847267" y="168359"/>
                  </a:lnTo>
                  <a:lnTo>
                    <a:pt x="1838204" y="149638"/>
                  </a:lnTo>
                  <a:lnTo>
                    <a:pt x="1842852" y="138323"/>
                  </a:lnTo>
                  <a:lnTo>
                    <a:pt x="1835416" y="116235"/>
                  </a:lnTo>
                  <a:lnTo>
                    <a:pt x="1844013" y="87143"/>
                  </a:lnTo>
                  <a:lnTo>
                    <a:pt x="1856562" y="79331"/>
                  </a:lnTo>
                  <a:lnTo>
                    <a:pt x="1846338" y="66535"/>
                  </a:lnTo>
                  <a:lnTo>
                    <a:pt x="1862138" y="46198"/>
                  </a:lnTo>
                  <a:lnTo>
                    <a:pt x="1874452" y="25186"/>
                  </a:lnTo>
                  <a:lnTo>
                    <a:pt x="1876079" y="14277"/>
                  </a:lnTo>
                  <a:lnTo>
                    <a:pt x="1900246" y="0"/>
                  </a:lnTo>
                  <a:lnTo>
                    <a:pt x="1918602" y="18722"/>
                  </a:lnTo>
                  <a:lnTo>
                    <a:pt x="1923016" y="42696"/>
                  </a:lnTo>
                  <a:lnTo>
                    <a:pt x="1939282" y="47275"/>
                  </a:lnTo>
                  <a:lnTo>
                    <a:pt x="1942070" y="63437"/>
                  </a:lnTo>
                  <a:lnTo>
                    <a:pt x="1965771" y="82967"/>
                  </a:lnTo>
                  <a:lnTo>
                    <a:pt x="1970650" y="104787"/>
                  </a:lnTo>
                  <a:lnTo>
                    <a:pt x="1968792" y="11839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" name="Figura a mano libera: forma 14">
              <a:extLst>
                <a:ext uri="{FF2B5EF4-FFF2-40B4-BE49-F238E27FC236}">
                  <a16:creationId xmlns:a16="http://schemas.microsoft.com/office/drawing/2014/main" id="{10A6FF7B-795B-45D0-ABD3-C343632C04F7}"/>
                </a:ext>
              </a:extLst>
            </p:cNvPr>
            <p:cNvSpPr/>
            <p:nvPr/>
          </p:nvSpPr>
          <p:spPr>
            <a:xfrm>
              <a:off x="13961384" y="4900065"/>
              <a:ext cx="364573" cy="176440"/>
            </a:xfrm>
            <a:custGeom>
              <a:avLst/>
              <a:gdLst>
                <a:gd name="connsiteX0" fmla="*/ 13477 w 364573"/>
                <a:gd name="connsiteY0" fmla="*/ 105460 h 176440"/>
                <a:gd name="connsiteX1" fmla="*/ 32764 w 364573"/>
                <a:gd name="connsiteY1" fmla="*/ 118524 h 176440"/>
                <a:gd name="connsiteX2" fmla="*/ 61576 w 364573"/>
                <a:gd name="connsiteY2" fmla="*/ 118390 h 176440"/>
                <a:gd name="connsiteX3" fmla="*/ 61344 w 364573"/>
                <a:gd name="connsiteY3" fmla="*/ 125932 h 176440"/>
                <a:gd name="connsiteX4" fmla="*/ 87833 w 364573"/>
                <a:gd name="connsiteY4" fmla="*/ 153947 h 176440"/>
                <a:gd name="connsiteX5" fmla="*/ 43220 w 364573"/>
                <a:gd name="connsiteY5" fmla="*/ 147482 h 176440"/>
                <a:gd name="connsiteX6" fmla="*/ 10224 w 364573"/>
                <a:gd name="connsiteY6" fmla="*/ 125124 h 176440"/>
                <a:gd name="connsiteX7" fmla="*/ 0 w 364573"/>
                <a:gd name="connsiteY7" fmla="*/ 106672 h 176440"/>
                <a:gd name="connsiteX8" fmla="*/ 13477 w 364573"/>
                <a:gd name="connsiteY8" fmla="*/ 105460 h 176440"/>
                <a:gd name="connsiteX9" fmla="*/ 167998 w 364573"/>
                <a:gd name="connsiteY9" fmla="*/ 32325 h 176440"/>
                <a:gd name="connsiteX10" fmla="*/ 196810 w 364573"/>
                <a:gd name="connsiteY10" fmla="*/ 35692 h 176440"/>
                <a:gd name="connsiteX11" fmla="*/ 207963 w 364573"/>
                <a:gd name="connsiteY11" fmla="*/ 22897 h 176440"/>
                <a:gd name="connsiteX12" fmla="*/ 246767 w 364573"/>
                <a:gd name="connsiteY12" fmla="*/ 2559 h 176440"/>
                <a:gd name="connsiteX13" fmla="*/ 280925 w 364573"/>
                <a:gd name="connsiteY13" fmla="*/ 29092 h 176440"/>
                <a:gd name="connsiteX14" fmla="*/ 314152 w 364573"/>
                <a:gd name="connsiteY14" fmla="*/ 64380 h 176440"/>
                <a:gd name="connsiteX15" fmla="*/ 344591 w 364573"/>
                <a:gd name="connsiteY15" fmla="*/ 66670 h 176440"/>
                <a:gd name="connsiteX16" fmla="*/ 364574 w 364573"/>
                <a:gd name="connsiteY16" fmla="*/ 80004 h 176440"/>
                <a:gd name="connsiteX17" fmla="*/ 310899 w 364573"/>
                <a:gd name="connsiteY17" fmla="*/ 83910 h 176440"/>
                <a:gd name="connsiteX18" fmla="*/ 299513 w 364573"/>
                <a:gd name="connsiteY18" fmla="*/ 121892 h 176440"/>
                <a:gd name="connsiteX19" fmla="*/ 288360 w 364573"/>
                <a:gd name="connsiteY19" fmla="*/ 138862 h 176440"/>
                <a:gd name="connsiteX20" fmla="*/ 264426 w 364573"/>
                <a:gd name="connsiteY20" fmla="*/ 150176 h 176440"/>
                <a:gd name="connsiteX21" fmla="*/ 266286 w 364573"/>
                <a:gd name="connsiteY21" fmla="*/ 174015 h 176440"/>
                <a:gd name="connsiteX22" fmla="*/ 250020 w 364573"/>
                <a:gd name="connsiteY22" fmla="*/ 176440 h 176440"/>
                <a:gd name="connsiteX23" fmla="*/ 209357 w 364573"/>
                <a:gd name="connsiteY23" fmla="*/ 151253 h 176440"/>
                <a:gd name="connsiteX24" fmla="*/ 231897 w 364573"/>
                <a:gd name="connsiteY24" fmla="*/ 127279 h 176440"/>
                <a:gd name="connsiteX25" fmla="*/ 212611 w 364573"/>
                <a:gd name="connsiteY25" fmla="*/ 113002 h 176440"/>
                <a:gd name="connsiteX26" fmla="*/ 188213 w 364573"/>
                <a:gd name="connsiteY26" fmla="*/ 116639 h 176440"/>
                <a:gd name="connsiteX27" fmla="*/ 111302 w 364573"/>
                <a:gd name="connsiteY27" fmla="*/ 152466 h 176440"/>
                <a:gd name="connsiteX28" fmla="*/ 109908 w 364573"/>
                <a:gd name="connsiteY28" fmla="*/ 118794 h 176440"/>
                <a:gd name="connsiteX29" fmla="*/ 80630 w 364573"/>
                <a:gd name="connsiteY29" fmla="*/ 110847 h 176440"/>
                <a:gd name="connsiteX30" fmla="*/ 52979 w 364573"/>
                <a:gd name="connsiteY30" fmla="*/ 97513 h 176440"/>
                <a:gd name="connsiteX31" fmla="*/ 71335 w 364573"/>
                <a:gd name="connsiteY31" fmla="*/ 81890 h 176440"/>
                <a:gd name="connsiteX32" fmla="*/ 36713 w 364573"/>
                <a:gd name="connsiteY32" fmla="*/ 64919 h 176440"/>
                <a:gd name="connsiteX33" fmla="*/ 49726 w 364573"/>
                <a:gd name="connsiteY33" fmla="*/ 52528 h 176440"/>
                <a:gd name="connsiteX34" fmla="*/ 24863 w 364573"/>
                <a:gd name="connsiteY34" fmla="*/ 43908 h 176440"/>
                <a:gd name="connsiteX35" fmla="*/ 11387 w 364573"/>
                <a:gd name="connsiteY35" fmla="*/ 30843 h 176440"/>
                <a:gd name="connsiteX36" fmla="*/ 27420 w 364573"/>
                <a:gd name="connsiteY36" fmla="*/ 22627 h 176440"/>
                <a:gd name="connsiteX37" fmla="*/ 75982 w 364573"/>
                <a:gd name="connsiteY37" fmla="*/ 37039 h 176440"/>
                <a:gd name="connsiteX38" fmla="*/ 111069 w 364573"/>
                <a:gd name="connsiteY38" fmla="*/ 40002 h 176440"/>
                <a:gd name="connsiteX39" fmla="*/ 119899 w 364573"/>
                <a:gd name="connsiteY39" fmla="*/ 34211 h 176440"/>
                <a:gd name="connsiteX40" fmla="*/ 87833 w 364573"/>
                <a:gd name="connsiteY40" fmla="*/ 7004 h 176440"/>
                <a:gd name="connsiteX41" fmla="*/ 104795 w 364573"/>
                <a:gd name="connsiteY41" fmla="*/ 0 h 176440"/>
                <a:gd name="connsiteX42" fmla="*/ 123152 w 364573"/>
                <a:gd name="connsiteY42" fmla="*/ 1751 h 176440"/>
                <a:gd name="connsiteX43" fmla="*/ 167998 w 364573"/>
                <a:gd name="connsiteY43" fmla="*/ 32325 h 176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64573" h="176440">
                  <a:moveTo>
                    <a:pt x="13477" y="105460"/>
                  </a:moveTo>
                  <a:lnTo>
                    <a:pt x="32764" y="118524"/>
                  </a:lnTo>
                  <a:lnTo>
                    <a:pt x="61576" y="118390"/>
                  </a:lnTo>
                  <a:lnTo>
                    <a:pt x="61344" y="125932"/>
                  </a:lnTo>
                  <a:lnTo>
                    <a:pt x="87833" y="153947"/>
                  </a:lnTo>
                  <a:lnTo>
                    <a:pt x="43220" y="147482"/>
                  </a:lnTo>
                  <a:lnTo>
                    <a:pt x="10224" y="125124"/>
                  </a:lnTo>
                  <a:lnTo>
                    <a:pt x="0" y="106672"/>
                  </a:lnTo>
                  <a:lnTo>
                    <a:pt x="13477" y="105460"/>
                  </a:lnTo>
                  <a:close/>
                  <a:moveTo>
                    <a:pt x="167998" y="32325"/>
                  </a:moveTo>
                  <a:lnTo>
                    <a:pt x="196810" y="35692"/>
                  </a:lnTo>
                  <a:lnTo>
                    <a:pt x="207963" y="22897"/>
                  </a:lnTo>
                  <a:lnTo>
                    <a:pt x="246767" y="2559"/>
                  </a:lnTo>
                  <a:lnTo>
                    <a:pt x="280925" y="29092"/>
                  </a:lnTo>
                  <a:lnTo>
                    <a:pt x="314152" y="64380"/>
                  </a:lnTo>
                  <a:lnTo>
                    <a:pt x="344591" y="66670"/>
                  </a:lnTo>
                  <a:lnTo>
                    <a:pt x="364574" y="80004"/>
                  </a:lnTo>
                  <a:lnTo>
                    <a:pt x="310899" y="83910"/>
                  </a:lnTo>
                  <a:lnTo>
                    <a:pt x="299513" y="121892"/>
                  </a:lnTo>
                  <a:lnTo>
                    <a:pt x="288360" y="138862"/>
                  </a:lnTo>
                  <a:lnTo>
                    <a:pt x="264426" y="150176"/>
                  </a:lnTo>
                  <a:lnTo>
                    <a:pt x="266286" y="174015"/>
                  </a:lnTo>
                  <a:lnTo>
                    <a:pt x="250020" y="176440"/>
                  </a:lnTo>
                  <a:lnTo>
                    <a:pt x="209357" y="151253"/>
                  </a:lnTo>
                  <a:lnTo>
                    <a:pt x="231897" y="127279"/>
                  </a:lnTo>
                  <a:lnTo>
                    <a:pt x="212611" y="113002"/>
                  </a:lnTo>
                  <a:lnTo>
                    <a:pt x="188213" y="116639"/>
                  </a:lnTo>
                  <a:lnTo>
                    <a:pt x="111302" y="152466"/>
                  </a:lnTo>
                  <a:lnTo>
                    <a:pt x="109908" y="118794"/>
                  </a:lnTo>
                  <a:lnTo>
                    <a:pt x="80630" y="110847"/>
                  </a:lnTo>
                  <a:lnTo>
                    <a:pt x="52979" y="97513"/>
                  </a:lnTo>
                  <a:lnTo>
                    <a:pt x="71335" y="81890"/>
                  </a:lnTo>
                  <a:lnTo>
                    <a:pt x="36713" y="64919"/>
                  </a:lnTo>
                  <a:lnTo>
                    <a:pt x="49726" y="52528"/>
                  </a:lnTo>
                  <a:lnTo>
                    <a:pt x="24863" y="43908"/>
                  </a:lnTo>
                  <a:lnTo>
                    <a:pt x="11387" y="30843"/>
                  </a:lnTo>
                  <a:lnTo>
                    <a:pt x="27420" y="22627"/>
                  </a:lnTo>
                  <a:lnTo>
                    <a:pt x="75982" y="37039"/>
                  </a:lnTo>
                  <a:lnTo>
                    <a:pt x="111069" y="40002"/>
                  </a:lnTo>
                  <a:lnTo>
                    <a:pt x="119899" y="34211"/>
                  </a:lnTo>
                  <a:lnTo>
                    <a:pt x="87833" y="7004"/>
                  </a:lnTo>
                  <a:lnTo>
                    <a:pt x="104795" y="0"/>
                  </a:lnTo>
                  <a:lnTo>
                    <a:pt x="123152" y="1751"/>
                  </a:lnTo>
                  <a:lnTo>
                    <a:pt x="167998" y="3232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" name="Figura a mano libera: forma 15">
              <a:extLst>
                <a:ext uri="{FF2B5EF4-FFF2-40B4-BE49-F238E27FC236}">
                  <a16:creationId xmlns:a16="http://schemas.microsoft.com/office/drawing/2014/main" id="{FC83CBED-85B0-41A4-AE85-61E6494FEB0B}"/>
                </a:ext>
              </a:extLst>
            </p:cNvPr>
            <p:cNvSpPr/>
            <p:nvPr/>
          </p:nvSpPr>
          <p:spPr>
            <a:xfrm>
              <a:off x="12069040" y="4724971"/>
              <a:ext cx="250950" cy="135091"/>
            </a:xfrm>
            <a:custGeom>
              <a:avLst/>
              <a:gdLst>
                <a:gd name="connsiteX0" fmla="*/ 212145 w 250950"/>
                <a:gd name="connsiteY0" fmla="*/ 19933 h 135091"/>
                <a:gd name="connsiteX1" fmla="*/ 235847 w 250950"/>
                <a:gd name="connsiteY1" fmla="*/ 19799 h 135091"/>
                <a:gd name="connsiteX2" fmla="*/ 219581 w 250950"/>
                <a:gd name="connsiteY2" fmla="*/ 42965 h 135091"/>
                <a:gd name="connsiteX3" fmla="*/ 250951 w 250950"/>
                <a:gd name="connsiteY3" fmla="*/ 63168 h 135091"/>
                <a:gd name="connsiteX4" fmla="*/ 241423 w 250950"/>
                <a:gd name="connsiteY4" fmla="*/ 87681 h 135091"/>
                <a:gd name="connsiteX5" fmla="*/ 226088 w 250950"/>
                <a:gd name="connsiteY5" fmla="*/ 89971 h 135091"/>
                <a:gd name="connsiteX6" fmla="*/ 213772 w 250950"/>
                <a:gd name="connsiteY6" fmla="*/ 94820 h 135091"/>
                <a:gd name="connsiteX7" fmla="*/ 192628 w 250950"/>
                <a:gd name="connsiteY7" fmla="*/ 106807 h 135091"/>
                <a:gd name="connsiteX8" fmla="*/ 183100 w 250950"/>
                <a:gd name="connsiteY8" fmla="*/ 135091 h 135091"/>
                <a:gd name="connsiteX9" fmla="*/ 125475 w 250950"/>
                <a:gd name="connsiteY9" fmla="*/ 115696 h 135091"/>
                <a:gd name="connsiteX10" fmla="*/ 100845 w 250950"/>
                <a:gd name="connsiteY10" fmla="*/ 94011 h 135091"/>
                <a:gd name="connsiteX11" fmla="*/ 75982 w 250950"/>
                <a:gd name="connsiteY11" fmla="*/ 82563 h 135091"/>
                <a:gd name="connsiteX12" fmla="*/ 46008 w 250950"/>
                <a:gd name="connsiteY12" fmla="*/ 63033 h 135091"/>
                <a:gd name="connsiteX13" fmla="*/ 32066 w 250950"/>
                <a:gd name="connsiteY13" fmla="*/ 46736 h 135091"/>
                <a:gd name="connsiteX14" fmla="*/ 0 w 250950"/>
                <a:gd name="connsiteY14" fmla="*/ 22088 h 135091"/>
                <a:gd name="connsiteX15" fmla="*/ 13710 w 250950"/>
                <a:gd name="connsiteY15" fmla="*/ 0 h 135091"/>
                <a:gd name="connsiteX16" fmla="*/ 37179 w 250950"/>
                <a:gd name="connsiteY16" fmla="*/ 12257 h 135091"/>
                <a:gd name="connsiteX17" fmla="*/ 51120 w 250950"/>
                <a:gd name="connsiteY17" fmla="*/ 1212 h 135091"/>
                <a:gd name="connsiteX18" fmla="*/ 81559 w 250950"/>
                <a:gd name="connsiteY18" fmla="*/ 0 h 135091"/>
                <a:gd name="connsiteX19" fmla="*/ 137558 w 250950"/>
                <a:gd name="connsiteY19" fmla="*/ 8889 h 135091"/>
                <a:gd name="connsiteX20" fmla="*/ 182637 w 250950"/>
                <a:gd name="connsiteY20" fmla="*/ 8081 h 135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0950" h="135091">
                  <a:moveTo>
                    <a:pt x="212145" y="19933"/>
                  </a:moveTo>
                  <a:lnTo>
                    <a:pt x="235847" y="19799"/>
                  </a:lnTo>
                  <a:lnTo>
                    <a:pt x="219581" y="42965"/>
                  </a:lnTo>
                  <a:lnTo>
                    <a:pt x="250951" y="63168"/>
                  </a:lnTo>
                  <a:lnTo>
                    <a:pt x="241423" y="87681"/>
                  </a:lnTo>
                  <a:lnTo>
                    <a:pt x="226088" y="89971"/>
                  </a:lnTo>
                  <a:lnTo>
                    <a:pt x="213772" y="94820"/>
                  </a:lnTo>
                  <a:lnTo>
                    <a:pt x="192628" y="106807"/>
                  </a:lnTo>
                  <a:lnTo>
                    <a:pt x="183100" y="135091"/>
                  </a:lnTo>
                  <a:lnTo>
                    <a:pt x="125475" y="115696"/>
                  </a:lnTo>
                  <a:lnTo>
                    <a:pt x="100845" y="94011"/>
                  </a:lnTo>
                  <a:lnTo>
                    <a:pt x="75982" y="82563"/>
                  </a:lnTo>
                  <a:lnTo>
                    <a:pt x="46008" y="63033"/>
                  </a:lnTo>
                  <a:lnTo>
                    <a:pt x="32066" y="46736"/>
                  </a:lnTo>
                  <a:lnTo>
                    <a:pt x="0" y="22088"/>
                  </a:lnTo>
                  <a:lnTo>
                    <a:pt x="13710" y="0"/>
                  </a:lnTo>
                  <a:lnTo>
                    <a:pt x="37179" y="12257"/>
                  </a:lnTo>
                  <a:lnTo>
                    <a:pt x="51120" y="1212"/>
                  </a:lnTo>
                  <a:lnTo>
                    <a:pt x="81559" y="0"/>
                  </a:lnTo>
                  <a:lnTo>
                    <a:pt x="137558" y="8889"/>
                  </a:lnTo>
                  <a:lnTo>
                    <a:pt x="182637" y="808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" name="Figura a mano libera: forma 16">
              <a:extLst>
                <a:ext uri="{FF2B5EF4-FFF2-40B4-BE49-F238E27FC236}">
                  <a16:creationId xmlns:a16="http://schemas.microsoft.com/office/drawing/2014/main" id="{F90E0395-23E2-45E6-BD84-408FF3ACC714}"/>
                </a:ext>
              </a:extLst>
            </p:cNvPr>
            <p:cNvSpPr/>
            <p:nvPr/>
          </p:nvSpPr>
          <p:spPr>
            <a:xfrm>
              <a:off x="16781777" y="5604478"/>
              <a:ext cx="298816" cy="236780"/>
            </a:xfrm>
            <a:custGeom>
              <a:avLst/>
              <a:gdLst>
                <a:gd name="connsiteX0" fmla="*/ 298817 w 298816"/>
                <a:gd name="connsiteY0" fmla="*/ 181558 h 236780"/>
                <a:gd name="connsiteX1" fmla="*/ 297654 w 298816"/>
                <a:gd name="connsiteY1" fmla="*/ 210516 h 236780"/>
                <a:gd name="connsiteX2" fmla="*/ 274883 w 298816"/>
                <a:gd name="connsiteY2" fmla="*/ 204320 h 236780"/>
                <a:gd name="connsiteX3" fmla="*/ 279065 w 298816"/>
                <a:gd name="connsiteY3" fmla="*/ 236780 h 236780"/>
                <a:gd name="connsiteX4" fmla="*/ 260477 w 298816"/>
                <a:gd name="connsiteY4" fmla="*/ 215769 h 236780"/>
                <a:gd name="connsiteX5" fmla="*/ 256760 w 298816"/>
                <a:gd name="connsiteY5" fmla="*/ 195296 h 236780"/>
                <a:gd name="connsiteX6" fmla="*/ 244211 w 298816"/>
                <a:gd name="connsiteY6" fmla="*/ 175767 h 236780"/>
                <a:gd name="connsiteX7" fmla="*/ 217025 w 298816"/>
                <a:gd name="connsiteY7" fmla="*/ 152062 h 236780"/>
                <a:gd name="connsiteX8" fmla="*/ 157076 w 298816"/>
                <a:gd name="connsiteY8" fmla="*/ 150446 h 236780"/>
                <a:gd name="connsiteX9" fmla="*/ 163118 w 298816"/>
                <a:gd name="connsiteY9" fmla="*/ 167282 h 236780"/>
                <a:gd name="connsiteX10" fmla="*/ 142670 w 298816"/>
                <a:gd name="connsiteY10" fmla="*/ 189774 h 236780"/>
                <a:gd name="connsiteX11" fmla="*/ 114786 w 298816"/>
                <a:gd name="connsiteY11" fmla="*/ 181558 h 236780"/>
                <a:gd name="connsiteX12" fmla="*/ 105260 w 298816"/>
                <a:gd name="connsiteY12" fmla="*/ 188966 h 236780"/>
                <a:gd name="connsiteX13" fmla="*/ 86903 w 298816"/>
                <a:gd name="connsiteY13" fmla="*/ 184521 h 236780"/>
                <a:gd name="connsiteX14" fmla="*/ 61809 w 298816"/>
                <a:gd name="connsiteY14" fmla="*/ 180885 h 236780"/>
                <a:gd name="connsiteX15" fmla="*/ 51585 w 298816"/>
                <a:gd name="connsiteY15" fmla="*/ 147483 h 236780"/>
                <a:gd name="connsiteX16" fmla="*/ 29045 w 298816"/>
                <a:gd name="connsiteY16" fmla="*/ 116774 h 236780"/>
                <a:gd name="connsiteX17" fmla="*/ 39967 w 298816"/>
                <a:gd name="connsiteY17" fmla="*/ 91991 h 236780"/>
                <a:gd name="connsiteX18" fmla="*/ 0 w 298816"/>
                <a:gd name="connsiteY18" fmla="*/ 80947 h 236780"/>
                <a:gd name="connsiteX19" fmla="*/ 14406 w 298816"/>
                <a:gd name="connsiteY19" fmla="*/ 65862 h 236780"/>
                <a:gd name="connsiteX20" fmla="*/ 55069 w 298816"/>
                <a:gd name="connsiteY20" fmla="*/ 50373 h 236780"/>
                <a:gd name="connsiteX21" fmla="*/ 8133 w 298816"/>
                <a:gd name="connsiteY21" fmla="*/ 28419 h 236780"/>
                <a:gd name="connsiteX22" fmla="*/ 31137 w 298816"/>
                <a:gd name="connsiteY22" fmla="*/ 0 h 236780"/>
                <a:gd name="connsiteX23" fmla="*/ 82720 w 298816"/>
                <a:gd name="connsiteY23" fmla="*/ 18048 h 236780"/>
                <a:gd name="connsiteX24" fmla="*/ 113857 w 298816"/>
                <a:gd name="connsiteY24" fmla="*/ 20203 h 236780"/>
                <a:gd name="connsiteX25" fmla="*/ 119666 w 298816"/>
                <a:gd name="connsiteY25" fmla="*/ 49161 h 236780"/>
                <a:gd name="connsiteX26" fmla="*/ 181474 w 298816"/>
                <a:gd name="connsiteY26" fmla="*/ 54818 h 236780"/>
                <a:gd name="connsiteX27" fmla="*/ 242121 w 298816"/>
                <a:gd name="connsiteY27" fmla="*/ 54144 h 236780"/>
                <a:gd name="connsiteX28" fmla="*/ 279530 w 298816"/>
                <a:gd name="connsiteY28" fmla="*/ 61283 h 236780"/>
                <a:gd name="connsiteX29" fmla="*/ 249555 w 298816"/>
                <a:gd name="connsiteY29" fmla="*/ 96167 h 236780"/>
                <a:gd name="connsiteX30" fmla="*/ 220279 w 298816"/>
                <a:gd name="connsiteY30" fmla="*/ 98591 h 236780"/>
                <a:gd name="connsiteX31" fmla="*/ 200295 w 298816"/>
                <a:gd name="connsiteY31" fmla="*/ 121892 h 236780"/>
                <a:gd name="connsiteX32" fmla="*/ 235847 w 298816"/>
                <a:gd name="connsiteY32" fmla="*/ 143172 h 236780"/>
                <a:gd name="connsiteX33" fmla="*/ 246536 w 298816"/>
                <a:gd name="connsiteY33" fmla="*/ 117043 h 236780"/>
                <a:gd name="connsiteX34" fmla="*/ 264659 w 298816"/>
                <a:gd name="connsiteY34" fmla="*/ 116908 h 23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98816" h="236780">
                  <a:moveTo>
                    <a:pt x="298817" y="181558"/>
                  </a:moveTo>
                  <a:lnTo>
                    <a:pt x="297654" y="210516"/>
                  </a:lnTo>
                  <a:lnTo>
                    <a:pt x="274883" y="204320"/>
                  </a:lnTo>
                  <a:lnTo>
                    <a:pt x="279065" y="236780"/>
                  </a:lnTo>
                  <a:lnTo>
                    <a:pt x="260477" y="215769"/>
                  </a:lnTo>
                  <a:lnTo>
                    <a:pt x="256760" y="195296"/>
                  </a:lnTo>
                  <a:lnTo>
                    <a:pt x="244211" y="175767"/>
                  </a:lnTo>
                  <a:lnTo>
                    <a:pt x="217025" y="152062"/>
                  </a:lnTo>
                  <a:lnTo>
                    <a:pt x="157076" y="150446"/>
                  </a:lnTo>
                  <a:lnTo>
                    <a:pt x="163118" y="167282"/>
                  </a:lnTo>
                  <a:lnTo>
                    <a:pt x="142670" y="189774"/>
                  </a:lnTo>
                  <a:lnTo>
                    <a:pt x="114786" y="181558"/>
                  </a:lnTo>
                  <a:lnTo>
                    <a:pt x="105260" y="188966"/>
                  </a:lnTo>
                  <a:lnTo>
                    <a:pt x="86903" y="184521"/>
                  </a:lnTo>
                  <a:lnTo>
                    <a:pt x="61809" y="180885"/>
                  </a:lnTo>
                  <a:lnTo>
                    <a:pt x="51585" y="147483"/>
                  </a:lnTo>
                  <a:lnTo>
                    <a:pt x="29045" y="116774"/>
                  </a:lnTo>
                  <a:lnTo>
                    <a:pt x="39967" y="91991"/>
                  </a:lnTo>
                  <a:lnTo>
                    <a:pt x="0" y="80947"/>
                  </a:lnTo>
                  <a:lnTo>
                    <a:pt x="14406" y="65862"/>
                  </a:lnTo>
                  <a:lnTo>
                    <a:pt x="55069" y="50373"/>
                  </a:lnTo>
                  <a:lnTo>
                    <a:pt x="8133" y="28419"/>
                  </a:lnTo>
                  <a:lnTo>
                    <a:pt x="31137" y="0"/>
                  </a:lnTo>
                  <a:lnTo>
                    <a:pt x="82720" y="18048"/>
                  </a:lnTo>
                  <a:lnTo>
                    <a:pt x="113857" y="20203"/>
                  </a:lnTo>
                  <a:lnTo>
                    <a:pt x="119666" y="49161"/>
                  </a:lnTo>
                  <a:lnTo>
                    <a:pt x="181474" y="54818"/>
                  </a:lnTo>
                  <a:lnTo>
                    <a:pt x="242121" y="54144"/>
                  </a:lnTo>
                  <a:lnTo>
                    <a:pt x="279530" y="61283"/>
                  </a:lnTo>
                  <a:lnTo>
                    <a:pt x="249555" y="96167"/>
                  </a:lnTo>
                  <a:lnTo>
                    <a:pt x="220279" y="98591"/>
                  </a:lnTo>
                  <a:lnTo>
                    <a:pt x="200295" y="121892"/>
                  </a:lnTo>
                  <a:lnTo>
                    <a:pt x="235847" y="143172"/>
                  </a:lnTo>
                  <a:lnTo>
                    <a:pt x="246536" y="117043"/>
                  </a:lnTo>
                  <a:lnTo>
                    <a:pt x="264659" y="11690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6AC268FC-D4FD-481C-AD60-0CE18EFFA4B3}"/>
                </a:ext>
              </a:extLst>
            </p:cNvPr>
            <p:cNvSpPr/>
            <p:nvPr/>
          </p:nvSpPr>
          <p:spPr>
            <a:xfrm>
              <a:off x="11206750" y="4370744"/>
              <a:ext cx="237472" cy="115157"/>
            </a:xfrm>
            <a:custGeom>
              <a:avLst/>
              <a:gdLst>
                <a:gd name="connsiteX0" fmla="*/ 52281 w 237472"/>
                <a:gd name="connsiteY0" fmla="*/ 7812 h 115157"/>
                <a:gd name="connsiteX1" fmla="*/ 99915 w 237472"/>
                <a:gd name="connsiteY1" fmla="*/ 12526 h 115157"/>
                <a:gd name="connsiteX2" fmla="*/ 160329 w 237472"/>
                <a:gd name="connsiteY2" fmla="*/ 0 h 115157"/>
                <a:gd name="connsiteX3" fmla="*/ 201457 w 237472"/>
                <a:gd name="connsiteY3" fmla="*/ 26264 h 115157"/>
                <a:gd name="connsiteX4" fmla="*/ 237473 w 237472"/>
                <a:gd name="connsiteY4" fmla="*/ 40272 h 115157"/>
                <a:gd name="connsiteX5" fmla="*/ 230038 w 237472"/>
                <a:gd name="connsiteY5" fmla="*/ 80274 h 115157"/>
                <a:gd name="connsiteX6" fmla="*/ 213075 w 237472"/>
                <a:gd name="connsiteY6" fmla="*/ 82429 h 115157"/>
                <a:gd name="connsiteX7" fmla="*/ 205872 w 237472"/>
                <a:gd name="connsiteY7" fmla="*/ 115158 h 115157"/>
                <a:gd name="connsiteX8" fmla="*/ 148943 w 237472"/>
                <a:gd name="connsiteY8" fmla="*/ 88624 h 115157"/>
                <a:gd name="connsiteX9" fmla="*/ 115483 w 237472"/>
                <a:gd name="connsiteY9" fmla="*/ 93204 h 115157"/>
                <a:gd name="connsiteX10" fmla="*/ 69941 w 237472"/>
                <a:gd name="connsiteY10" fmla="*/ 65458 h 115157"/>
                <a:gd name="connsiteX11" fmla="*/ 39734 w 237472"/>
                <a:gd name="connsiteY11" fmla="*/ 41619 h 115157"/>
                <a:gd name="connsiteX12" fmla="*/ 9527 w 237472"/>
                <a:gd name="connsiteY12" fmla="*/ 40676 h 115157"/>
                <a:gd name="connsiteX13" fmla="*/ 0 w 237472"/>
                <a:gd name="connsiteY13" fmla="*/ 19665 h 115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7472" h="115157">
                  <a:moveTo>
                    <a:pt x="52281" y="7812"/>
                  </a:moveTo>
                  <a:lnTo>
                    <a:pt x="99915" y="12526"/>
                  </a:lnTo>
                  <a:lnTo>
                    <a:pt x="160329" y="0"/>
                  </a:lnTo>
                  <a:lnTo>
                    <a:pt x="201457" y="26264"/>
                  </a:lnTo>
                  <a:lnTo>
                    <a:pt x="237473" y="40272"/>
                  </a:lnTo>
                  <a:lnTo>
                    <a:pt x="230038" y="80274"/>
                  </a:lnTo>
                  <a:lnTo>
                    <a:pt x="213075" y="82429"/>
                  </a:lnTo>
                  <a:lnTo>
                    <a:pt x="205872" y="115158"/>
                  </a:lnTo>
                  <a:lnTo>
                    <a:pt x="148943" y="88624"/>
                  </a:lnTo>
                  <a:lnTo>
                    <a:pt x="115483" y="93204"/>
                  </a:lnTo>
                  <a:lnTo>
                    <a:pt x="69941" y="65458"/>
                  </a:lnTo>
                  <a:lnTo>
                    <a:pt x="39734" y="41619"/>
                  </a:lnTo>
                  <a:lnTo>
                    <a:pt x="9527" y="40676"/>
                  </a:lnTo>
                  <a:lnTo>
                    <a:pt x="0" y="1966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8AA1814E-3920-47A7-8C40-B83DFE1ADE23}"/>
                </a:ext>
              </a:extLst>
            </p:cNvPr>
            <p:cNvSpPr/>
            <p:nvPr/>
          </p:nvSpPr>
          <p:spPr>
            <a:xfrm>
              <a:off x="10686495" y="6060394"/>
              <a:ext cx="498413" cy="211593"/>
            </a:xfrm>
            <a:custGeom>
              <a:avLst/>
              <a:gdLst>
                <a:gd name="connsiteX0" fmla="*/ 172411 w 498413"/>
                <a:gd name="connsiteY0" fmla="*/ 210381 h 211593"/>
                <a:gd name="connsiteX1" fmla="*/ 127798 w 498413"/>
                <a:gd name="connsiteY1" fmla="*/ 200549 h 211593"/>
                <a:gd name="connsiteX2" fmla="*/ 97127 w 498413"/>
                <a:gd name="connsiteY2" fmla="*/ 202031 h 211593"/>
                <a:gd name="connsiteX3" fmla="*/ 74355 w 498413"/>
                <a:gd name="connsiteY3" fmla="*/ 211593 h 211593"/>
                <a:gd name="connsiteX4" fmla="*/ 45078 w 498413"/>
                <a:gd name="connsiteY4" fmla="*/ 203512 h 211593"/>
                <a:gd name="connsiteX5" fmla="*/ 33692 w 498413"/>
                <a:gd name="connsiteY5" fmla="*/ 190986 h 211593"/>
                <a:gd name="connsiteX6" fmla="*/ 4415 w 498413"/>
                <a:gd name="connsiteY6" fmla="*/ 182636 h 211593"/>
                <a:gd name="connsiteX7" fmla="*/ 0 w 498413"/>
                <a:gd name="connsiteY7" fmla="*/ 160547 h 211593"/>
                <a:gd name="connsiteX8" fmla="*/ 17892 w 498413"/>
                <a:gd name="connsiteY8" fmla="*/ 144250 h 211593"/>
                <a:gd name="connsiteX9" fmla="*/ 16265 w 498413"/>
                <a:gd name="connsiteY9" fmla="*/ 131320 h 211593"/>
                <a:gd name="connsiteX10" fmla="*/ 68081 w 498413"/>
                <a:gd name="connsiteY10" fmla="*/ 99534 h 211593"/>
                <a:gd name="connsiteX11" fmla="*/ 77608 w 498413"/>
                <a:gd name="connsiteY11" fmla="*/ 73135 h 211593"/>
                <a:gd name="connsiteX12" fmla="*/ 95500 w 498413"/>
                <a:gd name="connsiteY12" fmla="*/ 63707 h 211593"/>
                <a:gd name="connsiteX13" fmla="*/ 127101 w 498413"/>
                <a:gd name="connsiteY13" fmla="*/ 68825 h 211593"/>
                <a:gd name="connsiteX14" fmla="*/ 154287 w 498413"/>
                <a:gd name="connsiteY14" fmla="*/ 61013 h 211593"/>
                <a:gd name="connsiteX15" fmla="*/ 163117 w 498413"/>
                <a:gd name="connsiteY15" fmla="*/ 51047 h 211593"/>
                <a:gd name="connsiteX16" fmla="*/ 213771 w 498413"/>
                <a:gd name="connsiteY16" fmla="*/ 33807 h 211593"/>
                <a:gd name="connsiteX17" fmla="*/ 226087 w 498413"/>
                <a:gd name="connsiteY17" fmla="*/ 21685 h 211593"/>
                <a:gd name="connsiteX18" fmla="*/ 286965 w 498413"/>
                <a:gd name="connsiteY18" fmla="*/ 5522 h 211593"/>
                <a:gd name="connsiteX19" fmla="*/ 322981 w 498413"/>
                <a:gd name="connsiteY19" fmla="*/ 0 h 211593"/>
                <a:gd name="connsiteX20" fmla="*/ 339247 w 498413"/>
                <a:gd name="connsiteY20" fmla="*/ 7408 h 211593"/>
                <a:gd name="connsiteX21" fmla="*/ 380839 w 498413"/>
                <a:gd name="connsiteY21" fmla="*/ 7273 h 211593"/>
                <a:gd name="connsiteX22" fmla="*/ 375727 w 498413"/>
                <a:gd name="connsiteY22" fmla="*/ 26129 h 211593"/>
                <a:gd name="connsiteX23" fmla="*/ 384556 w 498413"/>
                <a:gd name="connsiteY23" fmla="*/ 43773 h 211593"/>
                <a:gd name="connsiteX24" fmla="*/ 421270 w 498413"/>
                <a:gd name="connsiteY24" fmla="*/ 68960 h 211593"/>
                <a:gd name="connsiteX25" fmla="*/ 423128 w 498413"/>
                <a:gd name="connsiteY25" fmla="*/ 87547 h 211593"/>
                <a:gd name="connsiteX26" fmla="*/ 498413 w 498413"/>
                <a:gd name="connsiteY26" fmla="*/ 96301 h 211593"/>
                <a:gd name="connsiteX27" fmla="*/ 496787 w 498413"/>
                <a:gd name="connsiteY27" fmla="*/ 122565 h 211593"/>
                <a:gd name="connsiteX28" fmla="*/ 482613 w 498413"/>
                <a:gd name="connsiteY28" fmla="*/ 134148 h 211593"/>
                <a:gd name="connsiteX29" fmla="*/ 450779 w 498413"/>
                <a:gd name="connsiteY29" fmla="*/ 137650 h 211593"/>
                <a:gd name="connsiteX30" fmla="*/ 437535 w 498413"/>
                <a:gd name="connsiteY30" fmla="*/ 154351 h 211593"/>
                <a:gd name="connsiteX31" fmla="*/ 415228 w 498413"/>
                <a:gd name="connsiteY31" fmla="*/ 158661 h 211593"/>
                <a:gd name="connsiteX32" fmla="*/ 358068 w 498413"/>
                <a:gd name="connsiteY32" fmla="*/ 157853 h 211593"/>
                <a:gd name="connsiteX33" fmla="*/ 327860 w 498413"/>
                <a:gd name="connsiteY33" fmla="*/ 154890 h 211593"/>
                <a:gd name="connsiteX34" fmla="*/ 306948 w 498413"/>
                <a:gd name="connsiteY34" fmla="*/ 161086 h 211593"/>
                <a:gd name="connsiteX35" fmla="*/ 278136 w 498413"/>
                <a:gd name="connsiteY35" fmla="*/ 158257 h 211593"/>
                <a:gd name="connsiteX36" fmla="*/ 164976 w 498413"/>
                <a:gd name="connsiteY36" fmla="*/ 160008 h 211593"/>
                <a:gd name="connsiteX37" fmla="*/ 163349 w 498413"/>
                <a:gd name="connsiteY37" fmla="*/ 181693 h 211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498413" h="211593">
                  <a:moveTo>
                    <a:pt x="172411" y="210381"/>
                  </a:moveTo>
                  <a:lnTo>
                    <a:pt x="127798" y="200549"/>
                  </a:lnTo>
                  <a:lnTo>
                    <a:pt x="97127" y="202031"/>
                  </a:lnTo>
                  <a:lnTo>
                    <a:pt x="74355" y="211593"/>
                  </a:lnTo>
                  <a:lnTo>
                    <a:pt x="45078" y="203512"/>
                  </a:lnTo>
                  <a:lnTo>
                    <a:pt x="33692" y="190986"/>
                  </a:lnTo>
                  <a:lnTo>
                    <a:pt x="4415" y="182636"/>
                  </a:lnTo>
                  <a:lnTo>
                    <a:pt x="0" y="160547"/>
                  </a:lnTo>
                  <a:lnTo>
                    <a:pt x="17892" y="144250"/>
                  </a:lnTo>
                  <a:lnTo>
                    <a:pt x="16265" y="131320"/>
                  </a:lnTo>
                  <a:lnTo>
                    <a:pt x="68081" y="99534"/>
                  </a:lnTo>
                  <a:lnTo>
                    <a:pt x="77608" y="73135"/>
                  </a:lnTo>
                  <a:lnTo>
                    <a:pt x="95500" y="63707"/>
                  </a:lnTo>
                  <a:lnTo>
                    <a:pt x="127101" y="68825"/>
                  </a:lnTo>
                  <a:lnTo>
                    <a:pt x="154287" y="61013"/>
                  </a:lnTo>
                  <a:lnTo>
                    <a:pt x="163117" y="51047"/>
                  </a:lnTo>
                  <a:lnTo>
                    <a:pt x="213771" y="33807"/>
                  </a:lnTo>
                  <a:lnTo>
                    <a:pt x="226087" y="21685"/>
                  </a:lnTo>
                  <a:lnTo>
                    <a:pt x="286965" y="5522"/>
                  </a:lnTo>
                  <a:lnTo>
                    <a:pt x="322981" y="0"/>
                  </a:lnTo>
                  <a:lnTo>
                    <a:pt x="339247" y="7408"/>
                  </a:lnTo>
                  <a:lnTo>
                    <a:pt x="380839" y="7273"/>
                  </a:lnTo>
                  <a:lnTo>
                    <a:pt x="375727" y="26129"/>
                  </a:lnTo>
                  <a:lnTo>
                    <a:pt x="384556" y="43773"/>
                  </a:lnTo>
                  <a:lnTo>
                    <a:pt x="421270" y="68960"/>
                  </a:lnTo>
                  <a:lnTo>
                    <a:pt x="423128" y="87547"/>
                  </a:lnTo>
                  <a:lnTo>
                    <a:pt x="498413" y="96301"/>
                  </a:lnTo>
                  <a:lnTo>
                    <a:pt x="496787" y="122565"/>
                  </a:lnTo>
                  <a:lnTo>
                    <a:pt x="482613" y="134148"/>
                  </a:lnTo>
                  <a:lnTo>
                    <a:pt x="450779" y="137650"/>
                  </a:lnTo>
                  <a:lnTo>
                    <a:pt x="437535" y="154351"/>
                  </a:lnTo>
                  <a:lnTo>
                    <a:pt x="415228" y="158661"/>
                  </a:lnTo>
                  <a:lnTo>
                    <a:pt x="358068" y="157853"/>
                  </a:lnTo>
                  <a:lnTo>
                    <a:pt x="327860" y="154890"/>
                  </a:lnTo>
                  <a:lnTo>
                    <a:pt x="306948" y="161086"/>
                  </a:lnTo>
                  <a:lnTo>
                    <a:pt x="278136" y="158257"/>
                  </a:lnTo>
                  <a:lnTo>
                    <a:pt x="164976" y="160008"/>
                  </a:lnTo>
                  <a:lnTo>
                    <a:pt x="163349" y="181693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0" name="Figura a mano libera: forma 19">
              <a:extLst>
                <a:ext uri="{FF2B5EF4-FFF2-40B4-BE49-F238E27FC236}">
                  <a16:creationId xmlns:a16="http://schemas.microsoft.com/office/drawing/2014/main" id="{CC436894-F22F-44F2-9F01-A0EA3ECEEEB9}"/>
                </a:ext>
              </a:extLst>
            </p:cNvPr>
            <p:cNvSpPr/>
            <p:nvPr/>
          </p:nvSpPr>
          <p:spPr>
            <a:xfrm>
              <a:off x="12500999" y="4777903"/>
              <a:ext cx="402681" cy="153677"/>
            </a:xfrm>
            <a:custGeom>
              <a:avLst/>
              <a:gdLst>
                <a:gd name="connsiteX0" fmla="*/ 18125 w 402681"/>
                <a:gd name="connsiteY0" fmla="*/ 0 h 153677"/>
                <a:gd name="connsiteX1" fmla="*/ 36946 w 402681"/>
                <a:gd name="connsiteY1" fmla="*/ 21550 h 153677"/>
                <a:gd name="connsiteX2" fmla="*/ 62040 w 402681"/>
                <a:gd name="connsiteY2" fmla="*/ 17644 h 153677"/>
                <a:gd name="connsiteX3" fmla="*/ 112231 w 402681"/>
                <a:gd name="connsiteY3" fmla="*/ 25860 h 153677"/>
                <a:gd name="connsiteX4" fmla="*/ 207963 w 402681"/>
                <a:gd name="connsiteY4" fmla="*/ 28554 h 153677"/>
                <a:gd name="connsiteX5" fmla="*/ 240261 w 402681"/>
                <a:gd name="connsiteY5" fmla="*/ 15220 h 153677"/>
                <a:gd name="connsiteX6" fmla="*/ 316940 w 402681"/>
                <a:gd name="connsiteY6" fmla="*/ 3098 h 153677"/>
                <a:gd name="connsiteX7" fmla="*/ 364341 w 402681"/>
                <a:gd name="connsiteY7" fmla="*/ 22089 h 153677"/>
                <a:gd name="connsiteX8" fmla="*/ 402681 w 402681"/>
                <a:gd name="connsiteY8" fmla="*/ 27611 h 153677"/>
                <a:gd name="connsiteX9" fmla="*/ 368756 w 402681"/>
                <a:gd name="connsiteY9" fmla="*/ 49026 h 153677"/>
                <a:gd name="connsiteX10" fmla="*/ 345055 w 402681"/>
                <a:gd name="connsiteY10" fmla="*/ 85796 h 153677"/>
                <a:gd name="connsiteX11" fmla="*/ 365968 w 402681"/>
                <a:gd name="connsiteY11" fmla="*/ 114888 h 153677"/>
                <a:gd name="connsiteX12" fmla="*/ 309970 w 402681"/>
                <a:gd name="connsiteY12" fmla="*/ 108019 h 153677"/>
                <a:gd name="connsiteX13" fmla="*/ 243513 w 402681"/>
                <a:gd name="connsiteY13" fmla="*/ 123912 h 153677"/>
                <a:gd name="connsiteX14" fmla="*/ 242817 w 402681"/>
                <a:gd name="connsiteY14" fmla="*/ 148964 h 153677"/>
                <a:gd name="connsiteX15" fmla="*/ 183565 w 402681"/>
                <a:gd name="connsiteY15" fmla="*/ 153678 h 153677"/>
                <a:gd name="connsiteX16" fmla="*/ 137790 w 402681"/>
                <a:gd name="connsiteY16" fmla="*/ 136169 h 153677"/>
                <a:gd name="connsiteX17" fmla="*/ 85509 w 402681"/>
                <a:gd name="connsiteY17" fmla="*/ 150042 h 153677"/>
                <a:gd name="connsiteX18" fmla="*/ 37410 w 402681"/>
                <a:gd name="connsiteY18" fmla="*/ 148560 h 153677"/>
                <a:gd name="connsiteX19" fmla="*/ 32762 w 402681"/>
                <a:gd name="connsiteY19" fmla="*/ 115292 h 153677"/>
                <a:gd name="connsiteX20" fmla="*/ 0 w 402681"/>
                <a:gd name="connsiteY20" fmla="*/ 98995 h 153677"/>
                <a:gd name="connsiteX21" fmla="*/ 10920 w 402681"/>
                <a:gd name="connsiteY21" fmla="*/ 91722 h 153677"/>
                <a:gd name="connsiteX22" fmla="*/ 3717 w 402681"/>
                <a:gd name="connsiteY22" fmla="*/ 85661 h 153677"/>
                <a:gd name="connsiteX23" fmla="*/ 14639 w 402681"/>
                <a:gd name="connsiteY23" fmla="*/ 69364 h 153677"/>
                <a:gd name="connsiteX24" fmla="*/ 39502 w 402681"/>
                <a:gd name="connsiteY24" fmla="*/ 53336 h 153677"/>
                <a:gd name="connsiteX25" fmla="*/ 7901 w 402681"/>
                <a:gd name="connsiteY25" fmla="*/ 30978 h 153677"/>
                <a:gd name="connsiteX26" fmla="*/ 2092 w 402681"/>
                <a:gd name="connsiteY26" fmla="*/ 11853 h 15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02681" h="153677">
                  <a:moveTo>
                    <a:pt x="18125" y="0"/>
                  </a:moveTo>
                  <a:lnTo>
                    <a:pt x="36946" y="21550"/>
                  </a:lnTo>
                  <a:lnTo>
                    <a:pt x="62040" y="17644"/>
                  </a:lnTo>
                  <a:lnTo>
                    <a:pt x="112231" y="25860"/>
                  </a:lnTo>
                  <a:lnTo>
                    <a:pt x="207963" y="28554"/>
                  </a:lnTo>
                  <a:lnTo>
                    <a:pt x="240261" y="15220"/>
                  </a:lnTo>
                  <a:lnTo>
                    <a:pt x="316940" y="3098"/>
                  </a:lnTo>
                  <a:lnTo>
                    <a:pt x="364341" y="22089"/>
                  </a:lnTo>
                  <a:lnTo>
                    <a:pt x="402681" y="27611"/>
                  </a:lnTo>
                  <a:lnTo>
                    <a:pt x="368756" y="49026"/>
                  </a:lnTo>
                  <a:lnTo>
                    <a:pt x="345055" y="85796"/>
                  </a:lnTo>
                  <a:lnTo>
                    <a:pt x="365968" y="114888"/>
                  </a:lnTo>
                  <a:lnTo>
                    <a:pt x="309970" y="108019"/>
                  </a:lnTo>
                  <a:lnTo>
                    <a:pt x="243513" y="123912"/>
                  </a:lnTo>
                  <a:lnTo>
                    <a:pt x="242817" y="148964"/>
                  </a:lnTo>
                  <a:lnTo>
                    <a:pt x="183565" y="153678"/>
                  </a:lnTo>
                  <a:lnTo>
                    <a:pt x="137790" y="136169"/>
                  </a:lnTo>
                  <a:lnTo>
                    <a:pt x="85509" y="150042"/>
                  </a:lnTo>
                  <a:lnTo>
                    <a:pt x="37410" y="148560"/>
                  </a:lnTo>
                  <a:lnTo>
                    <a:pt x="32762" y="115292"/>
                  </a:lnTo>
                  <a:lnTo>
                    <a:pt x="0" y="98995"/>
                  </a:lnTo>
                  <a:lnTo>
                    <a:pt x="10920" y="91722"/>
                  </a:lnTo>
                  <a:lnTo>
                    <a:pt x="3717" y="85661"/>
                  </a:lnTo>
                  <a:lnTo>
                    <a:pt x="14639" y="69364"/>
                  </a:lnTo>
                  <a:lnTo>
                    <a:pt x="39502" y="53336"/>
                  </a:lnTo>
                  <a:lnTo>
                    <a:pt x="7901" y="30978"/>
                  </a:lnTo>
                  <a:lnTo>
                    <a:pt x="2092" y="1185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1" name="Figura a mano libera: forma 20">
              <a:extLst>
                <a:ext uri="{FF2B5EF4-FFF2-40B4-BE49-F238E27FC236}">
                  <a16:creationId xmlns:a16="http://schemas.microsoft.com/office/drawing/2014/main" id="{CB79038B-A90A-4924-A247-BC62AD4B290C}"/>
                </a:ext>
              </a:extLst>
            </p:cNvPr>
            <p:cNvSpPr/>
            <p:nvPr/>
          </p:nvSpPr>
          <p:spPr>
            <a:xfrm>
              <a:off x="12933887" y="6722380"/>
              <a:ext cx="112694" cy="80812"/>
            </a:xfrm>
            <a:custGeom>
              <a:avLst/>
              <a:gdLst>
                <a:gd name="connsiteX0" fmla="*/ 20680 w 112694"/>
                <a:gd name="connsiteY0" fmla="*/ 80812 h 80812"/>
                <a:gd name="connsiteX1" fmla="*/ 16498 w 112694"/>
                <a:gd name="connsiteY1" fmla="*/ 35423 h 80812"/>
                <a:gd name="connsiteX2" fmla="*/ 0 w 112694"/>
                <a:gd name="connsiteY2" fmla="*/ 18452 h 80812"/>
                <a:gd name="connsiteX3" fmla="*/ 39734 w 112694"/>
                <a:gd name="connsiteY3" fmla="*/ 21415 h 80812"/>
                <a:gd name="connsiteX4" fmla="*/ 59717 w 112694"/>
                <a:gd name="connsiteY4" fmla="*/ 0 h 80812"/>
                <a:gd name="connsiteX5" fmla="*/ 94338 w 112694"/>
                <a:gd name="connsiteY5" fmla="*/ 2424 h 80812"/>
                <a:gd name="connsiteX6" fmla="*/ 98055 w 112694"/>
                <a:gd name="connsiteY6" fmla="*/ 17240 h 80812"/>
                <a:gd name="connsiteX7" fmla="*/ 111998 w 112694"/>
                <a:gd name="connsiteY7" fmla="*/ 25725 h 80812"/>
                <a:gd name="connsiteX8" fmla="*/ 112694 w 112694"/>
                <a:gd name="connsiteY8" fmla="*/ 37982 h 80812"/>
                <a:gd name="connsiteX9" fmla="*/ 96661 w 112694"/>
                <a:gd name="connsiteY9" fmla="*/ 45794 h 80812"/>
                <a:gd name="connsiteX10" fmla="*/ 71102 w 112694"/>
                <a:gd name="connsiteY10" fmla="*/ 65458 h 80812"/>
                <a:gd name="connsiteX11" fmla="*/ 47634 w 112694"/>
                <a:gd name="connsiteY11" fmla="*/ 79061 h 80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694" h="80812">
                  <a:moveTo>
                    <a:pt x="20680" y="80812"/>
                  </a:moveTo>
                  <a:lnTo>
                    <a:pt x="16498" y="35423"/>
                  </a:lnTo>
                  <a:lnTo>
                    <a:pt x="0" y="18452"/>
                  </a:lnTo>
                  <a:lnTo>
                    <a:pt x="39734" y="21415"/>
                  </a:lnTo>
                  <a:lnTo>
                    <a:pt x="59717" y="0"/>
                  </a:lnTo>
                  <a:lnTo>
                    <a:pt x="94338" y="2424"/>
                  </a:lnTo>
                  <a:lnTo>
                    <a:pt x="98055" y="17240"/>
                  </a:lnTo>
                  <a:lnTo>
                    <a:pt x="111998" y="25725"/>
                  </a:lnTo>
                  <a:lnTo>
                    <a:pt x="112694" y="37982"/>
                  </a:lnTo>
                  <a:lnTo>
                    <a:pt x="96661" y="45794"/>
                  </a:lnTo>
                  <a:lnTo>
                    <a:pt x="71102" y="65458"/>
                  </a:lnTo>
                  <a:lnTo>
                    <a:pt x="47634" y="7906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2" name="Figura a mano libera: forma 21">
              <a:extLst>
                <a:ext uri="{FF2B5EF4-FFF2-40B4-BE49-F238E27FC236}">
                  <a16:creationId xmlns:a16="http://schemas.microsoft.com/office/drawing/2014/main" id="{82CA9535-AFC4-4192-9F5F-AE631E343ECA}"/>
                </a:ext>
              </a:extLst>
            </p:cNvPr>
            <p:cNvSpPr/>
            <p:nvPr/>
          </p:nvSpPr>
          <p:spPr>
            <a:xfrm>
              <a:off x="11093359" y="6171645"/>
              <a:ext cx="197041" cy="231796"/>
            </a:xfrm>
            <a:custGeom>
              <a:avLst/>
              <a:gdLst>
                <a:gd name="connsiteX0" fmla="*/ 125009 w 197041"/>
                <a:gd name="connsiteY0" fmla="*/ 227352 h 231796"/>
                <a:gd name="connsiteX1" fmla="*/ 71102 w 197041"/>
                <a:gd name="connsiteY1" fmla="*/ 231796 h 231796"/>
                <a:gd name="connsiteX2" fmla="*/ 55069 w 197041"/>
                <a:gd name="connsiteY2" fmla="*/ 205667 h 231796"/>
                <a:gd name="connsiteX3" fmla="*/ 58090 w 197041"/>
                <a:gd name="connsiteY3" fmla="*/ 118659 h 231796"/>
                <a:gd name="connsiteX4" fmla="*/ 44845 w 197041"/>
                <a:gd name="connsiteY4" fmla="*/ 110847 h 231796"/>
                <a:gd name="connsiteX5" fmla="*/ 42522 w 197041"/>
                <a:gd name="connsiteY5" fmla="*/ 92126 h 231796"/>
                <a:gd name="connsiteX6" fmla="*/ 19750 w 197041"/>
                <a:gd name="connsiteY6" fmla="*/ 78792 h 231796"/>
                <a:gd name="connsiteX7" fmla="*/ 0 w 197041"/>
                <a:gd name="connsiteY7" fmla="*/ 67613 h 231796"/>
                <a:gd name="connsiteX8" fmla="*/ 8365 w 197041"/>
                <a:gd name="connsiteY8" fmla="*/ 47410 h 231796"/>
                <a:gd name="connsiteX9" fmla="*/ 30671 w 197041"/>
                <a:gd name="connsiteY9" fmla="*/ 43100 h 231796"/>
                <a:gd name="connsiteX10" fmla="*/ 43916 w 197041"/>
                <a:gd name="connsiteY10" fmla="*/ 26399 h 231796"/>
                <a:gd name="connsiteX11" fmla="*/ 75749 w 197041"/>
                <a:gd name="connsiteY11" fmla="*/ 22897 h 231796"/>
                <a:gd name="connsiteX12" fmla="*/ 89923 w 197041"/>
                <a:gd name="connsiteY12" fmla="*/ 11314 h 231796"/>
                <a:gd name="connsiteX13" fmla="*/ 111765 w 197041"/>
                <a:gd name="connsiteY13" fmla="*/ 134 h 231796"/>
                <a:gd name="connsiteX14" fmla="*/ 135233 w 197041"/>
                <a:gd name="connsiteY14" fmla="*/ 0 h 231796"/>
                <a:gd name="connsiteX15" fmla="*/ 184959 w 197041"/>
                <a:gd name="connsiteY15" fmla="*/ 22088 h 231796"/>
                <a:gd name="connsiteX16" fmla="*/ 182402 w 197041"/>
                <a:gd name="connsiteY16" fmla="*/ 34884 h 231796"/>
                <a:gd name="connsiteX17" fmla="*/ 197041 w 197041"/>
                <a:gd name="connsiteY17" fmla="*/ 57511 h 231796"/>
                <a:gd name="connsiteX18" fmla="*/ 184262 w 197041"/>
                <a:gd name="connsiteY18" fmla="*/ 72866 h 231796"/>
                <a:gd name="connsiteX19" fmla="*/ 191000 w 197041"/>
                <a:gd name="connsiteY19" fmla="*/ 83102 h 231796"/>
                <a:gd name="connsiteX20" fmla="*/ 159399 w 197041"/>
                <a:gd name="connsiteY20" fmla="*/ 106672 h 231796"/>
                <a:gd name="connsiteX21" fmla="*/ 139416 w 197041"/>
                <a:gd name="connsiteY21" fmla="*/ 118390 h 231796"/>
                <a:gd name="connsiteX22" fmla="*/ 127101 w 197041"/>
                <a:gd name="connsiteY22" fmla="*/ 142230 h 231796"/>
                <a:gd name="connsiteX23" fmla="*/ 128727 w 197041"/>
                <a:gd name="connsiteY23" fmla="*/ 16633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97041" h="231796">
                  <a:moveTo>
                    <a:pt x="125009" y="227352"/>
                  </a:moveTo>
                  <a:lnTo>
                    <a:pt x="71102" y="231796"/>
                  </a:lnTo>
                  <a:lnTo>
                    <a:pt x="55069" y="205667"/>
                  </a:lnTo>
                  <a:lnTo>
                    <a:pt x="58090" y="118659"/>
                  </a:lnTo>
                  <a:lnTo>
                    <a:pt x="44845" y="110847"/>
                  </a:lnTo>
                  <a:lnTo>
                    <a:pt x="42522" y="92126"/>
                  </a:lnTo>
                  <a:lnTo>
                    <a:pt x="19750" y="78792"/>
                  </a:lnTo>
                  <a:lnTo>
                    <a:pt x="0" y="67613"/>
                  </a:lnTo>
                  <a:lnTo>
                    <a:pt x="8365" y="47410"/>
                  </a:lnTo>
                  <a:lnTo>
                    <a:pt x="30671" y="43100"/>
                  </a:lnTo>
                  <a:lnTo>
                    <a:pt x="43916" y="26399"/>
                  </a:lnTo>
                  <a:lnTo>
                    <a:pt x="75749" y="22897"/>
                  </a:lnTo>
                  <a:lnTo>
                    <a:pt x="89923" y="11314"/>
                  </a:lnTo>
                  <a:lnTo>
                    <a:pt x="111765" y="134"/>
                  </a:lnTo>
                  <a:lnTo>
                    <a:pt x="135233" y="0"/>
                  </a:lnTo>
                  <a:lnTo>
                    <a:pt x="184959" y="22088"/>
                  </a:lnTo>
                  <a:lnTo>
                    <a:pt x="182402" y="34884"/>
                  </a:lnTo>
                  <a:lnTo>
                    <a:pt x="197041" y="57511"/>
                  </a:lnTo>
                  <a:lnTo>
                    <a:pt x="184262" y="72866"/>
                  </a:lnTo>
                  <a:lnTo>
                    <a:pt x="191000" y="83102"/>
                  </a:lnTo>
                  <a:lnTo>
                    <a:pt x="159399" y="106672"/>
                  </a:lnTo>
                  <a:lnTo>
                    <a:pt x="139416" y="118390"/>
                  </a:lnTo>
                  <a:lnTo>
                    <a:pt x="127101" y="142230"/>
                  </a:lnTo>
                  <a:lnTo>
                    <a:pt x="128727" y="16633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3" name="Figura a mano libera: forma 22">
              <a:extLst>
                <a:ext uri="{FF2B5EF4-FFF2-40B4-BE49-F238E27FC236}">
                  <a16:creationId xmlns:a16="http://schemas.microsoft.com/office/drawing/2014/main" id="{33DA1186-B30A-4F29-995C-04A854D3F0A0}"/>
                </a:ext>
              </a:extLst>
            </p:cNvPr>
            <p:cNvSpPr/>
            <p:nvPr/>
          </p:nvSpPr>
          <p:spPr>
            <a:xfrm>
              <a:off x="18483355" y="6429571"/>
              <a:ext cx="81326" cy="54144"/>
            </a:xfrm>
            <a:custGeom>
              <a:avLst/>
              <a:gdLst>
                <a:gd name="connsiteX0" fmla="*/ 0 w 81326"/>
                <a:gd name="connsiteY0" fmla="*/ 34749 h 54144"/>
                <a:gd name="connsiteX1" fmla="*/ 25792 w 81326"/>
                <a:gd name="connsiteY1" fmla="*/ 20607 h 54144"/>
                <a:gd name="connsiteX2" fmla="*/ 81326 w 81326"/>
                <a:gd name="connsiteY2" fmla="*/ 0 h 54144"/>
                <a:gd name="connsiteX3" fmla="*/ 78305 w 81326"/>
                <a:gd name="connsiteY3" fmla="*/ 18587 h 54144"/>
                <a:gd name="connsiteX4" fmla="*/ 74587 w 81326"/>
                <a:gd name="connsiteY4" fmla="*/ 42561 h 54144"/>
                <a:gd name="connsiteX5" fmla="*/ 43451 w 81326"/>
                <a:gd name="connsiteY5" fmla="*/ 41349 h 54144"/>
                <a:gd name="connsiteX6" fmla="*/ 29741 w 81326"/>
                <a:gd name="connsiteY6" fmla="*/ 54144 h 54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326" h="54144">
                  <a:moveTo>
                    <a:pt x="0" y="34749"/>
                  </a:moveTo>
                  <a:lnTo>
                    <a:pt x="25792" y="20607"/>
                  </a:lnTo>
                  <a:lnTo>
                    <a:pt x="81326" y="0"/>
                  </a:lnTo>
                  <a:lnTo>
                    <a:pt x="78305" y="18587"/>
                  </a:lnTo>
                  <a:lnTo>
                    <a:pt x="74587" y="42561"/>
                  </a:lnTo>
                  <a:lnTo>
                    <a:pt x="43451" y="41349"/>
                  </a:lnTo>
                  <a:lnTo>
                    <a:pt x="29741" y="5414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4" name="Figura a mano libera: forma 23">
              <a:extLst>
                <a:ext uri="{FF2B5EF4-FFF2-40B4-BE49-F238E27FC236}">
                  <a16:creationId xmlns:a16="http://schemas.microsoft.com/office/drawing/2014/main" id="{C024D498-B55B-4D2D-8DCA-E0EB2BBB9444}"/>
                </a:ext>
              </a:extLst>
            </p:cNvPr>
            <p:cNvSpPr/>
            <p:nvPr/>
          </p:nvSpPr>
          <p:spPr>
            <a:xfrm>
              <a:off x="6509117" y="7002260"/>
              <a:ext cx="787934" cy="513965"/>
            </a:xfrm>
            <a:custGeom>
              <a:avLst/>
              <a:gdLst>
                <a:gd name="connsiteX0" fmla="*/ 439394 w 787934"/>
                <a:gd name="connsiteY0" fmla="*/ 480024 h 513965"/>
                <a:gd name="connsiteX1" fmla="*/ 365038 w 787934"/>
                <a:gd name="connsiteY1" fmla="*/ 478273 h 513965"/>
                <a:gd name="connsiteX2" fmla="*/ 339711 w 787934"/>
                <a:gd name="connsiteY2" fmla="*/ 511003 h 513965"/>
                <a:gd name="connsiteX3" fmla="*/ 301372 w 787934"/>
                <a:gd name="connsiteY3" fmla="*/ 481641 h 513965"/>
                <a:gd name="connsiteX4" fmla="*/ 216095 w 787934"/>
                <a:gd name="connsiteY4" fmla="*/ 471809 h 513965"/>
                <a:gd name="connsiteX5" fmla="*/ 161955 w 787934"/>
                <a:gd name="connsiteY5" fmla="*/ 508444 h 513965"/>
                <a:gd name="connsiteX6" fmla="*/ 114786 w 787934"/>
                <a:gd name="connsiteY6" fmla="*/ 513966 h 513965"/>
                <a:gd name="connsiteX7" fmla="*/ 89226 w 787934"/>
                <a:gd name="connsiteY7" fmla="*/ 458070 h 513965"/>
                <a:gd name="connsiteX8" fmla="*/ 54372 w 787934"/>
                <a:gd name="connsiteY8" fmla="*/ 413085 h 513965"/>
                <a:gd name="connsiteX9" fmla="*/ 74820 w 787934"/>
                <a:gd name="connsiteY9" fmla="*/ 374430 h 513965"/>
                <a:gd name="connsiteX10" fmla="*/ 40663 w 787934"/>
                <a:gd name="connsiteY10" fmla="*/ 357594 h 513965"/>
                <a:gd name="connsiteX11" fmla="*/ 32066 w 787934"/>
                <a:gd name="connsiteY11" fmla="*/ 329041 h 513965"/>
                <a:gd name="connsiteX12" fmla="*/ 0 w 787934"/>
                <a:gd name="connsiteY12" fmla="*/ 302103 h 513965"/>
                <a:gd name="connsiteX13" fmla="*/ 41128 w 787934"/>
                <a:gd name="connsiteY13" fmla="*/ 259811 h 513965"/>
                <a:gd name="connsiteX14" fmla="*/ 13012 w 787934"/>
                <a:gd name="connsiteY14" fmla="*/ 226948 h 513965"/>
                <a:gd name="connsiteX15" fmla="*/ 28115 w 787934"/>
                <a:gd name="connsiteY15" fmla="*/ 213883 h 513965"/>
                <a:gd name="connsiteX16" fmla="*/ 16265 w 787934"/>
                <a:gd name="connsiteY16" fmla="*/ 199472 h 513965"/>
                <a:gd name="connsiteX17" fmla="*/ 41825 w 787934"/>
                <a:gd name="connsiteY17" fmla="*/ 180077 h 513965"/>
                <a:gd name="connsiteX18" fmla="*/ 43219 w 787934"/>
                <a:gd name="connsiteY18" fmla="*/ 147213 h 513965"/>
                <a:gd name="connsiteX19" fmla="*/ 46240 w 787934"/>
                <a:gd name="connsiteY19" fmla="*/ 120006 h 513965"/>
                <a:gd name="connsiteX20" fmla="*/ 60414 w 787934"/>
                <a:gd name="connsiteY20" fmla="*/ 107076 h 513965"/>
                <a:gd name="connsiteX21" fmla="*/ 3950 w 787934"/>
                <a:gd name="connsiteY21" fmla="*/ 45389 h 513965"/>
                <a:gd name="connsiteX22" fmla="*/ 52514 w 787934"/>
                <a:gd name="connsiteY22" fmla="*/ 48622 h 513965"/>
                <a:gd name="connsiteX23" fmla="*/ 85973 w 787934"/>
                <a:gd name="connsiteY23" fmla="*/ 47679 h 513965"/>
                <a:gd name="connsiteX24" fmla="*/ 100612 w 787934"/>
                <a:gd name="connsiteY24" fmla="*/ 36231 h 513965"/>
                <a:gd name="connsiteX25" fmla="*/ 157540 w 787934"/>
                <a:gd name="connsiteY25" fmla="*/ 20742 h 513965"/>
                <a:gd name="connsiteX26" fmla="*/ 191697 w 787934"/>
                <a:gd name="connsiteY26" fmla="*/ 6465 h 513965"/>
                <a:gd name="connsiteX27" fmla="*/ 276973 w 787934"/>
                <a:gd name="connsiteY27" fmla="*/ 0 h 513965"/>
                <a:gd name="connsiteX28" fmla="*/ 270235 w 787934"/>
                <a:gd name="connsiteY28" fmla="*/ 28554 h 513965"/>
                <a:gd name="connsiteX29" fmla="*/ 278136 w 787934"/>
                <a:gd name="connsiteY29" fmla="*/ 43235 h 513965"/>
                <a:gd name="connsiteX30" fmla="*/ 272791 w 787934"/>
                <a:gd name="connsiteY30" fmla="*/ 68825 h 513965"/>
                <a:gd name="connsiteX31" fmla="*/ 343662 w 787934"/>
                <a:gd name="connsiteY31" fmla="*/ 103170 h 513965"/>
                <a:gd name="connsiteX32" fmla="*/ 416622 w 787934"/>
                <a:gd name="connsiteY32" fmla="*/ 109501 h 513965"/>
                <a:gd name="connsiteX33" fmla="*/ 442182 w 787934"/>
                <a:gd name="connsiteY33" fmla="*/ 123912 h 513965"/>
                <a:gd name="connsiteX34" fmla="*/ 486331 w 787934"/>
                <a:gd name="connsiteY34" fmla="*/ 131590 h 513965"/>
                <a:gd name="connsiteX35" fmla="*/ 513284 w 787934"/>
                <a:gd name="connsiteY35" fmla="*/ 142768 h 513965"/>
                <a:gd name="connsiteX36" fmla="*/ 554180 w 787934"/>
                <a:gd name="connsiteY36" fmla="*/ 142364 h 513965"/>
                <a:gd name="connsiteX37" fmla="*/ 592054 w 787934"/>
                <a:gd name="connsiteY37" fmla="*/ 153813 h 513965"/>
                <a:gd name="connsiteX38" fmla="*/ 594843 w 787934"/>
                <a:gd name="connsiteY38" fmla="*/ 176171 h 513965"/>
                <a:gd name="connsiteX39" fmla="*/ 607623 w 787934"/>
                <a:gd name="connsiteY39" fmla="*/ 187485 h 513965"/>
                <a:gd name="connsiteX40" fmla="*/ 608552 w 787934"/>
                <a:gd name="connsiteY40" fmla="*/ 204320 h 513965"/>
                <a:gd name="connsiteX41" fmla="*/ 589499 w 787934"/>
                <a:gd name="connsiteY41" fmla="*/ 204859 h 513965"/>
                <a:gd name="connsiteX42" fmla="*/ 614593 w 787934"/>
                <a:gd name="connsiteY42" fmla="*/ 250249 h 513965"/>
                <a:gd name="connsiteX43" fmla="*/ 739372 w 787934"/>
                <a:gd name="connsiteY43" fmla="*/ 251865 h 513965"/>
                <a:gd name="connsiteX44" fmla="*/ 729845 w 787934"/>
                <a:gd name="connsiteY44" fmla="*/ 274492 h 513965"/>
                <a:gd name="connsiteX45" fmla="*/ 736815 w 787934"/>
                <a:gd name="connsiteY45" fmla="*/ 289981 h 513965"/>
                <a:gd name="connsiteX46" fmla="*/ 772366 w 787934"/>
                <a:gd name="connsiteY46" fmla="*/ 301026 h 513965"/>
                <a:gd name="connsiteX47" fmla="*/ 787935 w 787934"/>
                <a:gd name="connsiteY47" fmla="*/ 325539 h 513965"/>
                <a:gd name="connsiteX48" fmla="*/ 776317 w 787934"/>
                <a:gd name="connsiteY48" fmla="*/ 356786 h 513965"/>
                <a:gd name="connsiteX49" fmla="*/ 758425 w 787934"/>
                <a:gd name="connsiteY49" fmla="*/ 374161 h 513965"/>
                <a:gd name="connsiteX50" fmla="*/ 764699 w 787934"/>
                <a:gd name="connsiteY50" fmla="*/ 396923 h 513965"/>
                <a:gd name="connsiteX51" fmla="*/ 744251 w 787934"/>
                <a:gd name="connsiteY51" fmla="*/ 405139 h 513965"/>
                <a:gd name="connsiteX52" fmla="*/ 743321 w 787934"/>
                <a:gd name="connsiteY52" fmla="*/ 392882 h 513965"/>
                <a:gd name="connsiteX53" fmla="*/ 682443 w 787934"/>
                <a:gd name="connsiteY53" fmla="*/ 372544 h 513965"/>
                <a:gd name="connsiteX54" fmla="*/ 622029 w 787934"/>
                <a:gd name="connsiteY54" fmla="*/ 371871 h 513965"/>
                <a:gd name="connsiteX55" fmla="*/ 508405 w 787934"/>
                <a:gd name="connsiteY55" fmla="*/ 383454 h 513965"/>
                <a:gd name="connsiteX56" fmla="*/ 477269 w 787934"/>
                <a:gd name="connsiteY56" fmla="*/ 418742 h 513965"/>
                <a:gd name="connsiteX57" fmla="*/ 475642 w 787934"/>
                <a:gd name="connsiteY57" fmla="*/ 440292 h 513965"/>
                <a:gd name="connsiteX58" fmla="*/ 449850 w 787934"/>
                <a:gd name="connsiteY58" fmla="*/ 488645 h 513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787934" h="513965">
                  <a:moveTo>
                    <a:pt x="439394" y="480024"/>
                  </a:moveTo>
                  <a:lnTo>
                    <a:pt x="365038" y="478273"/>
                  </a:lnTo>
                  <a:lnTo>
                    <a:pt x="339711" y="511003"/>
                  </a:lnTo>
                  <a:lnTo>
                    <a:pt x="301372" y="481641"/>
                  </a:lnTo>
                  <a:lnTo>
                    <a:pt x="216095" y="471809"/>
                  </a:lnTo>
                  <a:lnTo>
                    <a:pt x="161955" y="508444"/>
                  </a:lnTo>
                  <a:lnTo>
                    <a:pt x="114786" y="513966"/>
                  </a:lnTo>
                  <a:lnTo>
                    <a:pt x="89226" y="458070"/>
                  </a:lnTo>
                  <a:lnTo>
                    <a:pt x="54372" y="413085"/>
                  </a:lnTo>
                  <a:lnTo>
                    <a:pt x="74820" y="374430"/>
                  </a:lnTo>
                  <a:lnTo>
                    <a:pt x="40663" y="357594"/>
                  </a:lnTo>
                  <a:lnTo>
                    <a:pt x="32066" y="329041"/>
                  </a:lnTo>
                  <a:lnTo>
                    <a:pt x="0" y="302103"/>
                  </a:lnTo>
                  <a:lnTo>
                    <a:pt x="41128" y="259811"/>
                  </a:lnTo>
                  <a:lnTo>
                    <a:pt x="13012" y="226948"/>
                  </a:lnTo>
                  <a:lnTo>
                    <a:pt x="28115" y="213883"/>
                  </a:lnTo>
                  <a:lnTo>
                    <a:pt x="16265" y="199472"/>
                  </a:lnTo>
                  <a:lnTo>
                    <a:pt x="41825" y="180077"/>
                  </a:lnTo>
                  <a:lnTo>
                    <a:pt x="43219" y="147213"/>
                  </a:lnTo>
                  <a:lnTo>
                    <a:pt x="46240" y="120006"/>
                  </a:lnTo>
                  <a:lnTo>
                    <a:pt x="60414" y="107076"/>
                  </a:lnTo>
                  <a:lnTo>
                    <a:pt x="3950" y="45389"/>
                  </a:lnTo>
                  <a:lnTo>
                    <a:pt x="52514" y="48622"/>
                  </a:lnTo>
                  <a:lnTo>
                    <a:pt x="85973" y="47679"/>
                  </a:lnTo>
                  <a:lnTo>
                    <a:pt x="100612" y="36231"/>
                  </a:lnTo>
                  <a:lnTo>
                    <a:pt x="157540" y="20742"/>
                  </a:lnTo>
                  <a:lnTo>
                    <a:pt x="191697" y="6465"/>
                  </a:lnTo>
                  <a:lnTo>
                    <a:pt x="276973" y="0"/>
                  </a:lnTo>
                  <a:lnTo>
                    <a:pt x="270235" y="28554"/>
                  </a:lnTo>
                  <a:lnTo>
                    <a:pt x="278136" y="43235"/>
                  </a:lnTo>
                  <a:lnTo>
                    <a:pt x="272791" y="68825"/>
                  </a:lnTo>
                  <a:lnTo>
                    <a:pt x="343662" y="103170"/>
                  </a:lnTo>
                  <a:lnTo>
                    <a:pt x="416622" y="109501"/>
                  </a:lnTo>
                  <a:lnTo>
                    <a:pt x="442182" y="123912"/>
                  </a:lnTo>
                  <a:lnTo>
                    <a:pt x="486331" y="131590"/>
                  </a:lnTo>
                  <a:lnTo>
                    <a:pt x="513284" y="142768"/>
                  </a:lnTo>
                  <a:lnTo>
                    <a:pt x="554180" y="142364"/>
                  </a:lnTo>
                  <a:lnTo>
                    <a:pt x="592054" y="153813"/>
                  </a:lnTo>
                  <a:lnTo>
                    <a:pt x="594843" y="176171"/>
                  </a:lnTo>
                  <a:lnTo>
                    <a:pt x="607623" y="187485"/>
                  </a:lnTo>
                  <a:lnTo>
                    <a:pt x="608552" y="204320"/>
                  </a:lnTo>
                  <a:lnTo>
                    <a:pt x="589499" y="204859"/>
                  </a:lnTo>
                  <a:lnTo>
                    <a:pt x="614593" y="250249"/>
                  </a:lnTo>
                  <a:lnTo>
                    <a:pt x="739372" y="251865"/>
                  </a:lnTo>
                  <a:lnTo>
                    <a:pt x="729845" y="274492"/>
                  </a:lnTo>
                  <a:lnTo>
                    <a:pt x="736815" y="289981"/>
                  </a:lnTo>
                  <a:lnTo>
                    <a:pt x="772366" y="301026"/>
                  </a:lnTo>
                  <a:lnTo>
                    <a:pt x="787935" y="325539"/>
                  </a:lnTo>
                  <a:lnTo>
                    <a:pt x="776317" y="356786"/>
                  </a:lnTo>
                  <a:lnTo>
                    <a:pt x="758425" y="374161"/>
                  </a:lnTo>
                  <a:lnTo>
                    <a:pt x="764699" y="396923"/>
                  </a:lnTo>
                  <a:lnTo>
                    <a:pt x="744251" y="405139"/>
                  </a:lnTo>
                  <a:lnTo>
                    <a:pt x="743321" y="392882"/>
                  </a:lnTo>
                  <a:lnTo>
                    <a:pt x="682443" y="372544"/>
                  </a:lnTo>
                  <a:lnTo>
                    <a:pt x="622029" y="371871"/>
                  </a:lnTo>
                  <a:lnTo>
                    <a:pt x="508405" y="383454"/>
                  </a:lnTo>
                  <a:lnTo>
                    <a:pt x="477269" y="418742"/>
                  </a:lnTo>
                  <a:lnTo>
                    <a:pt x="475642" y="440292"/>
                  </a:lnTo>
                  <a:lnTo>
                    <a:pt x="449850" y="48864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5" name="Figura a mano libera: forma 24">
              <a:extLst>
                <a:ext uri="{FF2B5EF4-FFF2-40B4-BE49-F238E27FC236}">
                  <a16:creationId xmlns:a16="http://schemas.microsoft.com/office/drawing/2014/main" id="{9E6BCB24-7491-46FF-ABEB-ECAFCE75CAAA}"/>
                </a:ext>
              </a:extLst>
            </p:cNvPr>
            <p:cNvSpPr/>
            <p:nvPr/>
          </p:nvSpPr>
          <p:spPr>
            <a:xfrm>
              <a:off x="6222616" y="6437248"/>
              <a:ext cx="2557825" cy="1545129"/>
            </a:xfrm>
            <a:custGeom>
              <a:avLst/>
              <a:gdLst>
                <a:gd name="connsiteX0" fmla="*/ 1066071 w 2557825"/>
                <a:gd name="connsiteY0" fmla="*/ 1387680 h 1545129"/>
                <a:gd name="connsiteX1" fmla="*/ 1152974 w 2557825"/>
                <a:gd name="connsiteY1" fmla="*/ 1328822 h 1545129"/>
                <a:gd name="connsiteX2" fmla="*/ 1226632 w 2557825"/>
                <a:gd name="connsiteY2" fmla="*/ 1287339 h 1545129"/>
                <a:gd name="connsiteX3" fmla="*/ 1270316 w 2557825"/>
                <a:gd name="connsiteY3" fmla="*/ 1270099 h 1545129"/>
                <a:gd name="connsiteX4" fmla="*/ 1325152 w 2557825"/>
                <a:gd name="connsiteY4" fmla="*/ 1246798 h 1545129"/>
                <a:gd name="connsiteX5" fmla="*/ 1326547 w 2557825"/>
                <a:gd name="connsiteY5" fmla="*/ 1213261 h 1545129"/>
                <a:gd name="connsiteX6" fmla="*/ 1293784 w 2557825"/>
                <a:gd name="connsiteY6" fmla="*/ 1189152 h 1545129"/>
                <a:gd name="connsiteX7" fmla="*/ 1261486 w 2557825"/>
                <a:gd name="connsiteY7" fmla="*/ 1197099 h 1545129"/>
                <a:gd name="connsiteX8" fmla="*/ 1274266 w 2557825"/>
                <a:gd name="connsiteY8" fmla="*/ 1173124 h 1545129"/>
                <a:gd name="connsiteX9" fmla="*/ 1283095 w 2557825"/>
                <a:gd name="connsiteY9" fmla="*/ 1148611 h 1545129"/>
                <a:gd name="connsiteX10" fmla="*/ 1283095 w 2557825"/>
                <a:gd name="connsiteY10" fmla="*/ 1125984 h 1545129"/>
                <a:gd name="connsiteX11" fmla="*/ 1259627 w 2557825"/>
                <a:gd name="connsiteY11" fmla="*/ 1118576 h 1545129"/>
                <a:gd name="connsiteX12" fmla="*/ 1235229 w 2557825"/>
                <a:gd name="connsiteY12" fmla="*/ 1125175 h 1545129"/>
                <a:gd name="connsiteX13" fmla="*/ 1211064 w 2557825"/>
                <a:gd name="connsiteY13" fmla="*/ 1123424 h 1545129"/>
                <a:gd name="connsiteX14" fmla="*/ 1203396 w 2557825"/>
                <a:gd name="connsiteY14" fmla="*/ 1107531 h 1545129"/>
                <a:gd name="connsiteX15" fmla="*/ 1197354 w 2557825"/>
                <a:gd name="connsiteY15" fmla="*/ 1070223 h 1545129"/>
                <a:gd name="connsiteX16" fmla="*/ 1185039 w 2557825"/>
                <a:gd name="connsiteY16" fmla="*/ 1058102 h 1545129"/>
                <a:gd name="connsiteX17" fmla="*/ 1141123 w 2557825"/>
                <a:gd name="connsiteY17" fmla="*/ 1047057 h 1545129"/>
                <a:gd name="connsiteX18" fmla="*/ 1114634 w 2557825"/>
                <a:gd name="connsiteY18" fmla="*/ 1055004 h 1545129"/>
                <a:gd name="connsiteX19" fmla="*/ 1045855 w 2557825"/>
                <a:gd name="connsiteY19" fmla="*/ 1047192 h 1545129"/>
                <a:gd name="connsiteX20" fmla="*/ 1050038 w 2557825"/>
                <a:gd name="connsiteY20" fmla="*/ 992509 h 1545129"/>
                <a:gd name="connsiteX21" fmla="*/ 1030752 w 2557825"/>
                <a:gd name="connsiteY21" fmla="*/ 970150 h 1545129"/>
                <a:gd name="connsiteX22" fmla="*/ 1051200 w 2557825"/>
                <a:gd name="connsiteY22" fmla="*/ 961935 h 1545129"/>
                <a:gd name="connsiteX23" fmla="*/ 1044926 w 2557825"/>
                <a:gd name="connsiteY23" fmla="*/ 939173 h 1545129"/>
                <a:gd name="connsiteX24" fmla="*/ 1062818 w 2557825"/>
                <a:gd name="connsiteY24" fmla="*/ 921798 h 1545129"/>
                <a:gd name="connsiteX25" fmla="*/ 1074436 w 2557825"/>
                <a:gd name="connsiteY25" fmla="*/ 890551 h 1545129"/>
                <a:gd name="connsiteX26" fmla="*/ 1058867 w 2557825"/>
                <a:gd name="connsiteY26" fmla="*/ 866038 h 1545129"/>
                <a:gd name="connsiteX27" fmla="*/ 1023316 w 2557825"/>
                <a:gd name="connsiteY27" fmla="*/ 854993 h 1545129"/>
                <a:gd name="connsiteX28" fmla="*/ 1016346 w 2557825"/>
                <a:gd name="connsiteY28" fmla="*/ 839504 h 1545129"/>
                <a:gd name="connsiteX29" fmla="*/ 1025873 w 2557825"/>
                <a:gd name="connsiteY29" fmla="*/ 816877 h 1545129"/>
                <a:gd name="connsiteX30" fmla="*/ 901094 w 2557825"/>
                <a:gd name="connsiteY30" fmla="*/ 815261 h 1545129"/>
                <a:gd name="connsiteX31" fmla="*/ 876000 w 2557825"/>
                <a:gd name="connsiteY31" fmla="*/ 769871 h 1545129"/>
                <a:gd name="connsiteX32" fmla="*/ 895053 w 2557825"/>
                <a:gd name="connsiteY32" fmla="*/ 769332 h 1545129"/>
                <a:gd name="connsiteX33" fmla="*/ 894124 w 2557825"/>
                <a:gd name="connsiteY33" fmla="*/ 752497 h 1545129"/>
                <a:gd name="connsiteX34" fmla="*/ 881344 w 2557825"/>
                <a:gd name="connsiteY34" fmla="*/ 741183 h 1545129"/>
                <a:gd name="connsiteX35" fmla="*/ 878555 w 2557825"/>
                <a:gd name="connsiteY35" fmla="*/ 718825 h 1545129"/>
                <a:gd name="connsiteX36" fmla="*/ 840681 w 2557825"/>
                <a:gd name="connsiteY36" fmla="*/ 707376 h 1545129"/>
                <a:gd name="connsiteX37" fmla="*/ 799785 w 2557825"/>
                <a:gd name="connsiteY37" fmla="*/ 707780 h 1545129"/>
                <a:gd name="connsiteX38" fmla="*/ 772832 w 2557825"/>
                <a:gd name="connsiteY38" fmla="*/ 696602 h 1545129"/>
                <a:gd name="connsiteX39" fmla="*/ 728683 w 2557825"/>
                <a:gd name="connsiteY39" fmla="*/ 688924 h 1545129"/>
                <a:gd name="connsiteX40" fmla="*/ 703123 w 2557825"/>
                <a:gd name="connsiteY40" fmla="*/ 674513 h 1545129"/>
                <a:gd name="connsiteX41" fmla="*/ 630163 w 2557825"/>
                <a:gd name="connsiteY41" fmla="*/ 668182 h 1545129"/>
                <a:gd name="connsiteX42" fmla="*/ 559292 w 2557825"/>
                <a:gd name="connsiteY42" fmla="*/ 633837 h 1545129"/>
                <a:gd name="connsiteX43" fmla="*/ 564637 w 2557825"/>
                <a:gd name="connsiteY43" fmla="*/ 608247 h 1545129"/>
                <a:gd name="connsiteX44" fmla="*/ 556736 w 2557825"/>
                <a:gd name="connsiteY44" fmla="*/ 593566 h 1545129"/>
                <a:gd name="connsiteX45" fmla="*/ 563474 w 2557825"/>
                <a:gd name="connsiteY45" fmla="*/ 565012 h 1545129"/>
                <a:gd name="connsiteX46" fmla="*/ 478198 w 2557825"/>
                <a:gd name="connsiteY46" fmla="*/ 571477 h 1545129"/>
                <a:gd name="connsiteX47" fmla="*/ 444041 w 2557825"/>
                <a:gd name="connsiteY47" fmla="*/ 585754 h 1545129"/>
                <a:gd name="connsiteX48" fmla="*/ 387113 w 2557825"/>
                <a:gd name="connsiteY48" fmla="*/ 601243 h 1545129"/>
                <a:gd name="connsiteX49" fmla="*/ 372474 w 2557825"/>
                <a:gd name="connsiteY49" fmla="*/ 612691 h 1545129"/>
                <a:gd name="connsiteX50" fmla="*/ 339015 w 2557825"/>
                <a:gd name="connsiteY50" fmla="*/ 613634 h 1545129"/>
                <a:gd name="connsiteX51" fmla="*/ 290451 w 2557825"/>
                <a:gd name="connsiteY51" fmla="*/ 610401 h 1545129"/>
                <a:gd name="connsiteX52" fmla="*/ 253738 w 2557825"/>
                <a:gd name="connsiteY52" fmla="*/ 617001 h 1545129"/>
                <a:gd name="connsiteX53" fmla="*/ 223996 w 2557825"/>
                <a:gd name="connsiteY53" fmla="*/ 612557 h 1545129"/>
                <a:gd name="connsiteX54" fmla="*/ 228411 w 2557825"/>
                <a:gd name="connsiteY54" fmla="*/ 554641 h 1545129"/>
                <a:gd name="connsiteX55" fmla="*/ 174967 w 2557825"/>
                <a:gd name="connsiteY55" fmla="*/ 576999 h 1545129"/>
                <a:gd name="connsiteX56" fmla="*/ 117574 w 2557825"/>
                <a:gd name="connsiteY56" fmla="*/ 576056 h 1545129"/>
                <a:gd name="connsiteX57" fmla="*/ 92944 w 2557825"/>
                <a:gd name="connsiteY57" fmla="*/ 555719 h 1545129"/>
                <a:gd name="connsiteX58" fmla="*/ 49726 w 2557825"/>
                <a:gd name="connsiteY58" fmla="*/ 553564 h 1545129"/>
                <a:gd name="connsiteX59" fmla="*/ 63435 w 2557825"/>
                <a:gd name="connsiteY59" fmla="*/ 537266 h 1545129"/>
                <a:gd name="connsiteX60" fmla="*/ 27187 w 2557825"/>
                <a:gd name="connsiteY60" fmla="*/ 514100 h 1545129"/>
                <a:gd name="connsiteX61" fmla="*/ 0 w 2557825"/>
                <a:gd name="connsiteY61" fmla="*/ 480024 h 1545129"/>
                <a:gd name="connsiteX62" fmla="*/ 17195 w 2557825"/>
                <a:gd name="connsiteY62" fmla="*/ 473156 h 1545129"/>
                <a:gd name="connsiteX63" fmla="*/ 17195 w 2557825"/>
                <a:gd name="connsiteY63" fmla="*/ 457128 h 1545129"/>
                <a:gd name="connsiteX64" fmla="*/ 56696 w 2557825"/>
                <a:gd name="connsiteY64" fmla="*/ 446218 h 1545129"/>
                <a:gd name="connsiteX65" fmla="*/ 50190 w 2557825"/>
                <a:gd name="connsiteY65" fmla="*/ 425880 h 1545129"/>
                <a:gd name="connsiteX66" fmla="*/ 66688 w 2557825"/>
                <a:gd name="connsiteY66" fmla="*/ 412681 h 1545129"/>
                <a:gd name="connsiteX67" fmla="*/ 71567 w 2557825"/>
                <a:gd name="connsiteY67" fmla="*/ 395172 h 1545129"/>
                <a:gd name="connsiteX68" fmla="*/ 145922 w 2557825"/>
                <a:gd name="connsiteY68" fmla="*/ 369447 h 1545129"/>
                <a:gd name="connsiteX69" fmla="*/ 199366 w 2557825"/>
                <a:gd name="connsiteY69" fmla="*/ 362308 h 1545129"/>
                <a:gd name="connsiteX70" fmla="*/ 207963 w 2557825"/>
                <a:gd name="connsiteY70" fmla="*/ 356651 h 1545129"/>
                <a:gd name="connsiteX71" fmla="*/ 266750 w 2557825"/>
                <a:gd name="connsiteY71" fmla="*/ 358402 h 1545129"/>
                <a:gd name="connsiteX72" fmla="*/ 296028 w 2557825"/>
                <a:gd name="connsiteY72" fmla="*/ 255367 h 1545129"/>
                <a:gd name="connsiteX73" fmla="*/ 297654 w 2557825"/>
                <a:gd name="connsiteY73" fmla="*/ 239070 h 1545129"/>
                <a:gd name="connsiteX74" fmla="*/ 287431 w 2557825"/>
                <a:gd name="connsiteY74" fmla="*/ 217654 h 1545129"/>
                <a:gd name="connsiteX75" fmla="*/ 258617 w 2557825"/>
                <a:gd name="connsiteY75" fmla="*/ 203916 h 1545129"/>
                <a:gd name="connsiteX76" fmla="*/ 258850 w 2557825"/>
                <a:gd name="connsiteY76" fmla="*/ 176709 h 1545129"/>
                <a:gd name="connsiteX77" fmla="*/ 295563 w 2557825"/>
                <a:gd name="connsiteY77" fmla="*/ 170514 h 1545129"/>
                <a:gd name="connsiteX78" fmla="*/ 308575 w 2557825"/>
                <a:gd name="connsiteY78" fmla="*/ 174420 h 1545129"/>
                <a:gd name="connsiteX79" fmla="*/ 310667 w 2557825"/>
                <a:gd name="connsiteY79" fmla="*/ 160008 h 1545129"/>
                <a:gd name="connsiteX80" fmla="*/ 272559 w 2557825"/>
                <a:gd name="connsiteY80" fmla="*/ 156102 h 1545129"/>
                <a:gd name="connsiteX81" fmla="*/ 271862 w 2557825"/>
                <a:gd name="connsiteY81" fmla="*/ 132666 h 1545129"/>
                <a:gd name="connsiteX82" fmla="*/ 398731 w 2557825"/>
                <a:gd name="connsiteY82" fmla="*/ 133475 h 1545129"/>
                <a:gd name="connsiteX83" fmla="*/ 420341 w 2557825"/>
                <a:gd name="connsiteY83" fmla="*/ 120545 h 1545129"/>
                <a:gd name="connsiteX84" fmla="*/ 438465 w 2557825"/>
                <a:gd name="connsiteY84" fmla="*/ 132397 h 1545129"/>
                <a:gd name="connsiteX85" fmla="*/ 451012 w 2557825"/>
                <a:gd name="connsiteY85" fmla="*/ 154620 h 1545129"/>
                <a:gd name="connsiteX86" fmla="*/ 463327 w 2557825"/>
                <a:gd name="connsiteY86" fmla="*/ 149907 h 1545129"/>
                <a:gd name="connsiteX87" fmla="*/ 499343 w 2557825"/>
                <a:gd name="connsiteY87" fmla="*/ 169840 h 1545129"/>
                <a:gd name="connsiteX88" fmla="*/ 549998 w 2557825"/>
                <a:gd name="connsiteY88" fmla="*/ 167416 h 1545129"/>
                <a:gd name="connsiteX89" fmla="*/ 562546 w 2557825"/>
                <a:gd name="connsiteY89" fmla="*/ 155833 h 1545129"/>
                <a:gd name="connsiteX90" fmla="*/ 610876 w 2557825"/>
                <a:gd name="connsiteY90" fmla="*/ 147078 h 1545129"/>
                <a:gd name="connsiteX91" fmla="*/ 637830 w 2557825"/>
                <a:gd name="connsiteY91" fmla="*/ 141017 h 1545129"/>
                <a:gd name="connsiteX92" fmla="*/ 645266 w 2557825"/>
                <a:gd name="connsiteY92" fmla="*/ 125124 h 1545129"/>
                <a:gd name="connsiteX93" fmla="*/ 691970 w 2557825"/>
                <a:gd name="connsiteY93" fmla="*/ 114349 h 1545129"/>
                <a:gd name="connsiteX94" fmla="*/ 688253 w 2557825"/>
                <a:gd name="connsiteY94" fmla="*/ 106538 h 1545129"/>
                <a:gd name="connsiteX95" fmla="*/ 633183 w 2557825"/>
                <a:gd name="connsiteY95" fmla="*/ 103305 h 1545129"/>
                <a:gd name="connsiteX96" fmla="*/ 624121 w 2557825"/>
                <a:gd name="connsiteY96" fmla="*/ 79600 h 1545129"/>
                <a:gd name="connsiteX97" fmla="*/ 626677 w 2557825"/>
                <a:gd name="connsiteY97" fmla="*/ 54413 h 1545129"/>
                <a:gd name="connsiteX98" fmla="*/ 597631 w 2557825"/>
                <a:gd name="connsiteY98" fmla="*/ 44716 h 1545129"/>
                <a:gd name="connsiteX99" fmla="*/ 609715 w 2557825"/>
                <a:gd name="connsiteY99" fmla="*/ 41214 h 1545129"/>
                <a:gd name="connsiteX100" fmla="*/ 658045 w 2557825"/>
                <a:gd name="connsiteY100" fmla="*/ 46063 h 1545129"/>
                <a:gd name="connsiteX101" fmla="*/ 709862 w 2557825"/>
                <a:gd name="connsiteY101" fmla="*/ 55491 h 1545129"/>
                <a:gd name="connsiteX102" fmla="*/ 728683 w 2557825"/>
                <a:gd name="connsiteY102" fmla="*/ 46602 h 1545129"/>
                <a:gd name="connsiteX103" fmla="*/ 775388 w 2557825"/>
                <a:gd name="connsiteY103" fmla="*/ 40675 h 1545129"/>
                <a:gd name="connsiteX104" fmla="*/ 848349 w 2557825"/>
                <a:gd name="connsiteY104" fmla="*/ 26668 h 1545129"/>
                <a:gd name="connsiteX105" fmla="*/ 872282 w 2557825"/>
                <a:gd name="connsiteY105" fmla="*/ 12257 h 1545129"/>
                <a:gd name="connsiteX106" fmla="*/ 863452 w 2557825"/>
                <a:gd name="connsiteY106" fmla="*/ 1616 h 1545129"/>
                <a:gd name="connsiteX107" fmla="*/ 897377 w 2557825"/>
                <a:gd name="connsiteY107" fmla="*/ 0 h 1545129"/>
                <a:gd name="connsiteX108" fmla="*/ 912712 w 2557825"/>
                <a:gd name="connsiteY108" fmla="*/ 8620 h 1545129"/>
                <a:gd name="connsiteX109" fmla="*/ 904115 w 2557825"/>
                <a:gd name="connsiteY109" fmla="*/ 25186 h 1545129"/>
                <a:gd name="connsiteX110" fmla="*/ 926422 w 2557825"/>
                <a:gd name="connsiteY110" fmla="*/ 30843 h 1545129"/>
                <a:gd name="connsiteX111" fmla="*/ 941526 w 2557825"/>
                <a:gd name="connsiteY111" fmla="*/ 48353 h 1545129"/>
                <a:gd name="connsiteX112" fmla="*/ 923401 w 2557825"/>
                <a:gd name="connsiteY112" fmla="*/ 61552 h 1545129"/>
                <a:gd name="connsiteX113" fmla="*/ 912945 w 2557825"/>
                <a:gd name="connsiteY113" fmla="*/ 93607 h 1545129"/>
                <a:gd name="connsiteX114" fmla="*/ 929675 w 2557825"/>
                <a:gd name="connsiteY114" fmla="*/ 112598 h 1545129"/>
                <a:gd name="connsiteX115" fmla="*/ 934322 w 2557825"/>
                <a:gd name="connsiteY115" fmla="*/ 129973 h 1545129"/>
                <a:gd name="connsiteX116" fmla="*/ 974520 w 2557825"/>
                <a:gd name="connsiteY116" fmla="*/ 147482 h 1545129"/>
                <a:gd name="connsiteX117" fmla="*/ 1006586 w 2557825"/>
                <a:gd name="connsiteY117" fmla="*/ 149368 h 1545129"/>
                <a:gd name="connsiteX118" fmla="*/ 1013789 w 2557825"/>
                <a:gd name="connsiteY118" fmla="*/ 142095 h 1545129"/>
                <a:gd name="connsiteX119" fmla="*/ 1034237 w 2557825"/>
                <a:gd name="connsiteY119" fmla="*/ 140479 h 1545129"/>
                <a:gd name="connsiteX120" fmla="*/ 1063747 w 2557825"/>
                <a:gd name="connsiteY120" fmla="*/ 133879 h 1545129"/>
                <a:gd name="connsiteX121" fmla="*/ 1084892 w 2557825"/>
                <a:gd name="connsiteY121" fmla="*/ 123912 h 1545129"/>
                <a:gd name="connsiteX122" fmla="*/ 1120908 w 2557825"/>
                <a:gd name="connsiteY122" fmla="*/ 127010 h 1545129"/>
                <a:gd name="connsiteX123" fmla="*/ 1136708 w 2557825"/>
                <a:gd name="connsiteY123" fmla="*/ 125663 h 1545129"/>
                <a:gd name="connsiteX124" fmla="*/ 1172259 w 2557825"/>
                <a:gd name="connsiteY124" fmla="*/ 128761 h 1545129"/>
                <a:gd name="connsiteX125" fmla="*/ 1178068 w 2557825"/>
                <a:gd name="connsiteY125" fmla="*/ 121084 h 1545129"/>
                <a:gd name="connsiteX126" fmla="*/ 1167148 w 2557825"/>
                <a:gd name="connsiteY126" fmla="*/ 113676 h 1545129"/>
                <a:gd name="connsiteX127" fmla="*/ 1173654 w 2557825"/>
                <a:gd name="connsiteY127" fmla="*/ 102766 h 1545129"/>
                <a:gd name="connsiteX128" fmla="*/ 1199910 w 2557825"/>
                <a:gd name="connsiteY128" fmla="*/ 106133 h 1545129"/>
                <a:gd name="connsiteX129" fmla="*/ 1230814 w 2557825"/>
                <a:gd name="connsiteY129" fmla="*/ 102227 h 1545129"/>
                <a:gd name="connsiteX130" fmla="*/ 1267992 w 2557825"/>
                <a:gd name="connsiteY130" fmla="*/ 110174 h 1545129"/>
                <a:gd name="connsiteX131" fmla="*/ 1296573 w 2557825"/>
                <a:gd name="connsiteY131" fmla="*/ 117986 h 1545129"/>
                <a:gd name="connsiteX132" fmla="*/ 1316788 w 2557825"/>
                <a:gd name="connsiteY132" fmla="*/ 107750 h 1545129"/>
                <a:gd name="connsiteX133" fmla="*/ 1331194 w 2557825"/>
                <a:gd name="connsiteY133" fmla="*/ 109366 h 1545129"/>
                <a:gd name="connsiteX134" fmla="*/ 1340256 w 2557825"/>
                <a:gd name="connsiteY134" fmla="*/ 120006 h 1545129"/>
                <a:gd name="connsiteX135" fmla="*/ 1371393 w 2557825"/>
                <a:gd name="connsiteY135" fmla="*/ 117312 h 1545129"/>
                <a:gd name="connsiteX136" fmla="*/ 1396255 w 2557825"/>
                <a:gd name="connsiteY136" fmla="*/ 103036 h 1545129"/>
                <a:gd name="connsiteX137" fmla="*/ 1416238 w 2557825"/>
                <a:gd name="connsiteY137" fmla="*/ 75290 h 1545129"/>
                <a:gd name="connsiteX138" fmla="*/ 1454810 w 2557825"/>
                <a:gd name="connsiteY138" fmla="*/ 40945 h 1545129"/>
                <a:gd name="connsiteX139" fmla="*/ 1477116 w 2557825"/>
                <a:gd name="connsiteY139" fmla="*/ 39194 h 1545129"/>
                <a:gd name="connsiteX140" fmla="*/ 1493149 w 2557825"/>
                <a:gd name="connsiteY140" fmla="*/ 59935 h 1545129"/>
                <a:gd name="connsiteX141" fmla="*/ 1529630 w 2557825"/>
                <a:gd name="connsiteY141" fmla="*/ 125663 h 1545129"/>
                <a:gd name="connsiteX142" fmla="*/ 1564484 w 2557825"/>
                <a:gd name="connsiteY142" fmla="*/ 131858 h 1545129"/>
                <a:gd name="connsiteX143" fmla="*/ 1566343 w 2557825"/>
                <a:gd name="connsiteY143" fmla="*/ 157718 h 1545129"/>
                <a:gd name="connsiteX144" fmla="*/ 1517315 w 2557825"/>
                <a:gd name="connsiteY144" fmla="*/ 188562 h 1545129"/>
                <a:gd name="connsiteX145" fmla="*/ 1537530 w 2557825"/>
                <a:gd name="connsiteY145" fmla="*/ 199876 h 1545129"/>
                <a:gd name="connsiteX146" fmla="*/ 1652781 w 2557825"/>
                <a:gd name="connsiteY146" fmla="*/ 205802 h 1545129"/>
                <a:gd name="connsiteX147" fmla="*/ 1655105 w 2557825"/>
                <a:gd name="connsiteY147" fmla="*/ 243379 h 1545129"/>
                <a:gd name="connsiteX148" fmla="*/ 1704598 w 2557825"/>
                <a:gd name="connsiteY148" fmla="*/ 218732 h 1545129"/>
                <a:gd name="connsiteX149" fmla="*/ 1786621 w 2557825"/>
                <a:gd name="connsiteY149" fmla="*/ 232335 h 1545129"/>
                <a:gd name="connsiteX150" fmla="*/ 1894668 w 2557825"/>
                <a:gd name="connsiteY150" fmla="*/ 255232 h 1545129"/>
                <a:gd name="connsiteX151" fmla="*/ 1926502 w 2557825"/>
                <a:gd name="connsiteY151" fmla="*/ 277186 h 1545129"/>
                <a:gd name="connsiteX152" fmla="*/ 1915813 w 2557825"/>
                <a:gd name="connsiteY152" fmla="*/ 297928 h 1545129"/>
                <a:gd name="connsiteX153" fmla="*/ 1991563 w 2557825"/>
                <a:gd name="connsiteY153" fmla="*/ 286344 h 1545129"/>
                <a:gd name="connsiteX154" fmla="*/ 2118432 w 2557825"/>
                <a:gd name="connsiteY154" fmla="*/ 306278 h 1545129"/>
                <a:gd name="connsiteX155" fmla="*/ 2215791 w 2557825"/>
                <a:gd name="connsiteY155" fmla="*/ 304797 h 1545129"/>
                <a:gd name="connsiteX156" fmla="*/ 2311988 w 2557825"/>
                <a:gd name="connsiteY156" fmla="*/ 335910 h 1545129"/>
                <a:gd name="connsiteX157" fmla="*/ 2395173 w 2557825"/>
                <a:gd name="connsiteY157" fmla="*/ 378066 h 1545129"/>
                <a:gd name="connsiteX158" fmla="*/ 2445363 w 2557825"/>
                <a:gd name="connsiteY158" fmla="*/ 388841 h 1545129"/>
                <a:gd name="connsiteX159" fmla="*/ 2501130 w 2557825"/>
                <a:gd name="connsiteY159" fmla="*/ 390458 h 1545129"/>
                <a:gd name="connsiteX160" fmla="*/ 2524830 w 2557825"/>
                <a:gd name="connsiteY160" fmla="*/ 402310 h 1545129"/>
                <a:gd name="connsiteX161" fmla="*/ 2546905 w 2557825"/>
                <a:gd name="connsiteY161" fmla="*/ 450394 h 1545129"/>
                <a:gd name="connsiteX162" fmla="*/ 2557826 w 2557825"/>
                <a:gd name="connsiteY162" fmla="*/ 473156 h 1545129"/>
                <a:gd name="connsiteX163" fmla="*/ 2531802 w 2557825"/>
                <a:gd name="connsiteY163" fmla="*/ 535920 h 1545129"/>
                <a:gd name="connsiteX164" fmla="*/ 2498573 w 2557825"/>
                <a:gd name="connsiteY164" fmla="*/ 560702 h 1545129"/>
                <a:gd name="connsiteX165" fmla="*/ 2406791 w 2557825"/>
                <a:gd name="connsiteY165" fmla="*/ 613769 h 1545129"/>
                <a:gd name="connsiteX166" fmla="*/ 2365199 w 2557825"/>
                <a:gd name="connsiteY166" fmla="*/ 657003 h 1545129"/>
                <a:gd name="connsiteX167" fmla="*/ 2317100 w 2557825"/>
                <a:gd name="connsiteY167" fmla="*/ 690406 h 1545129"/>
                <a:gd name="connsiteX168" fmla="*/ 2300835 w 2557825"/>
                <a:gd name="connsiteY168" fmla="*/ 691214 h 1545129"/>
                <a:gd name="connsiteX169" fmla="*/ 2282478 w 2557825"/>
                <a:gd name="connsiteY169" fmla="*/ 719498 h 1545129"/>
                <a:gd name="connsiteX170" fmla="*/ 2287126 w 2557825"/>
                <a:gd name="connsiteY170" fmla="*/ 792229 h 1545129"/>
                <a:gd name="connsiteX171" fmla="*/ 2269002 w 2557825"/>
                <a:gd name="connsiteY171" fmla="*/ 852569 h 1545129"/>
                <a:gd name="connsiteX172" fmla="*/ 2262031 w 2557825"/>
                <a:gd name="connsiteY172" fmla="*/ 878563 h 1545129"/>
                <a:gd name="connsiteX173" fmla="*/ 2241583 w 2557825"/>
                <a:gd name="connsiteY173" fmla="*/ 894053 h 1545129"/>
                <a:gd name="connsiteX174" fmla="*/ 2229965 w 2557825"/>
                <a:gd name="connsiteY174" fmla="*/ 947120 h 1545129"/>
                <a:gd name="connsiteX175" fmla="*/ 2163974 w 2557825"/>
                <a:gd name="connsiteY175" fmla="*/ 999378 h 1545129"/>
                <a:gd name="connsiteX176" fmla="*/ 2152821 w 2557825"/>
                <a:gd name="connsiteY176" fmla="*/ 1040996 h 1545129"/>
                <a:gd name="connsiteX177" fmla="*/ 2100075 w 2557825"/>
                <a:gd name="connsiteY177" fmla="*/ 1058640 h 1545129"/>
                <a:gd name="connsiteX178" fmla="*/ 2084739 w 2557825"/>
                <a:gd name="connsiteY178" fmla="*/ 1083018 h 1545129"/>
                <a:gd name="connsiteX179" fmla="*/ 2014102 w 2557825"/>
                <a:gd name="connsiteY179" fmla="*/ 1082884 h 1545129"/>
                <a:gd name="connsiteX180" fmla="*/ 1911631 w 2557825"/>
                <a:gd name="connsiteY180" fmla="*/ 1098643 h 1545129"/>
                <a:gd name="connsiteX181" fmla="*/ 1865623 w 2557825"/>
                <a:gd name="connsiteY181" fmla="*/ 1116825 h 1545129"/>
                <a:gd name="connsiteX182" fmla="*/ 1792663 w 2557825"/>
                <a:gd name="connsiteY182" fmla="*/ 1128812 h 1545129"/>
                <a:gd name="connsiteX183" fmla="*/ 1715983 w 2557825"/>
                <a:gd name="connsiteY183" fmla="*/ 1161676 h 1545129"/>
                <a:gd name="connsiteX184" fmla="*/ 1660914 w 2557825"/>
                <a:gd name="connsiteY184" fmla="*/ 1202890 h 1545129"/>
                <a:gd name="connsiteX185" fmla="*/ 1651387 w 2557825"/>
                <a:gd name="connsiteY185" fmla="*/ 1234138 h 1545129"/>
                <a:gd name="connsiteX186" fmla="*/ 1662308 w 2557825"/>
                <a:gd name="connsiteY186" fmla="*/ 1257438 h 1545129"/>
                <a:gd name="connsiteX187" fmla="*/ 1649993 w 2557825"/>
                <a:gd name="connsiteY187" fmla="*/ 1300269 h 1545129"/>
                <a:gd name="connsiteX188" fmla="*/ 1635354 w 2557825"/>
                <a:gd name="connsiteY188" fmla="*/ 1321145 h 1545129"/>
                <a:gd name="connsiteX189" fmla="*/ 1589811 w 2557825"/>
                <a:gd name="connsiteY189" fmla="*/ 1344715 h 1545129"/>
                <a:gd name="connsiteX190" fmla="*/ 1517547 w 2557825"/>
                <a:gd name="connsiteY190" fmla="*/ 1421218 h 1545129"/>
                <a:gd name="connsiteX191" fmla="*/ 1460155 w 2557825"/>
                <a:gd name="connsiteY191" fmla="*/ 1456102 h 1545129"/>
                <a:gd name="connsiteX192" fmla="*/ 1415774 w 2557825"/>
                <a:gd name="connsiteY192" fmla="*/ 1476843 h 1545129"/>
                <a:gd name="connsiteX193" fmla="*/ 1386263 w 2557825"/>
                <a:gd name="connsiteY193" fmla="*/ 1519405 h 1545129"/>
                <a:gd name="connsiteX194" fmla="*/ 1343045 w 2557825"/>
                <a:gd name="connsiteY194" fmla="*/ 1545130 h 1545129"/>
                <a:gd name="connsiteX195" fmla="*/ 1324921 w 2557825"/>
                <a:gd name="connsiteY195" fmla="*/ 1519540 h 1545129"/>
                <a:gd name="connsiteX196" fmla="*/ 1353733 w 2557825"/>
                <a:gd name="connsiteY196" fmla="*/ 1498394 h 1545129"/>
                <a:gd name="connsiteX197" fmla="*/ 1316091 w 2557825"/>
                <a:gd name="connsiteY197" fmla="*/ 1468089 h 1545129"/>
                <a:gd name="connsiteX198" fmla="*/ 1264971 w 2557825"/>
                <a:gd name="connsiteY198" fmla="*/ 1443576 h 1545129"/>
                <a:gd name="connsiteX199" fmla="*/ 1197819 w 2557825"/>
                <a:gd name="connsiteY199" fmla="*/ 1415561 h 1545129"/>
                <a:gd name="connsiteX200" fmla="*/ 1173654 w 2557825"/>
                <a:gd name="connsiteY200" fmla="*/ 1416773 h 1545129"/>
                <a:gd name="connsiteX201" fmla="*/ 1108360 w 2557825"/>
                <a:gd name="connsiteY201" fmla="*/ 1383102 h 15451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</a:cxnLst>
              <a:rect l="l" t="t" r="r" b="b"/>
              <a:pathLst>
                <a:path w="2557825" h="1545129">
                  <a:moveTo>
                    <a:pt x="1066071" y="1387680"/>
                  </a:moveTo>
                  <a:lnTo>
                    <a:pt x="1152974" y="1328822"/>
                  </a:lnTo>
                  <a:lnTo>
                    <a:pt x="1226632" y="1287339"/>
                  </a:lnTo>
                  <a:lnTo>
                    <a:pt x="1270316" y="1270099"/>
                  </a:lnTo>
                  <a:lnTo>
                    <a:pt x="1325152" y="1246798"/>
                  </a:lnTo>
                  <a:lnTo>
                    <a:pt x="1326547" y="1213261"/>
                  </a:lnTo>
                  <a:lnTo>
                    <a:pt x="1293784" y="1189152"/>
                  </a:lnTo>
                  <a:lnTo>
                    <a:pt x="1261486" y="1197099"/>
                  </a:lnTo>
                  <a:lnTo>
                    <a:pt x="1274266" y="1173124"/>
                  </a:lnTo>
                  <a:lnTo>
                    <a:pt x="1283095" y="1148611"/>
                  </a:lnTo>
                  <a:lnTo>
                    <a:pt x="1283095" y="1125984"/>
                  </a:lnTo>
                  <a:lnTo>
                    <a:pt x="1259627" y="1118576"/>
                  </a:lnTo>
                  <a:lnTo>
                    <a:pt x="1235229" y="1125175"/>
                  </a:lnTo>
                  <a:lnTo>
                    <a:pt x="1211064" y="1123424"/>
                  </a:lnTo>
                  <a:lnTo>
                    <a:pt x="1203396" y="1107531"/>
                  </a:lnTo>
                  <a:lnTo>
                    <a:pt x="1197354" y="1070223"/>
                  </a:lnTo>
                  <a:lnTo>
                    <a:pt x="1185039" y="1058102"/>
                  </a:lnTo>
                  <a:lnTo>
                    <a:pt x="1141123" y="1047057"/>
                  </a:lnTo>
                  <a:lnTo>
                    <a:pt x="1114634" y="1055004"/>
                  </a:lnTo>
                  <a:lnTo>
                    <a:pt x="1045855" y="1047192"/>
                  </a:lnTo>
                  <a:lnTo>
                    <a:pt x="1050038" y="992509"/>
                  </a:lnTo>
                  <a:lnTo>
                    <a:pt x="1030752" y="970150"/>
                  </a:lnTo>
                  <a:lnTo>
                    <a:pt x="1051200" y="961935"/>
                  </a:lnTo>
                  <a:lnTo>
                    <a:pt x="1044926" y="939173"/>
                  </a:lnTo>
                  <a:lnTo>
                    <a:pt x="1062818" y="921798"/>
                  </a:lnTo>
                  <a:lnTo>
                    <a:pt x="1074436" y="890551"/>
                  </a:lnTo>
                  <a:lnTo>
                    <a:pt x="1058867" y="866038"/>
                  </a:lnTo>
                  <a:lnTo>
                    <a:pt x="1023316" y="854993"/>
                  </a:lnTo>
                  <a:lnTo>
                    <a:pt x="1016346" y="839504"/>
                  </a:lnTo>
                  <a:lnTo>
                    <a:pt x="1025873" y="816877"/>
                  </a:lnTo>
                  <a:lnTo>
                    <a:pt x="901094" y="815261"/>
                  </a:lnTo>
                  <a:lnTo>
                    <a:pt x="876000" y="769871"/>
                  </a:lnTo>
                  <a:lnTo>
                    <a:pt x="895053" y="769332"/>
                  </a:lnTo>
                  <a:lnTo>
                    <a:pt x="894124" y="752497"/>
                  </a:lnTo>
                  <a:lnTo>
                    <a:pt x="881344" y="741183"/>
                  </a:lnTo>
                  <a:lnTo>
                    <a:pt x="878555" y="718825"/>
                  </a:lnTo>
                  <a:lnTo>
                    <a:pt x="840681" y="707376"/>
                  </a:lnTo>
                  <a:lnTo>
                    <a:pt x="799785" y="707780"/>
                  </a:lnTo>
                  <a:lnTo>
                    <a:pt x="772832" y="696602"/>
                  </a:lnTo>
                  <a:lnTo>
                    <a:pt x="728683" y="688924"/>
                  </a:lnTo>
                  <a:lnTo>
                    <a:pt x="703123" y="674513"/>
                  </a:lnTo>
                  <a:lnTo>
                    <a:pt x="630163" y="668182"/>
                  </a:lnTo>
                  <a:lnTo>
                    <a:pt x="559292" y="633837"/>
                  </a:lnTo>
                  <a:lnTo>
                    <a:pt x="564637" y="608247"/>
                  </a:lnTo>
                  <a:lnTo>
                    <a:pt x="556736" y="593566"/>
                  </a:lnTo>
                  <a:lnTo>
                    <a:pt x="563474" y="565012"/>
                  </a:lnTo>
                  <a:lnTo>
                    <a:pt x="478198" y="571477"/>
                  </a:lnTo>
                  <a:lnTo>
                    <a:pt x="444041" y="585754"/>
                  </a:lnTo>
                  <a:lnTo>
                    <a:pt x="387113" y="601243"/>
                  </a:lnTo>
                  <a:lnTo>
                    <a:pt x="372474" y="612691"/>
                  </a:lnTo>
                  <a:lnTo>
                    <a:pt x="339015" y="613634"/>
                  </a:lnTo>
                  <a:lnTo>
                    <a:pt x="290451" y="610401"/>
                  </a:lnTo>
                  <a:lnTo>
                    <a:pt x="253738" y="617001"/>
                  </a:lnTo>
                  <a:lnTo>
                    <a:pt x="223996" y="612557"/>
                  </a:lnTo>
                  <a:lnTo>
                    <a:pt x="228411" y="554641"/>
                  </a:lnTo>
                  <a:lnTo>
                    <a:pt x="174967" y="576999"/>
                  </a:lnTo>
                  <a:lnTo>
                    <a:pt x="117574" y="576056"/>
                  </a:lnTo>
                  <a:lnTo>
                    <a:pt x="92944" y="555719"/>
                  </a:lnTo>
                  <a:lnTo>
                    <a:pt x="49726" y="553564"/>
                  </a:lnTo>
                  <a:lnTo>
                    <a:pt x="63435" y="537266"/>
                  </a:lnTo>
                  <a:lnTo>
                    <a:pt x="27187" y="514100"/>
                  </a:lnTo>
                  <a:lnTo>
                    <a:pt x="0" y="480024"/>
                  </a:lnTo>
                  <a:lnTo>
                    <a:pt x="17195" y="473156"/>
                  </a:lnTo>
                  <a:lnTo>
                    <a:pt x="17195" y="457128"/>
                  </a:lnTo>
                  <a:lnTo>
                    <a:pt x="56696" y="446218"/>
                  </a:lnTo>
                  <a:lnTo>
                    <a:pt x="50190" y="425880"/>
                  </a:lnTo>
                  <a:lnTo>
                    <a:pt x="66688" y="412681"/>
                  </a:lnTo>
                  <a:lnTo>
                    <a:pt x="71567" y="395172"/>
                  </a:lnTo>
                  <a:lnTo>
                    <a:pt x="145922" y="369447"/>
                  </a:lnTo>
                  <a:lnTo>
                    <a:pt x="199366" y="362308"/>
                  </a:lnTo>
                  <a:lnTo>
                    <a:pt x="207963" y="356651"/>
                  </a:lnTo>
                  <a:lnTo>
                    <a:pt x="266750" y="358402"/>
                  </a:lnTo>
                  <a:lnTo>
                    <a:pt x="296028" y="255367"/>
                  </a:lnTo>
                  <a:lnTo>
                    <a:pt x="297654" y="239070"/>
                  </a:lnTo>
                  <a:lnTo>
                    <a:pt x="287431" y="217654"/>
                  </a:lnTo>
                  <a:lnTo>
                    <a:pt x="258617" y="203916"/>
                  </a:lnTo>
                  <a:lnTo>
                    <a:pt x="258850" y="176709"/>
                  </a:lnTo>
                  <a:lnTo>
                    <a:pt x="295563" y="170514"/>
                  </a:lnTo>
                  <a:lnTo>
                    <a:pt x="308575" y="174420"/>
                  </a:lnTo>
                  <a:lnTo>
                    <a:pt x="310667" y="160008"/>
                  </a:lnTo>
                  <a:lnTo>
                    <a:pt x="272559" y="156102"/>
                  </a:lnTo>
                  <a:lnTo>
                    <a:pt x="271862" y="132666"/>
                  </a:lnTo>
                  <a:lnTo>
                    <a:pt x="398731" y="133475"/>
                  </a:lnTo>
                  <a:lnTo>
                    <a:pt x="420341" y="120545"/>
                  </a:lnTo>
                  <a:lnTo>
                    <a:pt x="438465" y="132397"/>
                  </a:lnTo>
                  <a:lnTo>
                    <a:pt x="451012" y="154620"/>
                  </a:lnTo>
                  <a:lnTo>
                    <a:pt x="463327" y="149907"/>
                  </a:lnTo>
                  <a:lnTo>
                    <a:pt x="499343" y="169840"/>
                  </a:lnTo>
                  <a:lnTo>
                    <a:pt x="549998" y="167416"/>
                  </a:lnTo>
                  <a:lnTo>
                    <a:pt x="562546" y="155833"/>
                  </a:lnTo>
                  <a:lnTo>
                    <a:pt x="610876" y="147078"/>
                  </a:lnTo>
                  <a:lnTo>
                    <a:pt x="637830" y="141017"/>
                  </a:lnTo>
                  <a:lnTo>
                    <a:pt x="645266" y="125124"/>
                  </a:lnTo>
                  <a:lnTo>
                    <a:pt x="691970" y="114349"/>
                  </a:lnTo>
                  <a:lnTo>
                    <a:pt x="688253" y="106538"/>
                  </a:lnTo>
                  <a:lnTo>
                    <a:pt x="633183" y="103305"/>
                  </a:lnTo>
                  <a:lnTo>
                    <a:pt x="624121" y="79600"/>
                  </a:lnTo>
                  <a:lnTo>
                    <a:pt x="626677" y="54413"/>
                  </a:lnTo>
                  <a:lnTo>
                    <a:pt x="597631" y="44716"/>
                  </a:lnTo>
                  <a:lnTo>
                    <a:pt x="609715" y="41214"/>
                  </a:lnTo>
                  <a:lnTo>
                    <a:pt x="658045" y="46063"/>
                  </a:lnTo>
                  <a:lnTo>
                    <a:pt x="709862" y="55491"/>
                  </a:lnTo>
                  <a:lnTo>
                    <a:pt x="728683" y="46602"/>
                  </a:lnTo>
                  <a:lnTo>
                    <a:pt x="775388" y="40675"/>
                  </a:lnTo>
                  <a:lnTo>
                    <a:pt x="848349" y="26668"/>
                  </a:lnTo>
                  <a:lnTo>
                    <a:pt x="872282" y="12257"/>
                  </a:lnTo>
                  <a:lnTo>
                    <a:pt x="863452" y="1616"/>
                  </a:lnTo>
                  <a:lnTo>
                    <a:pt x="897377" y="0"/>
                  </a:lnTo>
                  <a:lnTo>
                    <a:pt x="912712" y="8620"/>
                  </a:lnTo>
                  <a:lnTo>
                    <a:pt x="904115" y="25186"/>
                  </a:lnTo>
                  <a:lnTo>
                    <a:pt x="926422" y="30843"/>
                  </a:lnTo>
                  <a:lnTo>
                    <a:pt x="941526" y="48353"/>
                  </a:lnTo>
                  <a:lnTo>
                    <a:pt x="923401" y="61552"/>
                  </a:lnTo>
                  <a:lnTo>
                    <a:pt x="912945" y="93607"/>
                  </a:lnTo>
                  <a:lnTo>
                    <a:pt x="929675" y="112598"/>
                  </a:lnTo>
                  <a:lnTo>
                    <a:pt x="934322" y="129973"/>
                  </a:lnTo>
                  <a:lnTo>
                    <a:pt x="974520" y="147482"/>
                  </a:lnTo>
                  <a:lnTo>
                    <a:pt x="1006586" y="149368"/>
                  </a:lnTo>
                  <a:lnTo>
                    <a:pt x="1013789" y="142095"/>
                  </a:lnTo>
                  <a:lnTo>
                    <a:pt x="1034237" y="140479"/>
                  </a:lnTo>
                  <a:lnTo>
                    <a:pt x="1063747" y="133879"/>
                  </a:lnTo>
                  <a:lnTo>
                    <a:pt x="1084892" y="123912"/>
                  </a:lnTo>
                  <a:lnTo>
                    <a:pt x="1120908" y="127010"/>
                  </a:lnTo>
                  <a:lnTo>
                    <a:pt x="1136708" y="125663"/>
                  </a:lnTo>
                  <a:lnTo>
                    <a:pt x="1172259" y="128761"/>
                  </a:lnTo>
                  <a:lnTo>
                    <a:pt x="1178068" y="121084"/>
                  </a:lnTo>
                  <a:lnTo>
                    <a:pt x="1167148" y="113676"/>
                  </a:lnTo>
                  <a:lnTo>
                    <a:pt x="1173654" y="102766"/>
                  </a:lnTo>
                  <a:lnTo>
                    <a:pt x="1199910" y="106133"/>
                  </a:lnTo>
                  <a:lnTo>
                    <a:pt x="1230814" y="102227"/>
                  </a:lnTo>
                  <a:lnTo>
                    <a:pt x="1267992" y="110174"/>
                  </a:lnTo>
                  <a:lnTo>
                    <a:pt x="1296573" y="117986"/>
                  </a:lnTo>
                  <a:lnTo>
                    <a:pt x="1316788" y="107750"/>
                  </a:lnTo>
                  <a:lnTo>
                    <a:pt x="1331194" y="109366"/>
                  </a:lnTo>
                  <a:lnTo>
                    <a:pt x="1340256" y="120006"/>
                  </a:lnTo>
                  <a:lnTo>
                    <a:pt x="1371393" y="117312"/>
                  </a:lnTo>
                  <a:lnTo>
                    <a:pt x="1396255" y="103036"/>
                  </a:lnTo>
                  <a:lnTo>
                    <a:pt x="1416238" y="75290"/>
                  </a:lnTo>
                  <a:lnTo>
                    <a:pt x="1454810" y="40945"/>
                  </a:lnTo>
                  <a:lnTo>
                    <a:pt x="1477116" y="39194"/>
                  </a:lnTo>
                  <a:lnTo>
                    <a:pt x="1493149" y="59935"/>
                  </a:lnTo>
                  <a:lnTo>
                    <a:pt x="1529630" y="125663"/>
                  </a:lnTo>
                  <a:lnTo>
                    <a:pt x="1564484" y="131858"/>
                  </a:lnTo>
                  <a:lnTo>
                    <a:pt x="1566343" y="157718"/>
                  </a:lnTo>
                  <a:lnTo>
                    <a:pt x="1517315" y="188562"/>
                  </a:lnTo>
                  <a:lnTo>
                    <a:pt x="1537530" y="199876"/>
                  </a:lnTo>
                  <a:lnTo>
                    <a:pt x="1652781" y="205802"/>
                  </a:lnTo>
                  <a:lnTo>
                    <a:pt x="1655105" y="243379"/>
                  </a:lnTo>
                  <a:lnTo>
                    <a:pt x="1704598" y="218732"/>
                  </a:lnTo>
                  <a:lnTo>
                    <a:pt x="1786621" y="232335"/>
                  </a:lnTo>
                  <a:lnTo>
                    <a:pt x="1894668" y="255232"/>
                  </a:lnTo>
                  <a:lnTo>
                    <a:pt x="1926502" y="277186"/>
                  </a:lnTo>
                  <a:lnTo>
                    <a:pt x="1915813" y="297928"/>
                  </a:lnTo>
                  <a:lnTo>
                    <a:pt x="1991563" y="286344"/>
                  </a:lnTo>
                  <a:lnTo>
                    <a:pt x="2118432" y="306278"/>
                  </a:lnTo>
                  <a:lnTo>
                    <a:pt x="2215791" y="304797"/>
                  </a:lnTo>
                  <a:lnTo>
                    <a:pt x="2311988" y="335910"/>
                  </a:lnTo>
                  <a:lnTo>
                    <a:pt x="2395173" y="378066"/>
                  </a:lnTo>
                  <a:lnTo>
                    <a:pt x="2445363" y="388841"/>
                  </a:lnTo>
                  <a:lnTo>
                    <a:pt x="2501130" y="390458"/>
                  </a:lnTo>
                  <a:lnTo>
                    <a:pt x="2524830" y="402310"/>
                  </a:lnTo>
                  <a:lnTo>
                    <a:pt x="2546905" y="450394"/>
                  </a:lnTo>
                  <a:lnTo>
                    <a:pt x="2557826" y="473156"/>
                  </a:lnTo>
                  <a:lnTo>
                    <a:pt x="2531802" y="535920"/>
                  </a:lnTo>
                  <a:lnTo>
                    <a:pt x="2498573" y="560702"/>
                  </a:lnTo>
                  <a:lnTo>
                    <a:pt x="2406791" y="613769"/>
                  </a:lnTo>
                  <a:lnTo>
                    <a:pt x="2365199" y="657003"/>
                  </a:lnTo>
                  <a:lnTo>
                    <a:pt x="2317100" y="690406"/>
                  </a:lnTo>
                  <a:lnTo>
                    <a:pt x="2300835" y="691214"/>
                  </a:lnTo>
                  <a:lnTo>
                    <a:pt x="2282478" y="719498"/>
                  </a:lnTo>
                  <a:lnTo>
                    <a:pt x="2287126" y="792229"/>
                  </a:lnTo>
                  <a:lnTo>
                    <a:pt x="2269002" y="852569"/>
                  </a:lnTo>
                  <a:lnTo>
                    <a:pt x="2262031" y="878563"/>
                  </a:lnTo>
                  <a:lnTo>
                    <a:pt x="2241583" y="894053"/>
                  </a:lnTo>
                  <a:lnTo>
                    <a:pt x="2229965" y="947120"/>
                  </a:lnTo>
                  <a:lnTo>
                    <a:pt x="2163974" y="999378"/>
                  </a:lnTo>
                  <a:lnTo>
                    <a:pt x="2152821" y="1040996"/>
                  </a:lnTo>
                  <a:lnTo>
                    <a:pt x="2100075" y="1058640"/>
                  </a:lnTo>
                  <a:lnTo>
                    <a:pt x="2084739" y="1083018"/>
                  </a:lnTo>
                  <a:lnTo>
                    <a:pt x="2014102" y="1082884"/>
                  </a:lnTo>
                  <a:lnTo>
                    <a:pt x="1911631" y="1098643"/>
                  </a:lnTo>
                  <a:lnTo>
                    <a:pt x="1865623" y="1116825"/>
                  </a:lnTo>
                  <a:lnTo>
                    <a:pt x="1792663" y="1128812"/>
                  </a:lnTo>
                  <a:lnTo>
                    <a:pt x="1715983" y="1161676"/>
                  </a:lnTo>
                  <a:lnTo>
                    <a:pt x="1660914" y="1202890"/>
                  </a:lnTo>
                  <a:lnTo>
                    <a:pt x="1651387" y="1234138"/>
                  </a:lnTo>
                  <a:lnTo>
                    <a:pt x="1662308" y="1257438"/>
                  </a:lnTo>
                  <a:lnTo>
                    <a:pt x="1649993" y="1300269"/>
                  </a:lnTo>
                  <a:lnTo>
                    <a:pt x="1635354" y="1321145"/>
                  </a:lnTo>
                  <a:lnTo>
                    <a:pt x="1589811" y="1344715"/>
                  </a:lnTo>
                  <a:lnTo>
                    <a:pt x="1517547" y="1421218"/>
                  </a:lnTo>
                  <a:lnTo>
                    <a:pt x="1460155" y="1456102"/>
                  </a:lnTo>
                  <a:lnTo>
                    <a:pt x="1415774" y="1476843"/>
                  </a:lnTo>
                  <a:lnTo>
                    <a:pt x="1386263" y="1519405"/>
                  </a:lnTo>
                  <a:lnTo>
                    <a:pt x="1343045" y="1545130"/>
                  </a:lnTo>
                  <a:lnTo>
                    <a:pt x="1324921" y="1519540"/>
                  </a:lnTo>
                  <a:lnTo>
                    <a:pt x="1353733" y="1498394"/>
                  </a:lnTo>
                  <a:lnTo>
                    <a:pt x="1316091" y="1468089"/>
                  </a:lnTo>
                  <a:lnTo>
                    <a:pt x="1264971" y="1443576"/>
                  </a:lnTo>
                  <a:lnTo>
                    <a:pt x="1197819" y="1415561"/>
                  </a:lnTo>
                  <a:lnTo>
                    <a:pt x="1173654" y="1416773"/>
                  </a:lnTo>
                  <a:lnTo>
                    <a:pt x="1108360" y="138310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6" name="Figura a mano libera: forma 25">
              <a:extLst>
                <a:ext uri="{FF2B5EF4-FFF2-40B4-BE49-F238E27FC236}">
                  <a16:creationId xmlns:a16="http://schemas.microsoft.com/office/drawing/2014/main" id="{D1D78B9A-3CC6-4EC1-9B47-6DF92158001B}"/>
                </a:ext>
              </a:extLst>
            </p:cNvPr>
            <p:cNvSpPr/>
            <p:nvPr/>
          </p:nvSpPr>
          <p:spPr>
            <a:xfrm>
              <a:off x="5897311" y="5579426"/>
              <a:ext cx="129192" cy="138458"/>
            </a:xfrm>
            <a:custGeom>
              <a:avLst/>
              <a:gdLst>
                <a:gd name="connsiteX0" fmla="*/ 94338 w 129192"/>
                <a:gd name="connsiteY0" fmla="*/ 136438 h 138458"/>
                <a:gd name="connsiteX1" fmla="*/ 78306 w 129192"/>
                <a:gd name="connsiteY1" fmla="*/ 138458 h 138458"/>
                <a:gd name="connsiteX2" fmla="*/ 61808 w 129192"/>
                <a:gd name="connsiteY2" fmla="*/ 114753 h 138458"/>
                <a:gd name="connsiteX3" fmla="*/ 37410 w 129192"/>
                <a:gd name="connsiteY3" fmla="*/ 102766 h 138458"/>
                <a:gd name="connsiteX4" fmla="*/ 51584 w 129192"/>
                <a:gd name="connsiteY4" fmla="*/ 76502 h 138458"/>
                <a:gd name="connsiteX5" fmla="*/ 71102 w 129192"/>
                <a:gd name="connsiteY5" fmla="*/ 78118 h 138458"/>
                <a:gd name="connsiteX6" fmla="*/ 93874 w 129192"/>
                <a:gd name="connsiteY6" fmla="*/ 112464 h 138458"/>
                <a:gd name="connsiteX7" fmla="*/ 94338 w 129192"/>
                <a:gd name="connsiteY7" fmla="*/ 136438 h 138458"/>
                <a:gd name="connsiteX8" fmla="*/ 75749 w 129192"/>
                <a:gd name="connsiteY8" fmla="*/ 19395 h 138458"/>
                <a:gd name="connsiteX9" fmla="*/ 4647 w 129192"/>
                <a:gd name="connsiteY9" fmla="*/ 26129 h 138458"/>
                <a:gd name="connsiteX10" fmla="*/ 0 w 129192"/>
                <a:gd name="connsiteY10" fmla="*/ 10640 h 138458"/>
                <a:gd name="connsiteX11" fmla="*/ 30671 w 129192"/>
                <a:gd name="connsiteY11" fmla="*/ 7273 h 138458"/>
                <a:gd name="connsiteX12" fmla="*/ 73658 w 129192"/>
                <a:gd name="connsiteY12" fmla="*/ 8485 h 138458"/>
                <a:gd name="connsiteX13" fmla="*/ 75749 w 129192"/>
                <a:gd name="connsiteY13" fmla="*/ 19395 h 138458"/>
                <a:gd name="connsiteX14" fmla="*/ 129192 w 129192"/>
                <a:gd name="connsiteY14" fmla="*/ 18991 h 138458"/>
                <a:gd name="connsiteX15" fmla="*/ 118039 w 129192"/>
                <a:gd name="connsiteY15" fmla="*/ 48757 h 138458"/>
                <a:gd name="connsiteX16" fmla="*/ 105956 w 129192"/>
                <a:gd name="connsiteY16" fmla="*/ 43369 h 138458"/>
                <a:gd name="connsiteX17" fmla="*/ 107118 w 129192"/>
                <a:gd name="connsiteY17" fmla="*/ 21415 h 138458"/>
                <a:gd name="connsiteX18" fmla="*/ 77841 w 129192"/>
                <a:gd name="connsiteY18" fmla="*/ 4849 h 138458"/>
                <a:gd name="connsiteX19" fmla="*/ 77609 w 129192"/>
                <a:gd name="connsiteY19" fmla="*/ 0 h 138458"/>
                <a:gd name="connsiteX20" fmla="*/ 129192 w 129192"/>
                <a:gd name="connsiteY20" fmla="*/ 18991 h 138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9192" h="138458">
                  <a:moveTo>
                    <a:pt x="94338" y="136438"/>
                  </a:moveTo>
                  <a:lnTo>
                    <a:pt x="78306" y="138458"/>
                  </a:lnTo>
                  <a:lnTo>
                    <a:pt x="61808" y="114753"/>
                  </a:lnTo>
                  <a:lnTo>
                    <a:pt x="37410" y="102766"/>
                  </a:lnTo>
                  <a:lnTo>
                    <a:pt x="51584" y="76502"/>
                  </a:lnTo>
                  <a:lnTo>
                    <a:pt x="71102" y="78118"/>
                  </a:lnTo>
                  <a:lnTo>
                    <a:pt x="93874" y="112464"/>
                  </a:lnTo>
                  <a:lnTo>
                    <a:pt x="94338" y="136438"/>
                  </a:lnTo>
                  <a:close/>
                  <a:moveTo>
                    <a:pt x="75749" y="19395"/>
                  </a:moveTo>
                  <a:lnTo>
                    <a:pt x="4647" y="26129"/>
                  </a:lnTo>
                  <a:lnTo>
                    <a:pt x="0" y="10640"/>
                  </a:lnTo>
                  <a:lnTo>
                    <a:pt x="30671" y="7273"/>
                  </a:lnTo>
                  <a:lnTo>
                    <a:pt x="73658" y="8485"/>
                  </a:lnTo>
                  <a:lnTo>
                    <a:pt x="75749" y="19395"/>
                  </a:lnTo>
                  <a:close/>
                  <a:moveTo>
                    <a:pt x="129192" y="18991"/>
                  </a:moveTo>
                  <a:lnTo>
                    <a:pt x="118039" y="48757"/>
                  </a:lnTo>
                  <a:lnTo>
                    <a:pt x="105956" y="43369"/>
                  </a:lnTo>
                  <a:lnTo>
                    <a:pt x="107118" y="21415"/>
                  </a:lnTo>
                  <a:lnTo>
                    <a:pt x="77841" y="4849"/>
                  </a:lnTo>
                  <a:lnTo>
                    <a:pt x="77609" y="0"/>
                  </a:lnTo>
                  <a:lnTo>
                    <a:pt x="129192" y="1899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7" name="Figura a mano libera: forma 26">
              <a:extLst>
                <a:ext uri="{FF2B5EF4-FFF2-40B4-BE49-F238E27FC236}">
                  <a16:creationId xmlns:a16="http://schemas.microsoft.com/office/drawing/2014/main" id="{E8131056-8BC6-485D-A952-A3C07EB91DE0}"/>
                </a:ext>
              </a:extLst>
            </p:cNvPr>
            <p:cNvSpPr/>
            <p:nvPr/>
          </p:nvSpPr>
          <p:spPr>
            <a:xfrm>
              <a:off x="16829412" y="5526225"/>
              <a:ext cx="214235" cy="66804"/>
            </a:xfrm>
            <a:custGeom>
              <a:avLst/>
              <a:gdLst>
                <a:gd name="connsiteX0" fmla="*/ 187746 w 214235"/>
                <a:gd name="connsiteY0" fmla="*/ 22358 h 66804"/>
                <a:gd name="connsiteX1" fmla="*/ 214236 w 214235"/>
                <a:gd name="connsiteY1" fmla="*/ 35827 h 66804"/>
                <a:gd name="connsiteX2" fmla="*/ 209588 w 214235"/>
                <a:gd name="connsiteY2" fmla="*/ 61821 h 66804"/>
                <a:gd name="connsiteX3" fmla="*/ 156378 w 214235"/>
                <a:gd name="connsiteY3" fmla="*/ 63033 h 66804"/>
                <a:gd name="connsiteX4" fmla="*/ 101541 w 214235"/>
                <a:gd name="connsiteY4" fmla="*/ 60205 h 66804"/>
                <a:gd name="connsiteX5" fmla="*/ 60413 w 214235"/>
                <a:gd name="connsiteY5" fmla="*/ 66805 h 66804"/>
                <a:gd name="connsiteX6" fmla="*/ 1162 w 214235"/>
                <a:gd name="connsiteY6" fmla="*/ 50777 h 66804"/>
                <a:gd name="connsiteX7" fmla="*/ 0 w 214235"/>
                <a:gd name="connsiteY7" fmla="*/ 42292 h 66804"/>
                <a:gd name="connsiteX8" fmla="*/ 42986 w 214235"/>
                <a:gd name="connsiteY8" fmla="*/ 10775 h 66804"/>
                <a:gd name="connsiteX9" fmla="*/ 78073 w 214235"/>
                <a:gd name="connsiteY9" fmla="*/ 0 h 66804"/>
                <a:gd name="connsiteX10" fmla="*/ 124778 w 214235"/>
                <a:gd name="connsiteY10" fmla="*/ 9832 h 66804"/>
                <a:gd name="connsiteX11" fmla="*/ 159166 w 214235"/>
                <a:gd name="connsiteY11" fmla="*/ 10910 h 66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4235" h="66804">
                  <a:moveTo>
                    <a:pt x="187746" y="22358"/>
                  </a:moveTo>
                  <a:lnTo>
                    <a:pt x="214236" y="35827"/>
                  </a:lnTo>
                  <a:lnTo>
                    <a:pt x="209588" y="61821"/>
                  </a:lnTo>
                  <a:lnTo>
                    <a:pt x="156378" y="63033"/>
                  </a:lnTo>
                  <a:lnTo>
                    <a:pt x="101541" y="60205"/>
                  </a:lnTo>
                  <a:lnTo>
                    <a:pt x="60413" y="66805"/>
                  </a:lnTo>
                  <a:lnTo>
                    <a:pt x="1162" y="50777"/>
                  </a:lnTo>
                  <a:lnTo>
                    <a:pt x="0" y="42292"/>
                  </a:lnTo>
                  <a:lnTo>
                    <a:pt x="42986" y="10775"/>
                  </a:lnTo>
                  <a:lnTo>
                    <a:pt x="78073" y="0"/>
                  </a:lnTo>
                  <a:lnTo>
                    <a:pt x="124778" y="9832"/>
                  </a:lnTo>
                  <a:lnTo>
                    <a:pt x="159166" y="1091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8" name="Figura a mano libera: forma 27">
              <a:extLst>
                <a:ext uri="{FF2B5EF4-FFF2-40B4-BE49-F238E27FC236}">
                  <a16:creationId xmlns:a16="http://schemas.microsoft.com/office/drawing/2014/main" id="{DA8E1C16-CD47-45B2-9EE1-4A41B2EE80DA}"/>
                </a:ext>
              </a:extLst>
            </p:cNvPr>
            <p:cNvSpPr/>
            <p:nvPr/>
          </p:nvSpPr>
          <p:spPr>
            <a:xfrm>
              <a:off x="12339275" y="7307596"/>
              <a:ext cx="621333" cy="372410"/>
            </a:xfrm>
            <a:custGeom>
              <a:avLst/>
              <a:gdLst>
                <a:gd name="connsiteX0" fmla="*/ 374798 w 621333"/>
                <a:gd name="connsiteY0" fmla="*/ 34615 h 372410"/>
                <a:gd name="connsiteX1" fmla="*/ 387810 w 621333"/>
                <a:gd name="connsiteY1" fmla="*/ 41618 h 372410"/>
                <a:gd name="connsiteX2" fmla="*/ 408490 w 621333"/>
                <a:gd name="connsiteY2" fmla="*/ 64650 h 372410"/>
                <a:gd name="connsiteX3" fmla="*/ 482148 w 621333"/>
                <a:gd name="connsiteY3" fmla="*/ 108423 h 372410"/>
                <a:gd name="connsiteX4" fmla="*/ 510032 w 621333"/>
                <a:gd name="connsiteY4" fmla="*/ 112733 h 372410"/>
                <a:gd name="connsiteX5" fmla="*/ 510264 w 621333"/>
                <a:gd name="connsiteY5" fmla="*/ 126875 h 372410"/>
                <a:gd name="connsiteX6" fmla="*/ 529318 w 621333"/>
                <a:gd name="connsiteY6" fmla="*/ 152466 h 372410"/>
                <a:gd name="connsiteX7" fmla="*/ 579740 w 621333"/>
                <a:gd name="connsiteY7" fmla="*/ 158661 h 372410"/>
                <a:gd name="connsiteX8" fmla="*/ 621333 w 621333"/>
                <a:gd name="connsiteY8" fmla="*/ 176979 h 372410"/>
                <a:gd name="connsiteX9" fmla="*/ 529086 w 621333"/>
                <a:gd name="connsiteY9" fmla="*/ 206879 h 372410"/>
                <a:gd name="connsiteX10" fmla="*/ 470530 w 621333"/>
                <a:gd name="connsiteY10" fmla="*/ 237319 h 372410"/>
                <a:gd name="connsiteX11" fmla="*/ 448921 w 621333"/>
                <a:gd name="connsiteY11" fmla="*/ 264660 h 372410"/>
                <a:gd name="connsiteX12" fmla="*/ 429403 w 621333"/>
                <a:gd name="connsiteY12" fmla="*/ 280149 h 372410"/>
                <a:gd name="connsiteX13" fmla="*/ 393851 w 621333"/>
                <a:gd name="connsiteY13" fmla="*/ 283516 h 372410"/>
                <a:gd name="connsiteX14" fmla="*/ 382466 w 621333"/>
                <a:gd name="connsiteY14" fmla="*/ 303316 h 372410"/>
                <a:gd name="connsiteX15" fmla="*/ 375728 w 621333"/>
                <a:gd name="connsiteY15" fmla="*/ 316245 h 372410"/>
                <a:gd name="connsiteX16" fmla="*/ 334135 w 621333"/>
                <a:gd name="connsiteY16" fmla="*/ 325943 h 372410"/>
                <a:gd name="connsiteX17" fmla="*/ 281157 w 621333"/>
                <a:gd name="connsiteY17" fmla="*/ 323922 h 372410"/>
                <a:gd name="connsiteX18" fmla="*/ 250020 w 621333"/>
                <a:gd name="connsiteY18" fmla="*/ 312339 h 372410"/>
                <a:gd name="connsiteX19" fmla="*/ 222602 w 621333"/>
                <a:gd name="connsiteY19" fmla="*/ 307221 h 372410"/>
                <a:gd name="connsiteX20" fmla="*/ 190769 w 621333"/>
                <a:gd name="connsiteY20" fmla="*/ 316918 h 372410"/>
                <a:gd name="connsiteX21" fmla="*/ 174736 w 621333"/>
                <a:gd name="connsiteY21" fmla="*/ 336852 h 372410"/>
                <a:gd name="connsiteX22" fmla="*/ 143831 w 621333"/>
                <a:gd name="connsiteY22" fmla="*/ 349378 h 372410"/>
                <a:gd name="connsiteX23" fmla="*/ 111302 w 621333"/>
                <a:gd name="connsiteY23" fmla="*/ 368100 h 372410"/>
                <a:gd name="connsiteX24" fmla="*/ 64597 w 621333"/>
                <a:gd name="connsiteY24" fmla="*/ 372410 h 372410"/>
                <a:gd name="connsiteX25" fmla="*/ 50191 w 621333"/>
                <a:gd name="connsiteY25" fmla="*/ 357729 h 372410"/>
                <a:gd name="connsiteX26" fmla="*/ 56232 w 621333"/>
                <a:gd name="connsiteY26" fmla="*/ 332138 h 372410"/>
                <a:gd name="connsiteX27" fmla="*/ 17427 w 621333"/>
                <a:gd name="connsiteY27" fmla="*/ 292675 h 372410"/>
                <a:gd name="connsiteX28" fmla="*/ 0 w 621333"/>
                <a:gd name="connsiteY28" fmla="*/ 286480 h 372410"/>
                <a:gd name="connsiteX29" fmla="*/ 0 w 621333"/>
                <a:gd name="connsiteY29" fmla="*/ 167146 h 372410"/>
                <a:gd name="connsiteX30" fmla="*/ 64132 w 621333"/>
                <a:gd name="connsiteY30" fmla="*/ 165665 h 372410"/>
                <a:gd name="connsiteX31" fmla="*/ 65991 w 621333"/>
                <a:gd name="connsiteY31" fmla="*/ 23301 h 372410"/>
                <a:gd name="connsiteX32" fmla="*/ 114554 w 621333"/>
                <a:gd name="connsiteY32" fmla="*/ 22089 h 372410"/>
                <a:gd name="connsiteX33" fmla="*/ 214934 w 621333"/>
                <a:gd name="connsiteY33" fmla="*/ 8216 h 372410"/>
                <a:gd name="connsiteX34" fmla="*/ 240029 w 621333"/>
                <a:gd name="connsiteY34" fmla="*/ 24513 h 372410"/>
                <a:gd name="connsiteX35" fmla="*/ 281390 w 621333"/>
                <a:gd name="connsiteY35" fmla="*/ 9024 h 372410"/>
                <a:gd name="connsiteX36" fmla="*/ 301372 w 621333"/>
                <a:gd name="connsiteY36" fmla="*/ 8889 h 372410"/>
                <a:gd name="connsiteX37" fmla="*/ 338086 w 621333"/>
                <a:gd name="connsiteY37" fmla="*/ 0 h 372410"/>
                <a:gd name="connsiteX38" fmla="*/ 349704 w 621333"/>
                <a:gd name="connsiteY38" fmla="*/ 2963 h 37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621333" h="372410">
                  <a:moveTo>
                    <a:pt x="374798" y="34615"/>
                  </a:moveTo>
                  <a:lnTo>
                    <a:pt x="387810" y="41618"/>
                  </a:lnTo>
                  <a:lnTo>
                    <a:pt x="408490" y="64650"/>
                  </a:lnTo>
                  <a:lnTo>
                    <a:pt x="482148" y="108423"/>
                  </a:lnTo>
                  <a:lnTo>
                    <a:pt x="510032" y="112733"/>
                  </a:lnTo>
                  <a:lnTo>
                    <a:pt x="510264" y="126875"/>
                  </a:lnTo>
                  <a:lnTo>
                    <a:pt x="529318" y="152466"/>
                  </a:lnTo>
                  <a:lnTo>
                    <a:pt x="579740" y="158661"/>
                  </a:lnTo>
                  <a:lnTo>
                    <a:pt x="621333" y="176979"/>
                  </a:lnTo>
                  <a:lnTo>
                    <a:pt x="529086" y="206879"/>
                  </a:lnTo>
                  <a:lnTo>
                    <a:pt x="470530" y="237319"/>
                  </a:lnTo>
                  <a:lnTo>
                    <a:pt x="448921" y="264660"/>
                  </a:lnTo>
                  <a:lnTo>
                    <a:pt x="429403" y="280149"/>
                  </a:lnTo>
                  <a:lnTo>
                    <a:pt x="393851" y="283516"/>
                  </a:lnTo>
                  <a:lnTo>
                    <a:pt x="382466" y="303316"/>
                  </a:lnTo>
                  <a:lnTo>
                    <a:pt x="375728" y="316245"/>
                  </a:lnTo>
                  <a:lnTo>
                    <a:pt x="334135" y="325943"/>
                  </a:lnTo>
                  <a:lnTo>
                    <a:pt x="281157" y="323922"/>
                  </a:lnTo>
                  <a:lnTo>
                    <a:pt x="250020" y="312339"/>
                  </a:lnTo>
                  <a:lnTo>
                    <a:pt x="222602" y="307221"/>
                  </a:lnTo>
                  <a:lnTo>
                    <a:pt x="190769" y="316918"/>
                  </a:lnTo>
                  <a:lnTo>
                    <a:pt x="174736" y="336852"/>
                  </a:lnTo>
                  <a:lnTo>
                    <a:pt x="143831" y="349378"/>
                  </a:lnTo>
                  <a:lnTo>
                    <a:pt x="111302" y="368100"/>
                  </a:lnTo>
                  <a:lnTo>
                    <a:pt x="64597" y="372410"/>
                  </a:lnTo>
                  <a:lnTo>
                    <a:pt x="50191" y="357729"/>
                  </a:lnTo>
                  <a:lnTo>
                    <a:pt x="56232" y="332138"/>
                  </a:lnTo>
                  <a:lnTo>
                    <a:pt x="17427" y="292675"/>
                  </a:lnTo>
                  <a:lnTo>
                    <a:pt x="0" y="286480"/>
                  </a:lnTo>
                  <a:lnTo>
                    <a:pt x="0" y="167146"/>
                  </a:lnTo>
                  <a:lnTo>
                    <a:pt x="64132" y="165665"/>
                  </a:lnTo>
                  <a:lnTo>
                    <a:pt x="65991" y="23301"/>
                  </a:lnTo>
                  <a:lnTo>
                    <a:pt x="114554" y="22089"/>
                  </a:lnTo>
                  <a:lnTo>
                    <a:pt x="214934" y="8216"/>
                  </a:lnTo>
                  <a:lnTo>
                    <a:pt x="240029" y="24513"/>
                  </a:lnTo>
                  <a:lnTo>
                    <a:pt x="281390" y="9024"/>
                  </a:lnTo>
                  <a:lnTo>
                    <a:pt x="301372" y="8889"/>
                  </a:lnTo>
                  <a:lnTo>
                    <a:pt x="338086" y="0"/>
                  </a:lnTo>
                  <a:lnTo>
                    <a:pt x="349704" y="296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29" name="Figura a mano libera: forma 28">
              <a:extLst>
                <a:ext uri="{FF2B5EF4-FFF2-40B4-BE49-F238E27FC236}">
                  <a16:creationId xmlns:a16="http://schemas.microsoft.com/office/drawing/2014/main" id="{FB5C7E83-5AAA-45C8-B212-62BD4CF7F6F9}"/>
                </a:ext>
              </a:extLst>
            </p:cNvPr>
            <p:cNvSpPr/>
            <p:nvPr/>
          </p:nvSpPr>
          <p:spPr>
            <a:xfrm>
              <a:off x="12554441" y="4070662"/>
              <a:ext cx="618543" cy="309376"/>
            </a:xfrm>
            <a:custGeom>
              <a:avLst/>
              <a:gdLst>
                <a:gd name="connsiteX0" fmla="*/ 18589 w 618543"/>
                <a:gd name="connsiteY0" fmla="*/ 148425 h 309376"/>
                <a:gd name="connsiteX1" fmla="*/ 81559 w 618543"/>
                <a:gd name="connsiteY1" fmla="*/ 148964 h 309376"/>
                <a:gd name="connsiteX2" fmla="*/ 152196 w 618543"/>
                <a:gd name="connsiteY2" fmla="*/ 124720 h 309376"/>
                <a:gd name="connsiteX3" fmla="*/ 167300 w 618543"/>
                <a:gd name="connsiteY3" fmla="*/ 88085 h 309376"/>
                <a:gd name="connsiteX4" fmla="*/ 220743 w 618543"/>
                <a:gd name="connsiteY4" fmla="*/ 66939 h 309376"/>
                <a:gd name="connsiteX5" fmla="*/ 214701 w 618543"/>
                <a:gd name="connsiteY5" fmla="*/ 37309 h 309376"/>
                <a:gd name="connsiteX6" fmla="*/ 254203 w 618543"/>
                <a:gd name="connsiteY6" fmla="*/ 25995 h 309376"/>
                <a:gd name="connsiteX7" fmla="*/ 324376 w 618543"/>
                <a:gd name="connsiteY7" fmla="*/ 0 h 309376"/>
                <a:gd name="connsiteX8" fmla="*/ 392923 w 618543"/>
                <a:gd name="connsiteY8" fmla="*/ 16971 h 309376"/>
                <a:gd name="connsiteX9" fmla="*/ 402216 w 618543"/>
                <a:gd name="connsiteY9" fmla="*/ 33537 h 309376"/>
                <a:gd name="connsiteX10" fmla="*/ 436374 w 618543"/>
                <a:gd name="connsiteY10" fmla="*/ 25591 h 309376"/>
                <a:gd name="connsiteX11" fmla="*/ 500040 w 618543"/>
                <a:gd name="connsiteY11" fmla="*/ 41484 h 309376"/>
                <a:gd name="connsiteX12" fmla="*/ 506315 w 618543"/>
                <a:gd name="connsiteY12" fmla="*/ 72597 h 309376"/>
                <a:gd name="connsiteX13" fmla="*/ 492372 w 618543"/>
                <a:gd name="connsiteY13" fmla="*/ 90375 h 309376"/>
                <a:gd name="connsiteX14" fmla="*/ 533268 w 618543"/>
                <a:gd name="connsiteY14" fmla="*/ 132802 h 309376"/>
                <a:gd name="connsiteX15" fmla="*/ 559757 w 618543"/>
                <a:gd name="connsiteY15" fmla="*/ 144519 h 309376"/>
                <a:gd name="connsiteX16" fmla="*/ 555806 w 618543"/>
                <a:gd name="connsiteY16" fmla="*/ 156103 h 309376"/>
                <a:gd name="connsiteX17" fmla="*/ 599723 w 618543"/>
                <a:gd name="connsiteY17" fmla="*/ 167282 h 309376"/>
                <a:gd name="connsiteX18" fmla="*/ 618544 w 618543"/>
                <a:gd name="connsiteY18" fmla="*/ 184117 h 309376"/>
                <a:gd name="connsiteX19" fmla="*/ 593217 w 618543"/>
                <a:gd name="connsiteY19" fmla="*/ 197855 h 309376"/>
                <a:gd name="connsiteX20" fmla="*/ 540704 w 618543"/>
                <a:gd name="connsiteY20" fmla="*/ 195700 h 309376"/>
                <a:gd name="connsiteX21" fmla="*/ 528157 w 618543"/>
                <a:gd name="connsiteY21" fmla="*/ 201627 h 309376"/>
                <a:gd name="connsiteX22" fmla="*/ 543492 w 618543"/>
                <a:gd name="connsiteY22" fmla="*/ 222368 h 309376"/>
                <a:gd name="connsiteX23" fmla="*/ 559525 w 618543"/>
                <a:gd name="connsiteY23" fmla="*/ 261832 h 309376"/>
                <a:gd name="connsiteX24" fmla="*/ 503525 w 618543"/>
                <a:gd name="connsiteY24" fmla="*/ 265469 h 309376"/>
                <a:gd name="connsiteX25" fmla="*/ 483542 w 618543"/>
                <a:gd name="connsiteY25" fmla="*/ 278937 h 309376"/>
                <a:gd name="connsiteX26" fmla="*/ 479127 w 618543"/>
                <a:gd name="connsiteY26" fmla="*/ 309376 h 309376"/>
                <a:gd name="connsiteX27" fmla="*/ 453336 w 618543"/>
                <a:gd name="connsiteY27" fmla="*/ 303585 h 309376"/>
                <a:gd name="connsiteX28" fmla="*/ 394549 w 618543"/>
                <a:gd name="connsiteY28" fmla="*/ 306548 h 309376"/>
                <a:gd name="connsiteX29" fmla="*/ 377353 w 618543"/>
                <a:gd name="connsiteY29" fmla="*/ 292406 h 309376"/>
                <a:gd name="connsiteX30" fmla="*/ 352956 w 618543"/>
                <a:gd name="connsiteY30" fmla="*/ 302911 h 309376"/>
                <a:gd name="connsiteX31" fmla="*/ 328558 w 618543"/>
                <a:gd name="connsiteY31" fmla="*/ 294157 h 309376"/>
                <a:gd name="connsiteX32" fmla="*/ 277206 w 618543"/>
                <a:gd name="connsiteY32" fmla="*/ 292944 h 309376"/>
                <a:gd name="connsiteX33" fmla="*/ 204477 w 618543"/>
                <a:gd name="connsiteY33" fmla="*/ 278398 h 309376"/>
                <a:gd name="connsiteX34" fmla="*/ 138720 w 618543"/>
                <a:gd name="connsiteY34" fmla="*/ 273549 h 309376"/>
                <a:gd name="connsiteX35" fmla="*/ 88297 w 618543"/>
                <a:gd name="connsiteY35" fmla="*/ 274896 h 309376"/>
                <a:gd name="connsiteX36" fmla="*/ 52514 w 618543"/>
                <a:gd name="connsiteY36" fmla="*/ 291463 h 309376"/>
                <a:gd name="connsiteX37" fmla="*/ 21377 w 618543"/>
                <a:gd name="connsiteY37" fmla="*/ 293752 h 309376"/>
                <a:gd name="connsiteX38" fmla="*/ 20215 w 618543"/>
                <a:gd name="connsiteY38" fmla="*/ 266681 h 309376"/>
                <a:gd name="connsiteX39" fmla="*/ 0 w 618543"/>
                <a:gd name="connsiteY39" fmla="*/ 238127 h 309376"/>
                <a:gd name="connsiteX40" fmla="*/ 39036 w 618543"/>
                <a:gd name="connsiteY40" fmla="*/ 225466 h 309376"/>
                <a:gd name="connsiteX41" fmla="*/ 39502 w 618543"/>
                <a:gd name="connsiteY41" fmla="*/ 200549 h 309376"/>
                <a:gd name="connsiteX42" fmla="*/ 21377 w 618543"/>
                <a:gd name="connsiteY42" fmla="*/ 176575 h 309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8543" h="309376">
                  <a:moveTo>
                    <a:pt x="18589" y="148425"/>
                  </a:moveTo>
                  <a:lnTo>
                    <a:pt x="81559" y="148964"/>
                  </a:lnTo>
                  <a:lnTo>
                    <a:pt x="152196" y="124720"/>
                  </a:lnTo>
                  <a:lnTo>
                    <a:pt x="167300" y="88085"/>
                  </a:lnTo>
                  <a:lnTo>
                    <a:pt x="220743" y="66939"/>
                  </a:lnTo>
                  <a:lnTo>
                    <a:pt x="214701" y="37309"/>
                  </a:lnTo>
                  <a:lnTo>
                    <a:pt x="254203" y="25995"/>
                  </a:lnTo>
                  <a:lnTo>
                    <a:pt x="324376" y="0"/>
                  </a:lnTo>
                  <a:lnTo>
                    <a:pt x="392923" y="16971"/>
                  </a:lnTo>
                  <a:lnTo>
                    <a:pt x="402216" y="33537"/>
                  </a:lnTo>
                  <a:lnTo>
                    <a:pt x="436374" y="25591"/>
                  </a:lnTo>
                  <a:lnTo>
                    <a:pt x="500040" y="41484"/>
                  </a:lnTo>
                  <a:lnTo>
                    <a:pt x="506315" y="72597"/>
                  </a:lnTo>
                  <a:lnTo>
                    <a:pt x="492372" y="90375"/>
                  </a:lnTo>
                  <a:lnTo>
                    <a:pt x="533268" y="132802"/>
                  </a:lnTo>
                  <a:lnTo>
                    <a:pt x="559757" y="144519"/>
                  </a:lnTo>
                  <a:lnTo>
                    <a:pt x="555806" y="156103"/>
                  </a:lnTo>
                  <a:lnTo>
                    <a:pt x="599723" y="167282"/>
                  </a:lnTo>
                  <a:lnTo>
                    <a:pt x="618544" y="184117"/>
                  </a:lnTo>
                  <a:lnTo>
                    <a:pt x="593217" y="197855"/>
                  </a:lnTo>
                  <a:lnTo>
                    <a:pt x="540704" y="195700"/>
                  </a:lnTo>
                  <a:lnTo>
                    <a:pt x="528157" y="201627"/>
                  </a:lnTo>
                  <a:lnTo>
                    <a:pt x="543492" y="222368"/>
                  </a:lnTo>
                  <a:lnTo>
                    <a:pt x="559525" y="261832"/>
                  </a:lnTo>
                  <a:lnTo>
                    <a:pt x="503525" y="265469"/>
                  </a:lnTo>
                  <a:lnTo>
                    <a:pt x="483542" y="278937"/>
                  </a:lnTo>
                  <a:lnTo>
                    <a:pt x="479127" y="309376"/>
                  </a:lnTo>
                  <a:lnTo>
                    <a:pt x="453336" y="303585"/>
                  </a:lnTo>
                  <a:lnTo>
                    <a:pt x="394549" y="306548"/>
                  </a:lnTo>
                  <a:lnTo>
                    <a:pt x="377353" y="292406"/>
                  </a:lnTo>
                  <a:lnTo>
                    <a:pt x="352956" y="302911"/>
                  </a:lnTo>
                  <a:lnTo>
                    <a:pt x="328558" y="294157"/>
                  </a:lnTo>
                  <a:lnTo>
                    <a:pt x="277206" y="292944"/>
                  </a:lnTo>
                  <a:lnTo>
                    <a:pt x="204477" y="278398"/>
                  </a:lnTo>
                  <a:lnTo>
                    <a:pt x="138720" y="273549"/>
                  </a:lnTo>
                  <a:lnTo>
                    <a:pt x="88297" y="274896"/>
                  </a:lnTo>
                  <a:lnTo>
                    <a:pt x="52514" y="291463"/>
                  </a:lnTo>
                  <a:lnTo>
                    <a:pt x="21377" y="293752"/>
                  </a:lnTo>
                  <a:lnTo>
                    <a:pt x="20215" y="266681"/>
                  </a:lnTo>
                  <a:lnTo>
                    <a:pt x="0" y="238127"/>
                  </a:lnTo>
                  <a:lnTo>
                    <a:pt x="39036" y="225466"/>
                  </a:lnTo>
                  <a:lnTo>
                    <a:pt x="39502" y="200549"/>
                  </a:lnTo>
                  <a:lnTo>
                    <a:pt x="21377" y="17657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0" name="Figura a mano libera: forma 29">
              <a:extLst>
                <a:ext uri="{FF2B5EF4-FFF2-40B4-BE49-F238E27FC236}">
                  <a16:creationId xmlns:a16="http://schemas.microsoft.com/office/drawing/2014/main" id="{E1ACDEAC-E303-4E0B-BCE5-892ECB464EBF}"/>
                </a:ext>
              </a:extLst>
            </p:cNvPr>
            <p:cNvSpPr/>
            <p:nvPr/>
          </p:nvSpPr>
          <p:spPr>
            <a:xfrm>
              <a:off x="5229739" y="5927727"/>
              <a:ext cx="72961" cy="102631"/>
            </a:xfrm>
            <a:custGeom>
              <a:avLst/>
              <a:gdLst>
                <a:gd name="connsiteX0" fmla="*/ 5576 w 72961"/>
                <a:gd name="connsiteY0" fmla="*/ 27341 h 102631"/>
                <a:gd name="connsiteX1" fmla="*/ 5112 w 72961"/>
                <a:gd name="connsiteY1" fmla="*/ 21550 h 102631"/>
                <a:gd name="connsiteX2" fmla="*/ 13012 w 72961"/>
                <a:gd name="connsiteY2" fmla="*/ 19665 h 102631"/>
                <a:gd name="connsiteX3" fmla="*/ 24862 w 72961"/>
                <a:gd name="connsiteY3" fmla="*/ 24378 h 102631"/>
                <a:gd name="connsiteX4" fmla="*/ 48098 w 72961"/>
                <a:gd name="connsiteY4" fmla="*/ 539 h 102631"/>
                <a:gd name="connsiteX5" fmla="*/ 60414 w 72961"/>
                <a:gd name="connsiteY5" fmla="*/ 0 h 102631"/>
                <a:gd name="connsiteX6" fmla="*/ 60646 w 72961"/>
                <a:gd name="connsiteY6" fmla="*/ 5791 h 102631"/>
                <a:gd name="connsiteX7" fmla="*/ 72961 w 72961"/>
                <a:gd name="connsiteY7" fmla="*/ 5926 h 102631"/>
                <a:gd name="connsiteX8" fmla="*/ 72032 w 72961"/>
                <a:gd name="connsiteY8" fmla="*/ 16701 h 102631"/>
                <a:gd name="connsiteX9" fmla="*/ 61343 w 72961"/>
                <a:gd name="connsiteY9" fmla="*/ 33807 h 102631"/>
                <a:gd name="connsiteX10" fmla="*/ 67152 w 72961"/>
                <a:gd name="connsiteY10" fmla="*/ 39868 h 102631"/>
                <a:gd name="connsiteX11" fmla="*/ 60414 w 72961"/>
                <a:gd name="connsiteY11" fmla="*/ 54010 h 102631"/>
                <a:gd name="connsiteX12" fmla="*/ 64364 w 72961"/>
                <a:gd name="connsiteY12" fmla="*/ 57646 h 102631"/>
                <a:gd name="connsiteX13" fmla="*/ 56928 w 72961"/>
                <a:gd name="connsiteY13" fmla="*/ 77445 h 102631"/>
                <a:gd name="connsiteX14" fmla="*/ 44148 w 72961"/>
                <a:gd name="connsiteY14" fmla="*/ 87951 h 102631"/>
                <a:gd name="connsiteX15" fmla="*/ 32298 w 72961"/>
                <a:gd name="connsiteY15" fmla="*/ 89163 h 102631"/>
                <a:gd name="connsiteX16" fmla="*/ 19286 w 72961"/>
                <a:gd name="connsiteY16" fmla="*/ 102631 h 102631"/>
                <a:gd name="connsiteX17" fmla="*/ 0 w 72961"/>
                <a:gd name="connsiteY17" fmla="*/ 102631 h 102631"/>
                <a:gd name="connsiteX18" fmla="*/ 5112 w 72961"/>
                <a:gd name="connsiteY18" fmla="*/ 58454 h 102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961" h="102631">
                  <a:moveTo>
                    <a:pt x="5576" y="27341"/>
                  </a:moveTo>
                  <a:lnTo>
                    <a:pt x="5112" y="21550"/>
                  </a:lnTo>
                  <a:lnTo>
                    <a:pt x="13012" y="19665"/>
                  </a:lnTo>
                  <a:lnTo>
                    <a:pt x="24862" y="24378"/>
                  </a:lnTo>
                  <a:lnTo>
                    <a:pt x="48098" y="539"/>
                  </a:lnTo>
                  <a:lnTo>
                    <a:pt x="60414" y="0"/>
                  </a:lnTo>
                  <a:lnTo>
                    <a:pt x="60646" y="5791"/>
                  </a:lnTo>
                  <a:lnTo>
                    <a:pt x="72961" y="5926"/>
                  </a:lnTo>
                  <a:lnTo>
                    <a:pt x="72032" y="16701"/>
                  </a:lnTo>
                  <a:lnTo>
                    <a:pt x="61343" y="33807"/>
                  </a:lnTo>
                  <a:lnTo>
                    <a:pt x="67152" y="39868"/>
                  </a:lnTo>
                  <a:lnTo>
                    <a:pt x="60414" y="54010"/>
                  </a:lnTo>
                  <a:lnTo>
                    <a:pt x="64364" y="57646"/>
                  </a:lnTo>
                  <a:lnTo>
                    <a:pt x="56928" y="77445"/>
                  </a:lnTo>
                  <a:lnTo>
                    <a:pt x="44148" y="87951"/>
                  </a:lnTo>
                  <a:lnTo>
                    <a:pt x="32298" y="89163"/>
                  </a:lnTo>
                  <a:lnTo>
                    <a:pt x="19286" y="102631"/>
                  </a:lnTo>
                  <a:lnTo>
                    <a:pt x="0" y="102631"/>
                  </a:lnTo>
                  <a:lnTo>
                    <a:pt x="5112" y="5845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1" name="Figura a mano libera: forma 30">
              <a:extLst>
                <a:ext uri="{FF2B5EF4-FFF2-40B4-BE49-F238E27FC236}">
                  <a16:creationId xmlns:a16="http://schemas.microsoft.com/office/drawing/2014/main" id="{29BDD9E3-91BF-469A-BBB8-DD5D190D3C09}"/>
                </a:ext>
              </a:extLst>
            </p:cNvPr>
            <p:cNvSpPr/>
            <p:nvPr/>
          </p:nvSpPr>
          <p:spPr>
            <a:xfrm>
              <a:off x="2039135" y="1716244"/>
              <a:ext cx="5719791" cy="3333409"/>
            </a:xfrm>
            <a:custGeom>
              <a:avLst/>
              <a:gdLst>
                <a:gd name="connsiteX0" fmla="*/ 2763929 w 5754177"/>
                <a:gd name="connsiteY0" fmla="*/ 1159521 h 4362379"/>
                <a:gd name="connsiteX1" fmla="*/ 2758817 w 5754177"/>
                <a:gd name="connsiteY1" fmla="*/ 1080056 h 4362379"/>
                <a:gd name="connsiteX2" fmla="*/ 2843164 w 5754177"/>
                <a:gd name="connsiteY2" fmla="*/ 1087867 h 4362379"/>
                <a:gd name="connsiteX3" fmla="*/ 2881039 w 5754177"/>
                <a:gd name="connsiteY3" fmla="*/ 1100797 h 4362379"/>
                <a:gd name="connsiteX4" fmla="*/ 2958880 w 5754177"/>
                <a:gd name="connsiteY4" fmla="*/ 1167063 h 4362379"/>
                <a:gd name="connsiteX5" fmla="*/ 2941220 w 5754177"/>
                <a:gd name="connsiteY5" fmla="*/ 1234003 h 4362379"/>
                <a:gd name="connsiteX6" fmla="*/ 2844791 w 5754177"/>
                <a:gd name="connsiteY6" fmla="*/ 1271311 h 4362379"/>
                <a:gd name="connsiteX7" fmla="*/ 2791813 w 5754177"/>
                <a:gd name="connsiteY7" fmla="*/ 1229289 h 4362379"/>
                <a:gd name="connsiteX8" fmla="*/ 2763929 w 5754177"/>
                <a:gd name="connsiteY8" fmla="*/ 1159521 h 4362379"/>
                <a:gd name="connsiteX9" fmla="*/ 3070877 w 5754177"/>
                <a:gd name="connsiteY9" fmla="*/ 1329900 h 4362379"/>
                <a:gd name="connsiteX10" fmla="*/ 3078545 w 5754177"/>
                <a:gd name="connsiteY10" fmla="*/ 1309832 h 4362379"/>
                <a:gd name="connsiteX11" fmla="*/ 3032770 w 5754177"/>
                <a:gd name="connsiteY11" fmla="*/ 1276833 h 4362379"/>
                <a:gd name="connsiteX12" fmla="*/ 2901487 w 5754177"/>
                <a:gd name="connsiteY12" fmla="*/ 1274274 h 4362379"/>
                <a:gd name="connsiteX13" fmla="*/ 2918914 w 5754177"/>
                <a:gd name="connsiteY13" fmla="*/ 1323839 h 4362379"/>
                <a:gd name="connsiteX14" fmla="*/ 3040903 w 5754177"/>
                <a:gd name="connsiteY14" fmla="*/ 1335018 h 4362379"/>
                <a:gd name="connsiteX15" fmla="*/ 3070877 w 5754177"/>
                <a:gd name="connsiteY15" fmla="*/ 1329900 h 4362379"/>
                <a:gd name="connsiteX16" fmla="*/ 3915508 w 5754177"/>
                <a:gd name="connsiteY16" fmla="*/ 1962256 h 4362379"/>
                <a:gd name="connsiteX17" fmla="*/ 3987075 w 5754177"/>
                <a:gd name="connsiteY17" fmla="*/ 2030946 h 4362379"/>
                <a:gd name="connsiteX18" fmla="*/ 4005897 w 5754177"/>
                <a:gd name="connsiteY18" fmla="*/ 2038623 h 4362379"/>
                <a:gd name="connsiteX19" fmla="*/ 4077231 w 5754177"/>
                <a:gd name="connsiteY19" fmla="*/ 2021518 h 4362379"/>
                <a:gd name="connsiteX20" fmla="*/ 4147404 w 5754177"/>
                <a:gd name="connsiteY20" fmla="*/ 2024212 h 4362379"/>
                <a:gd name="connsiteX21" fmla="*/ 4216648 w 5754177"/>
                <a:gd name="connsiteY21" fmla="*/ 2027983 h 4362379"/>
                <a:gd name="connsiteX22" fmla="*/ 4210839 w 5754177"/>
                <a:gd name="connsiteY22" fmla="*/ 1992426 h 4362379"/>
                <a:gd name="connsiteX23" fmla="*/ 4098376 w 5754177"/>
                <a:gd name="connsiteY23" fmla="*/ 1919964 h 4362379"/>
                <a:gd name="connsiteX24" fmla="*/ 3949201 w 5754177"/>
                <a:gd name="connsiteY24" fmla="*/ 1905418 h 4362379"/>
                <a:gd name="connsiteX25" fmla="*/ 3917832 w 5754177"/>
                <a:gd name="connsiteY25" fmla="*/ 1914442 h 4362379"/>
                <a:gd name="connsiteX26" fmla="*/ 3915508 w 5754177"/>
                <a:gd name="connsiteY26" fmla="*/ 1962256 h 4362379"/>
                <a:gd name="connsiteX27" fmla="*/ 2395173 w 5754177"/>
                <a:gd name="connsiteY27" fmla="*/ 1117768 h 4362379"/>
                <a:gd name="connsiteX28" fmla="*/ 2332203 w 5754177"/>
                <a:gd name="connsiteY28" fmla="*/ 1174202 h 4362379"/>
                <a:gd name="connsiteX29" fmla="*/ 2477196 w 5754177"/>
                <a:gd name="connsiteY29" fmla="*/ 1181206 h 4362379"/>
                <a:gd name="connsiteX30" fmla="*/ 2584314 w 5754177"/>
                <a:gd name="connsiteY30" fmla="*/ 1241007 h 4362379"/>
                <a:gd name="connsiteX31" fmla="*/ 2690736 w 5754177"/>
                <a:gd name="connsiteY31" fmla="*/ 1261210 h 4362379"/>
                <a:gd name="connsiteX32" fmla="*/ 2665408 w 5754177"/>
                <a:gd name="connsiteY32" fmla="*/ 1184707 h 4362379"/>
                <a:gd name="connsiteX33" fmla="*/ 2615683 w 5754177"/>
                <a:gd name="connsiteY33" fmla="*/ 1094063 h 4362379"/>
                <a:gd name="connsiteX34" fmla="*/ 2439554 w 5754177"/>
                <a:gd name="connsiteY34" fmla="*/ 1022005 h 4362379"/>
                <a:gd name="connsiteX35" fmla="*/ 2311755 w 5754177"/>
                <a:gd name="connsiteY35" fmla="*/ 994529 h 4362379"/>
                <a:gd name="connsiteX36" fmla="*/ 2316403 w 5754177"/>
                <a:gd name="connsiteY36" fmla="*/ 1071166 h 4362379"/>
                <a:gd name="connsiteX37" fmla="*/ 2395173 w 5754177"/>
                <a:gd name="connsiteY37" fmla="*/ 1117768 h 4362379"/>
                <a:gd name="connsiteX38" fmla="*/ 2996987 w 5754177"/>
                <a:gd name="connsiteY38" fmla="*/ 979848 h 4362379"/>
                <a:gd name="connsiteX39" fmla="*/ 3116188 w 5754177"/>
                <a:gd name="connsiteY39" fmla="*/ 978232 h 4362379"/>
                <a:gd name="connsiteX40" fmla="*/ 3064604 w 5754177"/>
                <a:gd name="connsiteY40" fmla="*/ 1032107 h 4362379"/>
                <a:gd name="connsiteX41" fmla="*/ 3063674 w 5754177"/>
                <a:gd name="connsiteY41" fmla="*/ 1103491 h 4362379"/>
                <a:gd name="connsiteX42" fmla="*/ 3133615 w 5754177"/>
                <a:gd name="connsiteY42" fmla="*/ 1181071 h 4362379"/>
                <a:gd name="connsiteX43" fmla="*/ 3268616 w 5754177"/>
                <a:gd name="connsiteY43" fmla="*/ 1204910 h 4362379"/>
                <a:gd name="connsiteX44" fmla="*/ 3383867 w 5754177"/>
                <a:gd name="connsiteY44" fmla="*/ 1191576 h 4362379"/>
                <a:gd name="connsiteX45" fmla="*/ 3504230 w 5754177"/>
                <a:gd name="connsiteY45" fmla="*/ 1047057 h 4362379"/>
                <a:gd name="connsiteX46" fmla="*/ 3593689 w 5754177"/>
                <a:gd name="connsiteY46" fmla="*/ 987121 h 4362379"/>
                <a:gd name="connsiteX47" fmla="*/ 3515151 w 5754177"/>
                <a:gd name="connsiteY47" fmla="*/ 920182 h 4362379"/>
                <a:gd name="connsiteX48" fmla="*/ 3463799 w 5754177"/>
                <a:gd name="connsiteY48" fmla="*/ 776740 h 4362379"/>
                <a:gd name="connsiteX49" fmla="*/ 3356913 w 5754177"/>
                <a:gd name="connsiteY49" fmla="*/ 733775 h 4362379"/>
                <a:gd name="connsiteX50" fmla="*/ 3247239 w 5754177"/>
                <a:gd name="connsiteY50" fmla="*/ 684210 h 4362379"/>
                <a:gd name="connsiteX51" fmla="*/ 3164054 w 5754177"/>
                <a:gd name="connsiteY51" fmla="*/ 555449 h 4362379"/>
                <a:gd name="connsiteX52" fmla="*/ 3012555 w 5754177"/>
                <a:gd name="connsiteY52" fmla="*/ 568110 h 4362379"/>
                <a:gd name="connsiteX53" fmla="*/ 3041135 w 5754177"/>
                <a:gd name="connsiteY53" fmla="*/ 624005 h 4362379"/>
                <a:gd name="connsiteX54" fmla="*/ 2974448 w 5754177"/>
                <a:gd name="connsiteY54" fmla="*/ 640841 h 4362379"/>
                <a:gd name="connsiteX55" fmla="*/ 2929370 w 5754177"/>
                <a:gd name="connsiteY55" fmla="*/ 712495 h 4362379"/>
                <a:gd name="connsiteX56" fmla="*/ 2884292 w 5754177"/>
                <a:gd name="connsiteY56" fmla="*/ 812971 h 4362379"/>
                <a:gd name="connsiteX57" fmla="*/ 2925652 w 5754177"/>
                <a:gd name="connsiteY57" fmla="*/ 910754 h 4362379"/>
                <a:gd name="connsiteX58" fmla="*/ 2996987 w 5754177"/>
                <a:gd name="connsiteY58" fmla="*/ 979848 h 4362379"/>
                <a:gd name="connsiteX59" fmla="*/ 1515688 w 5754177"/>
                <a:gd name="connsiteY59" fmla="*/ 1698808 h 4362379"/>
                <a:gd name="connsiteX60" fmla="*/ 1606774 w 5754177"/>
                <a:gd name="connsiteY60" fmla="*/ 1725072 h 4362379"/>
                <a:gd name="connsiteX61" fmla="*/ 1901174 w 5754177"/>
                <a:gd name="connsiteY61" fmla="*/ 1707563 h 4362379"/>
                <a:gd name="connsiteX62" fmla="*/ 1765940 w 5754177"/>
                <a:gd name="connsiteY62" fmla="*/ 1771808 h 4362379"/>
                <a:gd name="connsiteX63" fmla="*/ 1774305 w 5754177"/>
                <a:gd name="connsiteY63" fmla="*/ 1818006 h 4362379"/>
                <a:gd name="connsiteX64" fmla="*/ 1873291 w 5754177"/>
                <a:gd name="connsiteY64" fmla="*/ 1814774 h 4362379"/>
                <a:gd name="connsiteX65" fmla="*/ 2037570 w 5754177"/>
                <a:gd name="connsiteY65" fmla="*/ 1753087 h 4362379"/>
                <a:gd name="connsiteX66" fmla="*/ 2258312 w 5754177"/>
                <a:gd name="connsiteY66" fmla="*/ 1730594 h 4362379"/>
                <a:gd name="connsiteX67" fmla="*/ 2298046 w 5754177"/>
                <a:gd name="connsiteY67" fmla="*/ 1660287 h 4362379"/>
                <a:gd name="connsiteX68" fmla="*/ 2286661 w 5754177"/>
                <a:gd name="connsiteY68" fmla="*/ 1585267 h 4362379"/>
                <a:gd name="connsiteX69" fmla="*/ 2218346 w 5754177"/>
                <a:gd name="connsiteY69" fmla="*/ 1578532 h 4362379"/>
                <a:gd name="connsiteX70" fmla="*/ 2160256 w 5754177"/>
                <a:gd name="connsiteY70" fmla="*/ 1604527 h 4362379"/>
                <a:gd name="connsiteX71" fmla="*/ 2134697 w 5754177"/>
                <a:gd name="connsiteY71" fmla="*/ 1548901 h 4362379"/>
                <a:gd name="connsiteX72" fmla="*/ 2112622 w 5754177"/>
                <a:gd name="connsiteY72" fmla="*/ 1472130 h 4362379"/>
                <a:gd name="connsiteX73" fmla="*/ 2045238 w 5754177"/>
                <a:gd name="connsiteY73" fmla="*/ 1453004 h 4362379"/>
                <a:gd name="connsiteX74" fmla="*/ 1985521 w 5754177"/>
                <a:gd name="connsiteY74" fmla="*/ 1512401 h 4362379"/>
                <a:gd name="connsiteX75" fmla="*/ 2078698 w 5754177"/>
                <a:gd name="connsiteY75" fmla="*/ 1661230 h 4362379"/>
                <a:gd name="connsiteX76" fmla="*/ 1964841 w 5754177"/>
                <a:gd name="connsiteY76" fmla="*/ 1649782 h 4362379"/>
                <a:gd name="connsiteX77" fmla="*/ 1849125 w 5754177"/>
                <a:gd name="connsiteY77" fmla="*/ 1558329 h 4362379"/>
                <a:gd name="connsiteX78" fmla="*/ 1665793 w 5754177"/>
                <a:gd name="connsiteY78" fmla="*/ 1504454 h 4362379"/>
                <a:gd name="connsiteX79" fmla="*/ 1604450 w 5754177"/>
                <a:gd name="connsiteY79" fmla="*/ 1549171 h 4362379"/>
                <a:gd name="connsiteX80" fmla="*/ 1515688 w 5754177"/>
                <a:gd name="connsiteY80" fmla="*/ 1698808 h 4362379"/>
                <a:gd name="connsiteX81" fmla="*/ 2039894 w 5754177"/>
                <a:gd name="connsiteY81" fmla="*/ 1132314 h 4362379"/>
                <a:gd name="connsiteX82" fmla="*/ 1955082 w 5754177"/>
                <a:gd name="connsiteY82" fmla="*/ 1093255 h 4362379"/>
                <a:gd name="connsiteX83" fmla="*/ 1920228 w 5754177"/>
                <a:gd name="connsiteY83" fmla="*/ 1084366 h 4362379"/>
                <a:gd name="connsiteX84" fmla="*/ 1853308 w 5754177"/>
                <a:gd name="connsiteY84" fmla="*/ 1142012 h 4362379"/>
                <a:gd name="connsiteX85" fmla="*/ 1852146 w 5754177"/>
                <a:gd name="connsiteY85" fmla="*/ 1168949 h 4362379"/>
                <a:gd name="connsiteX86" fmla="*/ 1960426 w 5754177"/>
                <a:gd name="connsiteY86" fmla="*/ 1169084 h 4362379"/>
                <a:gd name="connsiteX87" fmla="*/ 2039894 w 5754177"/>
                <a:gd name="connsiteY87" fmla="*/ 1132314 h 4362379"/>
                <a:gd name="connsiteX88" fmla="*/ 2005969 w 5754177"/>
                <a:gd name="connsiteY88" fmla="*/ 1298653 h 4362379"/>
                <a:gd name="connsiteX89" fmla="*/ 2027579 w 5754177"/>
                <a:gd name="connsiteY89" fmla="*/ 1244913 h 4362379"/>
                <a:gd name="connsiteX90" fmla="*/ 1935796 w 5754177"/>
                <a:gd name="connsiteY90" fmla="*/ 1216359 h 4362379"/>
                <a:gd name="connsiteX91" fmla="*/ 1840760 w 5754177"/>
                <a:gd name="connsiteY91" fmla="*/ 1235080 h 4362379"/>
                <a:gd name="connsiteX92" fmla="*/ 1788014 w 5754177"/>
                <a:gd name="connsiteY92" fmla="*/ 1292457 h 4362379"/>
                <a:gd name="connsiteX93" fmla="*/ 1884677 w 5754177"/>
                <a:gd name="connsiteY93" fmla="*/ 1349160 h 4362379"/>
                <a:gd name="connsiteX94" fmla="*/ 2005969 w 5754177"/>
                <a:gd name="connsiteY94" fmla="*/ 1298653 h 4362379"/>
                <a:gd name="connsiteX95" fmla="*/ 2681906 w 5754177"/>
                <a:gd name="connsiteY95" fmla="*/ 1746353 h 4362379"/>
                <a:gd name="connsiteX96" fmla="*/ 2789257 w 5754177"/>
                <a:gd name="connsiteY96" fmla="*/ 1731402 h 4362379"/>
                <a:gd name="connsiteX97" fmla="*/ 2818999 w 5754177"/>
                <a:gd name="connsiteY97" fmla="*/ 1620285 h 4362379"/>
                <a:gd name="connsiteX98" fmla="*/ 2816908 w 5754177"/>
                <a:gd name="connsiteY98" fmla="*/ 1540147 h 4362379"/>
                <a:gd name="connsiteX99" fmla="*/ 2767182 w 5754177"/>
                <a:gd name="connsiteY99" fmla="*/ 1465261 h 4362379"/>
                <a:gd name="connsiteX100" fmla="*/ 2762070 w 5754177"/>
                <a:gd name="connsiteY100" fmla="*/ 1486810 h 4362379"/>
                <a:gd name="connsiteX101" fmla="*/ 2670520 w 5754177"/>
                <a:gd name="connsiteY101" fmla="*/ 1477382 h 4362379"/>
                <a:gd name="connsiteX102" fmla="*/ 2572464 w 5754177"/>
                <a:gd name="connsiteY102" fmla="*/ 1532469 h 4362379"/>
                <a:gd name="connsiteX103" fmla="*/ 2502291 w 5754177"/>
                <a:gd name="connsiteY103" fmla="*/ 1527486 h 4362379"/>
                <a:gd name="connsiteX104" fmla="*/ 2506474 w 5754177"/>
                <a:gd name="connsiteY104" fmla="*/ 1647627 h 4362379"/>
                <a:gd name="connsiteX105" fmla="*/ 2613359 w 5754177"/>
                <a:gd name="connsiteY105" fmla="*/ 1635909 h 4362379"/>
                <a:gd name="connsiteX106" fmla="*/ 2611965 w 5754177"/>
                <a:gd name="connsiteY106" fmla="*/ 1723052 h 4362379"/>
                <a:gd name="connsiteX107" fmla="*/ 2681906 w 5754177"/>
                <a:gd name="connsiteY107" fmla="*/ 1746353 h 4362379"/>
                <a:gd name="connsiteX108" fmla="*/ 2605691 w 5754177"/>
                <a:gd name="connsiteY108" fmla="*/ 2360660 h 4362379"/>
                <a:gd name="connsiteX109" fmla="*/ 2488117 w 5754177"/>
                <a:gd name="connsiteY109" fmla="*/ 2307728 h 4362379"/>
                <a:gd name="connsiteX110" fmla="*/ 2378675 w 5754177"/>
                <a:gd name="connsiteY110" fmla="*/ 2251025 h 4362379"/>
                <a:gd name="connsiteX111" fmla="*/ 2358460 w 5754177"/>
                <a:gd name="connsiteY111" fmla="*/ 2167788 h 4362379"/>
                <a:gd name="connsiteX112" fmla="*/ 2317565 w 5754177"/>
                <a:gd name="connsiteY112" fmla="*/ 2047647 h 4362379"/>
                <a:gd name="connsiteX113" fmla="*/ 2244603 w 5754177"/>
                <a:gd name="connsiteY113" fmla="*/ 1995928 h 4362379"/>
                <a:gd name="connsiteX114" fmla="*/ 2179774 w 5754177"/>
                <a:gd name="connsiteY114" fmla="*/ 1975051 h 4362379"/>
                <a:gd name="connsiteX115" fmla="*/ 2122382 w 5754177"/>
                <a:gd name="connsiteY115" fmla="*/ 1994177 h 4362379"/>
                <a:gd name="connsiteX116" fmla="*/ 2168621 w 5754177"/>
                <a:gd name="connsiteY116" fmla="*/ 2123342 h 4362379"/>
                <a:gd name="connsiteX117" fmla="*/ 2135858 w 5754177"/>
                <a:gd name="connsiteY117" fmla="*/ 2173580 h 4362379"/>
                <a:gd name="connsiteX118" fmla="*/ 2082648 w 5754177"/>
                <a:gd name="connsiteY118" fmla="*/ 2052631 h 4362379"/>
                <a:gd name="connsiteX119" fmla="*/ 2023164 w 5754177"/>
                <a:gd name="connsiteY119" fmla="*/ 2010743 h 4362379"/>
                <a:gd name="connsiteX120" fmla="*/ 1949505 w 5754177"/>
                <a:gd name="connsiteY120" fmla="*/ 2075528 h 4362379"/>
                <a:gd name="connsiteX121" fmla="*/ 1858885 w 5754177"/>
                <a:gd name="connsiteY121" fmla="*/ 2011417 h 4362379"/>
                <a:gd name="connsiteX122" fmla="*/ 1713892 w 5754177"/>
                <a:gd name="connsiteY122" fmla="*/ 2050072 h 4362379"/>
                <a:gd name="connsiteX123" fmla="*/ 1746422 w 5754177"/>
                <a:gd name="connsiteY123" fmla="*/ 1990001 h 4362379"/>
                <a:gd name="connsiteX124" fmla="*/ 1679735 w 5754177"/>
                <a:gd name="connsiteY124" fmla="*/ 1964815 h 4362379"/>
                <a:gd name="connsiteX125" fmla="*/ 1505232 w 5754177"/>
                <a:gd name="connsiteY125" fmla="*/ 2043472 h 4362379"/>
                <a:gd name="connsiteX126" fmla="*/ 1459921 w 5754177"/>
                <a:gd name="connsiteY126" fmla="*/ 2093441 h 4362379"/>
                <a:gd name="connsiteX127" fmla="*/ 1405317 w 5754177"/>
                <a:gd name="connsiteY127" fmla="*/ 2184624 h 4362379"/>
                <a:gd name="connsiteX128" fmla="*/ 1519173 w 5754177"/>
                <a:gd name="connsiteY128" fmla="*/ 2215872 h 4362379"/>
                <a:gd name="connsiteX129" fmla="*/ 1619786 w 5754177"/>
                <a:gd name="connsiteY129" fmla="*/ 2214255 h 4362379"/>
                <a:gd name="connsiteX130" fmla="*/ 1468751 w 5754177"/>
                <a:gd name="connsiteY130" fmla="*/ 2260857 h 4362379"/>
                <a:gd name="connsiteX131" fmla="*/ 1503141 w 5754177"/>
                <a:gd name="connsiteY131" fmla="*/ 2303014 h 4362379"/>
                <a:gd name="connsiteX132" fmla="*/ 1595620 w 5754177"/>
                <a:gd name="connsiteY132" fmla="*/ 2305304 h 4362379"/>
                <a:gd name="connsiteX133" fmla="*/ 1734804 w 5754177"/>
                <a:gd name="connsiteY133" fmla="*/ 2296280 h 4362379"/>
                <a:gd name="connsiteX134" fmla="*/ 1860743 w 5754177"/>
                <a:gd name="connsiteY134" fmla="*/ 2322678 h 4362379"/>
                <a:gd name="connsiteX135" fmla="*/ 1775699 w 5754177"/>
                <a:gd name="connsiteY135" fmla="*/ 2342073 h 4362379"/>
                <a:gd name="connsiteX136" fmla="*/ 1683917 w 5754177"/>
                <a:gd name="connsiteY136" fmla="*/ 2337090 h 4362379"/>
                <a:gd name="connsiteX137" fmla="*/ 1583305 w 5754177"/>
                <a:gd name="connsiteY137" fmla="*/ 2356081 h 4362379"/>
                <a:gd name="connsiteX138" fmla="*/ 1539854 w 5754177"/>
                <a:gd name="connsiteY138" fmla="*/ 2367799 h 4362379"/>
                <a:gd name="connsiteX139" fmla="*/ 1620018 w 5754177"/>
                <a:gd name="connsiteY139" fmla="*/ 2453325 h 4362379"/>
                <a:gd name="connsiteX140" fmla="*/ 1677876 w 5754177"/>
                <a:gd name="connsiteY140" fmla="*/ 2441473 h 4362379"/>
                <a:gd name="connsiteX141" fmla="*/ 1766870 w 5754177"/>
                <a:gd name="connsiteY141" fmla="*/ 2470430 h 4362379"/>
                <a:gd name="connsiteX142" fmla="*/ 1802188 w 5754177"/>
                <a:gd name="connsiteY142" fmla="*/ 2519591 h 4362379"/>
                <a:gd name="connsiteX143" fmla="*/ 1918137 w 5754177"/>
                <a:gd name="connsiteY143" fmla="*/ 2509759 h 4362379"/>
                <a:gd name="connsiteX144" fmla="*/ 2083113 w 5754177"/>
                <a:gd name="connsiteY144" fmla="*/ 2494135 h 4362379"/>
                <a:gd name="connsiteX145" fmla="*/ 2205334 w 5754177"/>
                <a:gd name="connsiteY145" fmla="*/ 2458443 h 4362379"/>
                <a:gd name="connsiteX146" fmla="*/ 2281084 w 5754177"/>
                <a:gd name="connsiteY146" fmla="*/ 2451978 h 4362379"/>
                <a:gd name="connsiteX147" fmla="*/ 2393082 w 5754177"/>
                <a:gd name="connsiteY147" fmla="*/ 2480532 h 4362379"/>
                <a:gd name="connsiteX148" fmla="*/ 2510888 w 5754177"/>
                <a:gd name="connsiteY148" fmla="*/ 2496964 h 4362379"/>
                <a:gd name="connsiteX149" fmla="*/ 2532730 w 5754177"/>
                <a:gd name="connsiteY149" fmla="*/ 2458443 h 4362379"/>
                <a:gd name="connsiteX150" fmla="*/ 2491138 w 5754177"/>
                <a:gd name="connsiteY150" fmla="*/ 2417363 h 4362379"/>
                <a:gd name="connsiteX151" fmla="*/ 2598024 w 5754177"/>
                <a:gd name="connsiteY151" fmla="*/ 2408743 h 4362379"/>
                <a:gd name="connsiteX152" fmla="*/ 2605691 w 5754177"/>
                <a:gd name="connsiteY152" fmla="*/ 2360660 h 4362379"/>
                <a:gd name="connsiteX153" fmla="*/ 2785539 w 5754177"/>
                <a:gd name="connsiteY153" fmla="*/ 2347461 h 4362379"/>
                <a:gd name="connsiteX154" fmla="*/ 2739996 w 5754177"/>
                <a:gd name="connsiteY154" fmla="*/ 2395140 h 4362379"/>
                <a:gd name="connsiteX155" fmla="*/ 2682603 w 5754177"/>
                <a:gd name="connsiteY155" fmla="*/ 2428677 h 4362379"/>
                <a:gd name="connsiteX156" fmla="*/ 2771597 w 5754177"/>
                <a:gd name="connsiteY156" fmla="*/ 2476356 h 4362379"/>
                <a:gd name="connsiteX157" fmla="*/ 2824575 w 5754177"/>
                <a:gd name="connsiteY157" fmla="*/ 2464908 h 4362379"/>
                <a:gd name="connsiteX158" fmla="*/ 2912408 w 5754177"/>
                <a:gd name="connsiteY158" fmla="*/ 2496694 h 4362379"/>
                <a:gd name="connsiteX159" fmla="*/ 2952838 w 5754177"/>
                <a:gd name="connsiteY159" fmla="*/ 2459925 h 4362379"/>
                <a:gd name="connsiteX160" fmla="*/ 2913105 w 5754177"/>
                <a:gd name="connsiteY160" fmla="*/ 2419114 h 4362379"/>
                <a:gd name="connsiteX161" fmla="*/ 2893586 w 5754177"/>
                <a:gd name="connsiteY161" fmla="*/ 2398507 h 4362379"/>
                <a:gd name="connsiteX162" fmla="*/ 2854550 w 5754177"/>
                <a:gd name="connsiteY162" fmla="*/ 2378843 h 4362379"/>
                <a:gd name="connsiteX163" fmla="*/ 2785539 w 5754177"/>
                <a:gd name="connsiteY163" fmla="*/ 2347461 h 4362379"/>
                <a:gd name="connsiteX164" fmla="*/ 2376352 w 5754177"/>
                <a:gd name="connsiteY164" fmla="*/ 1950807 h 4362379"/>
                <a:gd name="connsiteX165" fmla="*/ 2326859 w 5754177"/>
                <a:gd name="connsiteY165" fmla="*/ 1921580 h 4362379"/>
                <a:gd name="connsiteX166" fmla="*/ 2239491 w 5754177"/>
                <a:gd name="connsiteY166" fmla="*/ 1926968 h 4362379"/>
                <a:gd name="connsiteX167" fmla="*/ 2217417 w 5754177"/>
                <a:gd name="connsiteY167" fmla="*/ 1945555 h 4362379"/>
                <a:gd name="connsiteX168" fmla="*/ 2318959 w 5754177"/>
                <a:gd name="connsiteY168" fmla="*/ 2036468 h 4362379"/>
                <a:gd name="connsiteX169" fmla="*/ 2376352 w 5754177"/>
                <a:gd name="connsiteY169" fmla="*/ 1950807 h 4362379"/>
                <a:gd name="connsiteX170" fmla="*/ 3042994 w 5754177"/>
                <a:gd name="connsiteY170" fmla="*/ 2128190 h 4362379"/>
                <a:gd name="connsiteX171" fmla="*/ 3112935 w 5754177"/>
                <a:gd name="connsiteY171" fmla="*/ 2034852 h 4362379"/>
                <a:gd name="connsiteX172" fmla="*/ 3190543 w 5754177"/>
                <a:gd name="connsiteY172" fmla="*/ 2009935 h 4362379"/>
                <a:gd name="connsiteX173" fmla="*/ 3287902 w 5754177"/>
                <a:gd name="connsiteY173" fmla="*/ 1892219 h 4362379"/>
                <a:gd name="connsiteX174" fmla="*/ 3163357 w 5754177"/>
                <a:gd name="connsiteY174" fmla="*/ 1858951 h 4362379"/>
                <a:gd name="connsiteX175" fmla="*/ 3027658 w 5754177"/>
                <a:gd name="connsiteY175" fmla="*/ 1854102 h 4362379"/>
                <a:gd name="connsiteX176" fmla="*/ 2963062 w 5754177"/>
                <a:gd name="connsiteY176" fmla="*/ 1891411 h 4362379"/>
                <a:gd name="connsiteX177" fmla="*/ 2928905 w 5754177"/>
                <a:gd name="connsiteY177" fmla="*/ 1948383 h 4362379"/>
                <a:gd name="connsiteX178" fmla="*/ 2927976 w 5754177"/>
                <a:gd name="connsiteY178" fmla="*/ 2013302 h 4362379"/>
                <a:gd name="connsiteX179" fmla="*/ 2968639 w 5754177"/>
                <a:gd name="connsiteY179" fmla="*/ 2123611 h 4362379"/>
                <a:gd name="connsiteX180" fmla="*/ 3042994 w 5754177"/>
                <a:gd name="connsiteY180" fmla="*/ 2128190 h 4362379"/>
                <a:gd name="connsiteX181" fmla="*/ 3441493 w 5754177"/>
                <a:gd name="connsiteY181" fmla="*/ 1818410 h 4362379"/>
                <a:gd name="connsiteX182" fmla="*/ 3575332 w 5754177"/>
                <a:gd name="connsiteY182" fmla="*/ 1815986 h 4362379"/>
                <a:gd name="connsiteX183" fmla="*/ 3762150 w 5754177"/>
                <a:gd name="connsiteY183" fmla="*/ 1794301 h 4362379"/>
                <a:gd name="connsiteX184" fmla="*/ 3845568 w 5754177"/>
                <a:gd name="connsiteY184" fmla="*/ 1811541 h 4362379"/>
                <a:gd name="connsiteX185" fmla="*/ 3942694 w 5754177"/>
                <a:gd name="connsiteY185" fmla="*/ 1781102 h 4362379"/>
                <a:gd name="connsiteX186" fmla="*/ 3983358 w 5754177"/>
                <a:gd name="connsiteY186" fmla="*/ 1742851 h 4362379"/>
                <a:gd name="connsiteX187" fmla="*/ 3968719 w 5754177"/>
                <a:gd name="connsiteY187" fmla="*/ 1681972 h 4362379"/>
                <a:gd name="connsiteX188" fmla="*/ 3899011 w 5754177"/>
                <a:gd name="connsiteY188" fmla="*/ 1624999 h 4362379"/>
                <a:gd name="connsiteX189" fmla="*/ 3793054 w 5754177"/>
                <a:gd name="connsiteY189" fmla="*/ 1614225 h 4362379"/>
                <a:gd name="connsiteX190" fmla="*/ 3660376 w 5754177"/>
                <a:gd name="connsiteY190" fmla="*/ 1627289 h 4362379"/>
                <a:gd name="connsiteX191" fmla="*/ 3556744 w 5754177"/>
                <a:gd name="connsiteY191" fmla="*/ 1660153 h 4362379"/>
                <a:gd name="connsiteX192" fmla="*/ 3461708 w 5754177"/>
                <a:gd name="connsiteY192" fmla="*/ 1647492 h 4362379"/>
                <a:gd name="connsiteX193" fmla="*/ 3373875 w 5754177"/>
                <a:gd name="connsiteY193" fmla="*/ 1640758 h 4362379"/>
                <a:gd name="connsiteX194" fmla="*/ 3332515 w 5754177"/>
                <a:gd name="connsiteY194" fmla="*/ 1604392 h 4362379"/>
                <a:gd name="connsiteX195" fmla="*/ 3257695 w 5754177"/>
                <a:gd name="connsiteY195" fmla="*/ 1569239 h 4362379"/>
                <a:gd name="connsiteX196" fmla="*/ 3272567 w 5754177"/>
                <a:gd name="connsiteY196" fmla="*/ 1509573 h 4362379"/>
                <a:gd name="connsiteX197" fmla="*/ 3216335 w 5754177"/>
                <a:gd name="connsiteY197" fmla="*/ 1455967 h 4362379"/>
                <a:gd name="connsiteX198" fmla="*/ 3088072 w 5754177"/>
                <a:gd name="connsiteY198" fmla="*/ 1456371 h 4362379"/>
                <a:gd name="connsiteX199" fmla="*/ 3015808 w 5754177"/>
                <a:gd name="connsiteY199" fmla="*/ 1402631 h 4362379"/>
                <a:gd name="connsiteX200" fmla="*/ 2881504 w 5754177"/>
                <a:gd name="connsiteY200" fmla="*/ 1391856 h 4362379"/>
                <a:gd name="connsiteX201" fmla="*/ 2856873 w 5754177"/>
                <a:gd name="connsiteY201" fmla="*/ 1460547 h 4362379"/>
                <a:gd name="connsiteX202" fmla="*/ 2932390 w 5754177"/>
                <a:gd name="connsiteY202" fmla="*/ 1510919 h 4362379"/>
                <a:gd name="connsiteX203" fmla="*/ 3067160 w 5754177"/>
                <a:gd name="connsiteY203" fmla="*/ 1530449 h 4362379"/>
                <a:gd name="connsiteX204" fmla="*/ 3132453 w 5754177"/>
                <a:gd name="connsiteY204" fmla="*/ 1599005 h 4362379"/>
                <a:gd name="connsiteX205" fmla="*/ 3140353 w 5754177"/>
                <a:gd name="connsiteY205" fmla="*/ 1674430 h 4362379"/>
                <a:gd name="connsiteX206" fmla="*/ 3162892 w 5754177"/>
                <a:gd name="connsiteY206" fmla="*/ 1755107 h 4362379"/>
                <a:gd name="connsiteX207" fmla="*/ 3336001 w 5754177"/>
                <a:gd name="connsiteY207" fmla="*/ 1801170 h 4362379"/>
                <a:gd name="connsiteX208" fmla="*/ 3441493 w 5754177"/>
                <a:gd name="connsiteY208" fmla="*/ 1818410 h 4362379"/>
                <a:gd name="connsiteX209" fmla="*/ 1373019 w 5754177"/>
                <a:gd name="connsiteY209" fmla="*/ 1572337 h 4362379"/>
                <a:gd name="connsiteX210" fmla="*/ 1494078 w 5754177"/>
                <a:gd name="connsiteY210" fmla="*/ 1504320 h 4362379"/>
                <a:gd name="connsiteX211" fmla="*/ 1554957 w 5754177"/>
                <a:gd name="connsiteY211" fmla="*/ 1496373 h 4362379"/>
                <a:gd name="connsiteX212" fmla="*/ 1605147 w 5754177"/>
                <a:gd name="connsiteY212" fmla="*/ 1439401 h 4362379"/>
                <a:gd name="connsiteX213" fmla="*/ 1613977 w 5754177"/>
                <a:gd name="connsiteY213" fmla="*/ 1307811 h 4362379"/>
                <a:gd name="connsiteX214" fmla="*/ 1524518 w 5754177"/>
                <a:gd name="connsiteY214" fmla="*/ 1333537 h 4362379"/>
                <a:gd name="connsiteX215" fmla="*/ 1424603 w 5754177"/>
                <a:gd name="connsiteY215" fmla="*/ 1331112 h 4362379"/>
                <a:gd name="connsiteX216" fmla="*/ 1290763 w 5754177"/>
                <a:gd name="connsiteY216" fmla="*/ 1441421 h 4362379"/>
                <a:gd name="connsiteX217" fmla="*/ 1180159 w 5754177"/>
                <a:gd name="connsiteY217" fmla="*/ 1562370 h 4362379"/>
                <a:gd name="connsiteX218" fmla="*/ 1268457 w 5754177"/>
                <a:gd name="connsiteY218" fmla="*/ 1596176 h 4362379"/>
                <a:gd name="connsiteX219" fmla="*/ 1373019 w 5754177"/>
                <a:gd name="connsiteY219" fmla="*/ 1572337 h 4362379"/>
                <a:gd name="connsiteX220" fmla="*/ 3050197 w 5754177"/>
                <a:gd name="connsiteY220" fmla="*/ 1790126 h 4362379"/>
                <a:gd name="connsiteX221" fmla="*/ 3085749 w 5754177"/>
                <a:gd name="connsiteY221" fmla="*/ 1734365 h 4362379"/>
                <a:gd name="connsiteX222" fmla="*/ 3062048 w 5754177"/>
                <a:gd name="connsiteY222" fmla="*/ 1687764 h 4362379"/>
                <a:gd name="connsiteX223" fmla="*/ 3005119 w 5754177"/>
                <a:gd name="connsiteY223" fmla="*/ 1634966 h 4362379"/>
                <a:gd name="connsiteX224" fmla="*/ 2911478 w 5754177"/>
                <a:gd name="connsiteY224" fmla="*/ 1675642 h 4362379"/>
                <a:gd name="connsiteX225" fmla="*/ 2876856 w 5754177"/>
                <a:gd name="connsiteY225" fmla="*/ 1741908 h 4362379"/>
                <a:gd name="connsiteX226" fmla="*/ 2955859 w 5754177"/>
                <a:gd name="connsiteY226" fmla="*/ 1779485 h 4362379"/>
                <a:gd name="connsiteX227" fmla="*/ 3050197 w 5754177"/>
                <a:gd name="connsiteY227" fmla="*/ 1790126 h 4362379"/>
                <a:gd name="connsiteX228" fmla="*/ 2857106 w 5754177"/>
                <a:gd name="connsiteY228" fmla="*/ 1944208 h 4362379"/>
                <a:gd name="connsiteX229" fmla="*/ 2840144 w 5754177"/>
                <a:gd name="connsiteY229" fmla="*/ 1905418 h 4362379"/>
                <a:gd name="connsiteX230" fmla="*/ 2723963 w 5754177"/>
                <a:gd name="connsiteY230" fmla="*/ 1922388 h 4362379"/>
                <a:gd name="connsiteX231" fmla="*/ 2646355 w 5754177"/>
                <a:gd name="connsiteY231" fmla="*/ 1893969 h 4362379"/>
                <a:gd name="connsiteX232" fmla="*/ 2569211 w 5754177"/>
                <a:gd name="connsiteY232" fmla="*/ 1958619 h 4362379"/>
                <a:gd name="connsiteX233" fmla="*/ 2641010 w 5754177"/>
                <a:gd name="connsiteY233" fmla="*/ 2043203 h 4362379"/>
                <a:gd name="connsiteX234" fmla="*/ 2508100 w 5754177"/>
                <a:gd name="connsiteY234" fmla="*/ 2027444 h 4362379"/>
                <a:gd name="connsiteX235" fmla="*/ 2506706 w 5754177"/>
                <a:gd name="connsiteY235" fmla="*/ 2067985 h 4362379"/>
                <a:gd name="connsiteX236" fmla="*/ 2668661 w 5754177"/>
                <a:gd name="connsiteY236" fmla="*/ 2162940 h 4362379"/>
                <a:gd name="connsiteX237" fmla="*/ 2713739 w 5754177"/>
                <a:gd name="connsiteY237" fmla="*/ 2208464 h 4362379"/>
                <a:gd name="connsiteX238" fmla="*/ 2776477 w 5754177"/>
                <a:gd name="connsiteY238" fmla="*/ 2218296 h 4362379"/>
                <a:gd name="connsiteX239" fmla="*/ 2883363 w 5754177"/>
                <a:gd name="connsiteY239" fmla="*/ 2172368 h 4362379"/>
                <a:gd name="connsiteX240" fmla="*/ 2894981 w 5754177"/>
                <a:gd name="connsiteY240" fmla="*/ 2061790 h 4362379"/>
                <a:gd name="connsiteX241" fmla="*/ 2796460 w 5754177"/>
                <a:gd name="connsiteY241" fmla="*/ 2006972 h 4362379"/>
                <a:gd name="connsiteX242" fmla="*/ 2857106 w 5754177"/>
                <a:gd name="connsiteY242" fmla="*/ 1944208 h 4362379"/>
                <a:gd name="connsiteX243" fmla="*/ 1137870 w 5754177"/>
                <a:gd name="connsiteY243" fmla="*/ 4014887 h 4362379"/>
                <a:gd name="connsiteX244" fmla="*/ 1110916 w 5754177"/>
                <a:gd name="connsiteY244" fmla="*/ 3983370 h 4362379"/>
                <a:gd name="connsiteX245" fmla="*/ 1045855 w 5754177"/>
                <a:gd name="connsiteY245" fmla="*/ 3959530 h 4362379"/>
                <a:gd name="connsiteX246" fmla="*/ 1013557 w 5754177"/>
                <a:gd name="connsiteY246" fmla="*/ 3931920 h 4362379"/>
                <a:gd name="connsiteX247" fmla="*/ 991483 w 5754177"/>
                <a:gd name="connsiteY247" fmla="*/ 3911717 h 4362379"/>
                <a:gd name="connsiteX248" fmla="*/ 930139 w 5754177"/>
                <a:gd name="connsiteY248" fmla="*/ 3905521 h 4362379"/>
                <a:gd name="connsiteX249" fmla="*/ 890173 w 5754177"/>
                <a:gd name="connsiteY249" fmla="*/ 3896497 h 4362379"/>
                <a:gd name="connsiteX250" fmla="*/ 821859 w 5754177"/>
                <a:gd name="connsiteY250" fmla="*/ 3883567 h 4362379"/>
                <a:gd name="connsiteX251" fmla="*/ 816283 w 5754177"/>
                <a:gd name="connsiteY251" fmla="*/ 3897305 h 4362379"/>
                <a:gd name="connsiteX252" fmla="*/ 841378 w 5754177"/>
                <a:gd name="connsiteY252" fmla="*/ 3929360 h 4362379"/>
                <a:gd name="connsiteX253" fmla="*/ 908530 w 5754177"/>
                <a:gd name="connsiteY253" fmla="*/ 3939866 h 4362379"/>
                <a:gd name="connsiteX254" fmla="*/ 920148 w 5754177"/>
                <a:gd name="connsiteY254" fmla="*/ 3956433 h 4362379"/>
                <a:gd name="connsiteX255" fmla="*/ 978470 w 5754177"/>
                <a:gd name="connsiteY255" fmla="*/ 3976636 h 4362379"/>
                <a:gd name="connsiteX256" fmla="*/ 997989 w 5754177"/>
                <a:gd name="connsiteY256" fmla="*/ 3996973 h 4362379"/>
                <a:gd name="connsiteX257" fmla="*/ 1104875 w 5754177"/>
                <a:gd name="connsiteY257" fmla="*/ 4022833 h 4362379"/>
                <a:gd name="connsiteX258" fmla="*/ 1137870 w 5754177"/>
                <a:gd name="connsiteY258" fmla="*/ 4014887 h 4362379"/>
                <a:gd name="connsiteX259" fmla="*/ 3965698 w 5754177"/>
                <a:gd name="connsiteY259" fmla="*/ 2969311 h 4362379"/>
                <a:gd name="connsiteX260" fmla="*/ 3919226 w 5754177"/>
                <a:gd name="connsiteY260" fmla="*/ 2940892 h 4362379"/>
                <a:gd name="connsiteX261" fmla="*/ 3871360 w 5754177"/>
                <a:gd name="connsiteY261" fmla="*/ 2947627 h 4362379"/>
                <a:gd name="connsiteX262" fmla="*/ 3865551 w 5754177"/>
                <a:gd name="connsiteY262" fmla="*/ 2906412 h 4362379"/>
                <a:gd name="connsiteX263" fmla="*/ 3790963 w 5754177"/>
                <a:gd name="connsiteY263" fmla="*/ 2878936 h 4362379"/>
                <a:gd name="connsiteX264" fmla="*/ 3719628 w 5754177"/>
                <a:gd name="connsiteY264" fmla="*/ 2848362 h 4362379"/>
                <a:gd name="connsiteX265" fmla="*/ 3681753 w 5754177"/>
                <a:gd name="connsiteY265" fmla="*/ 2824792 h 4362379"/>
                <a:gd name="connsiteX266" fmla="*/ 3648526 w 5754177"/>
                <a:gd name="connsiteY266" fmla="*/ 2838665 h 4362379"/>
                <a:gd name="connsiteX267" fmla="*/ 3636443 w 5754177"/>
                <a:gd name="connsiteY267" fmla="*/ 2798797 h 4362379"/>
                <a:gd name="connsiteX268" fmla="*/ 3589274 w 5754177"/>
                <a:gd name="connsiteY268" fmla="*/ 2791389 h 4362379"/>
                <a:gd name="connsiteX269" fmla="*/ 3566967 w 5754177"/>
                <a:gd name="connsiteY269" fmla="*/ 2873953 h 4362379"/>
                <a:gd name="connsiteX270" fmla="*/ 3558602 w 5754177"/>
                <a:gd name="connsiteY270" fmla="*/ 2942778 h 4362379"/>
                <a:gd name="connsiteX271" fmla="*/ 3501906 w 5754177"/>
                <a:gd name="connsiteY271" fmla="*/ 2985069 h 4362379"/>
                <a:gd name="connsiteX272" fmla="*/ 3590203 w 5754177"/>
                <a:gd name="connsiteY272" fmla="*/ 2976988 h 4362379"/>
                <a:gd name="connsiteX273" fmla="*/ 3612510 w 5754177"/>
                <a:gd name="connsiteY273" fmla="*/ 3026149 h 4362379"/>
                <a:gd name="connsiteX274" fmla="*/ 3705222 w 5754177"/>
                <a:gd name="connsiteY274" fmla="*/ 2982645 h 4362379"/>
                <a:gd name="connsiteX275" fmla="*/ 3769818 w 5754177"/>
                <a:gd name="connsiteY275" fmla="*/ 2937121 h 4362379"/>
                <a:gd name="connsiteX276" fmla="*/ 3806299 w 5754177"/>
                <a:gd name="connsiteY276" fmla="*/ 2975641 h 4362379"/>
                <a:gd name="connsiteX277" fmla="*/ 3907608 w 5754177"/>
                <a:gd name="connsiteY277" fmla="*/ 2995979 h 4362379"/>
                <a:gd name="connsiteX278" fmla="*/ 3965698 w 5754177"/>
                <a:gd name="connsiteY278" fmla="*/ 2969311 h 4362379"/>
                <a:gd name="connsiteX279" fmla="*/ 1165056 w 5754177"/>
                <a:gd name="connsiteY279" fmla="*/ 2261531 h 4362379"/>
                <a:gd name="connsiteX280" fmla="*/ 1336538 w 5754177"/>
                <a:gd name="connsiteY280" fmla="*/ 2205231 h 4362379"/>
                <a:gd name="connsiteX281" fmla="*/ 1336538 w 5754177"/>
                <a:gd name="connsiteY281" fmla="*/ 2153107 h 4362379"/>
                <a:gd name="connsiteX282" fmla="*/ 1417399 w 5754177"/>
                <a:gd name="connsiteY282" fmla="*/ 2066773 h 4362379"/>
                <a:gd name="connsiteX283" fmla="*/ 1577264 w 5754177"/>
                <a:gd name="connsiteY283" fmla="*/ 1976667 h 4362379"/>
                <a:gd name="connsiteX284" fmla="*/ 1659055 w 5754177"/>
                <a:gd name="connsiteY284" fmla="*/ 1943400 h 4362379"/>
                <a:gd name="connsiteX285" fmla="*/ 1589114 w 5754177"/>
                <a:gd name="connsiteY285" fmla="*/ 1886831 h 4362379"/>
                <a:gd name="connsiteX286" fmla="*/ 1525912 w 5754177"/>
                <a:gd name="connsiteY286" fmla="*/ 1847098 h 4362379"/>
                <a:gd name="connsiteX287" fmla="*/ 1359542 w 5754177"/>
                <a:gd name="connsiteY287" fmla="*/ 1839421 h 4362379"/>
                <a:gd name="connsiteX288" fmla="*/ 1266598 w 5754177"/>
                <a:gd name="connsiteY288" fmla="*/ 1810329 h 4362379"/>
                <a:gd name="connsiteX289" fmla="*/ 1046320 w 5754177"/>
                <a:gd name="connsiteY289" fmla="*/ 1832283 h 4362379"/>
                <a:gd name="connsiteX290" fmla="*/ 1109986 w 5754177"/>
                <a:gd name="connsiteY290" fmla="*/ 1916193 h 4362379"/>
                <a:gd name="connsiteX291" fmla="*/ 1053523 w 5754177"/>
                <a:gd name="connsiteY291" fmla="*/ 2002797 h 4362379"/>
                <a:gd name="connsiteX292" fmla="*/ 1008445 w 5754177"/>
                <a:gd name="connsiteY292" fmla="*/ 2095327 h 4362379"/>
                <a:gd name="connsiteX293" fmla="*/ 980562 w 5754177"/>
                <a:gd name="connsiteY293" fmla="*/ 2147316 h 4362379"/>
                <a:gd name="connsiteX294" fmla="*/ 1130899 w 5754177"/>
                <a:gd name="connsiteY294" fmla="*/ 2210484 h 4362379"/>
                <a:gd name="connsiteX295" fmla="*/ 1165056 w 5754177"/>
                <a:gd name="connsiteY295" fmla="*/ 2261531 h 4362379"/>
                <a:gd name="connsiteX296" fmla="*/ 4284264 w 5754177"/>
                <a:gd name="connsiteY296" fmla="*/ 2629361 h 4362379"/>
                <a:gd name="connsiteX297" fmla="*/ 4291700 w 5754177"/>
                <a:gd name="connsiteY297" fmla="*/ 2615758 h 4362379"/>
                <a:gd name="connsiteX298" fmla="*/ 4291003 w 5754177"/>
                <a:gd name="connsiteY298" fmla="*/ 2573062 h 4362379"/>
                <a:gd name="connsiteX299" fmla="*/ 4240116 w 5754177"/>
                <a:gd name="connsiteY299" fmla="*/ 2545047 h 4362379"/>
                <a:gd name="connsiteX300" fmla="*/ 4180400 w 5754177"/>
                <a:gd name="connsiteY300" fmla="*/ 2559189 h 4362379"/>
                <a:gd name="connsiteX301" fmla="*/ 4152749 w 5754177"/>
                <a:gd name="connsiteY301" fmla="*/ 2615354 h 4362379"/>
                <a:gd name="connsiteX302" fmla="*/ 4169013 w 5754177"/>
                <a:gd name="connsiteY302" fmla="*/ 2663302 h 4362379"/>
                <a:gd name="connsiteX303" fmla="*/ 4241975 w 5754177"/>
                <a:gd name="connsiteY303" fmla="*/ 2658453 h 4362379"/>
                <a:gd name="connsiteX304" fmla="*/ 4284264 w 5754177"/>
                <a:gd name="connsiteY304" fmla="*/ 2629361 h 4362379"/>
                <a:gd name="connsiteX305" fmla="*/ 4837747 w 5754177"/>
                <a:gd name="connsiteY305" fmla="*/ 2730915 h 4362379"/>
                <a:gd name="connsiteX306" fmla="*/ 4940218 w 5754177"/>
                <a:gd name="connsiteY306" fmla="*/ 2819808 h 4362379"/>
                <a:gd name="connsiteX307" fmla="*/ 5020383 w 5754177"/>
                <a:gd name="connsiteY307" fmla="*/ 2858194 h 4362379"/>
                <a:gd name="connsiteX308" fmla="*/ 5134704 w 5754177"/>
                <a:gd name="connsiteY308" fmla="*/ 2752195 h 4362379"/>
                <a:gd name="connsiteX309" fmla="*/ 5154919 w 5754177"/>
                <a:gd name="connsiteY309" fmla="*/ 2685795 h 4362379"/>
                <a:gd name="connsiteX310" fmla="*/ 5052449 w 5754177"/>
                <a:gd name="connsiteY310" fmla="*/ 2679465 h 4362379"/>
                <a:gd name="connsiteX311" fmla="*/ 4958808 w 5754177"/>
                <a:gd name="connsiteY311" fmla="*/ 2589224 h 4362379"/>
                <a:gd name="connsiteX312" fmla="*/ 4855407 w 5754177"/>
                <a:gd name="connsiteY312" fmla="*/ 2567136 h 4362379"/>
                <a:gd name="connsiteX313" fmla="*/ 4702049 w 5754177"/>
                <a:gd name="connsiteY313" fmla="*/ 2500196 h 4362379"/>
                <a:gd name="connsiteX314" fmla="*/ 4821714 w 5754177"/>
                <a:gd name="connsiteY314" fmla="*/ 2451305 h 4362379"/>
                <a:gd name="connsiteX315" fmla="*/ 4760139 w 5754177"/>
                <a:gd name="connsiteY315" fmla="*/ 2349751 h 4362379"/>
                <a:gd name="connsiteX316" fmla="*/ 4703443 w 5754177"/>
                <a:gd name="connsiteY316" fmla="*/ 2304630 h 4362379"/>
                <a:gd name="connsiteX317" fmla="*/ 4546135 w 5754177"/>
                <a:gd name="connsiteY317" fmla="*/ 2259510 h 4362379"/>
                <a:gd name="connsiteX318" fmla="*/ 4478285 w 5754177"/>
                <a:gd name="connsiteY318" fmla="*/ 2184759 h 4362379"/>
                <a:gd name="connsiteX319" fmla="*/ 4357226 w 5754177"/>
                <a:gd name="connsiteY319" fmla="*/ 2211562 h 4362379"/>
                <a:gd name="connsiteX320" fmla="*/ 4348861 w 5754177"/>
                <a:gd name="connsiteY320" fmla="*/ 2159572 h 4362379"/>
                <a:gd name="connsiteX321" fmla="*/ 4259170 w 5754177"/>
                <a:gd name="connsiteY321" fmla="*/ 2101388 h 4362379"/>
                <a:gd name="connsiteX322" fmla="*/ 4114641 w 5754177"/>
                <a:gd name="connsiteY322" fmla="*/ 2037950 h 4362379"/>
                <a:gd name="connsiteX323" fmla="*/ 4053066 w 5754177"/>
                <a:gd name="connsiteY323" fmla="*/ 2087919 h 4362379"/>
                <a:gd name="connsiteX324" fmla="*/ 3924106 w 5754177"/>
                <a:gd name="connsiteY324" fmla="*/ 2123746 h 4362379"/>
                <a:gd name="connsiteX325" fmla="*/ 3933865 w 5754177"/>
                <a:gd name="connsiteY325" fmla="*/ 2042125 h 4362379"/>
                <a:gd name="connsiteX326" fmla="*/ 3822099 w 5754177"/>
                <a:gd name="connsiteY326" fmla="*/ 1906765 h 4362379"/>
                <a:gd name="connsiteX327" fmla="*/ 3656891 w 5754177"/>
                <a:gd name="connsiteY327" fmla="*/ 1961448 h 4362379"/>
                <a:gd name="connsiteX328" fmla="*/ 3596710 w 5754177"/>
                <a:gd name="connsiteY328" fmla="*/ 2065157 h 4362379"/>
                <a:gd name="connsiteX329" fmla="*/ 3545358 w 5754177"/>
                <a:gd name="connsiteY329" fmla="*/ 1985422 h 4362379"/>
                <a:gd name="connsiteX330" fmla="*/ 3593224 w 5754177"/>
                <a:gd name="connsiteY330" fmla="*/ 1899626 h 4362379"/>
                <a:gd name="connsiteX331" fmla="*/ 3424995 w 5754177"/>
                <a:gd name="connsiteY331" fmla="*/ 1935318 h 4362379"/>
                <a:gd name="connsiteX332" fmla="*/ 3358075 w 5754177"/>
                <a:gd name="connsiteY332" fmla="*/ 1989059 h 4362379"/>
                <a:gd name="connsiteX333" fmla="*/ 3308118 w 5754177"/>
                <a:gd name="connsiteY333" fmla="*/ 2102465 h 4362379"/>
                <a:gd name="connsiteX334" fmla="*/ 3328798 w 5754177"/>
                <a:gd name="connsiteY334" fmla="*/ 2224357 h 4362379"/>
                <a:gd name="connsiteX335" fmla="*/ 3421277 w 5754177"/>
                <a:gd name="connsiteY335" fmla="*/ 2224896 h 4362379"/>
                <a:gd name="connsiteX336" fmla="*/ 3353195 w 5754177"/>
                <a:gd name="connsiteY336" fmla="*/ 2277693 h 4362379"/>
                <a:gd name="connsiteX337" fmla="*/ 3407335 w 5754177"/>
                <a:gd name="connsiteY337" fmla="*/ 2317560 h 4362379"/>
                <a:gd name="connsiteX338" fmla="*/ 3513060 w 5754177"/>
                <a:gd name="connsiteY338" fmla="*/ 2334396 h 4362379"/>
                <a:gd name="connsiteX339" fmla="*/ 3650850 w 5754177"/>
                <a:gd name="connsiteY339" fmla="*/ 2366991 h 4362379"/>
                <a:gd name="connsiteX340" fmla="*/ 3887857 w 5754177"/>
                <a:gd name="connsiteY340" fmla="*/ 2391504 h 4362379"/>
                <a:gd name="connsiteX341" fmla="*/ 4005897 w 5754177"/>
                <a:gd name="connsiteY341" fmla="*/ 2377496 h 4362379"/>
                <a:gd name="connsiteX342" fmla="*/ 4040751 w 5754177"/>
                <a:gd name="connsiteY342" fmla="*/ 2344902 h 4362379"/>
                <a:gd name="connsiteX343" fmla="*/ 4092102 w 5754177"/>
                <a:gd name="connsiteY343" fmla="*/ 2382480 h 4362379"/>
                <a:gd name="connsiteX344" fmla="*/ 4149495 w 5754177"/>
                <a:gd name="connsiteY344" fmla="*/ 2388675 h 4362379"/>
                <a:gd name="connsiteX345" fmla="*/ 4218506 w 5754177"/>
                <a:gd name="connsiteY345" fmla="*/ 2455480 h 4362379"/>
                <a:gd name="connsiteX346" fmla="*/ 4176682 w 5754177"/>
                <a:gd name="connsiteY346" fmla="*/ 2482148 h 4362379"/>
                <a:gd name="connsiteX347" fmla="*/ 4308662 w 5754177"/>
                <a:gd name="connsiteY347" fmla="*/ 2517571 h 4362379"/>
                <a:gd name="connsiteX348" fmla="*/ 4408345 w 5754177"/>
                <a:gd name="connsiteY348" fmla="*/ 2567136 h 4362379"/>
                <a:gd name="connsiteX349" fmla="*/ 4433440 w 5754177"/>
                <a:gd name="connsiteY349" fmla="*/ 2601481 h 4362379"/>
                <a:gd name="connsiteX350" fmla="*/ 4451332 w 5754177"/>
                <a:gd name="connsiteY350" fmla="*/ 2645119 h 4362379"/>
                <a:gd name="connsiteX351" fmla="*/ 4366985 w 5754177"/>
                <a:gd name="connsiteY351" fmla="*/ 2738458 h 4362379"/>
                <a:gd name="connsiteX352" fmla="*/ 4344214 w 5754177"/>
                <a:gd name="connsiteY352" fmla="*/ 2784790 h 4362379"/>
                <a:gd name="connsiteX353" fmla="*/ 4366056 w 5754177"/>
                <a:gd name="connsiteY353" fmla="*/ 2817384 h 4362379"/>
                <a:gd name="connsiteX354" fmla="*/ 4231983 w 5754177"/>
                <a:gd name="connsiteY354" fmla="*/ 2828967 h 4362379"/>
                <a:gd name="connsiteX355" fmla="*/ 4109529 w 5754177"/>
                <a:gd name="connsiteY355" fmla="*/ 2830583 h 4362379"/>
                <a:gd name="connsiteX356" fmla="*/ 4066543 w 5754177"/>
                <a:gd name="connsiteY356" fmla="*/ 2896176 h 4362379"/>
                <a:gd name="connsiteX357" fmla="*/ 4121612 w 5754177"/>
                <a:gd name="connsiteY357" fmla="*/ 2926211 h 4362379"/>
                <a:gd name="connsiteX358" fmla="*/ 4310057 w 5754177"/>
                <a:gd name="connsiteY358" fmla="*/ 2912338 h 4362379"/>
                <a:gd name="connsiteX359" fmla="*/ 4309127 w 5754177"/>
                <a:gd name="connsiteY359" fmla="*/ 2886883 h 4362379"/>
                <a:gd name="connsiteX360" fmla="*/ 4403930 w 5754177"/>
                <a:gd name="connsiteY360" fmla="*/ 2929309 h 4362379"/>
                <a:gd name="connsiteX361" fmla="*/ 4501057 w 5754177"/>
                <a:gd name="connsiteY361" fmla="*/ 2973486 h 4362379"/>
                <a:gd name="connsiteX362" fmla="*/ 4478285 w 5754177"/>
                <a:gd name="connsiteY362" fmla="*/ 2997326 h 4362379"/>
                <a:gd name="connsiteX363" fmla="*/ 4557288 w 5754177"/>
                <a:gd name="connsiteY363" fmla="*/ 3038001 h 4362379"/>
                <a:gd name="connsiteX364" fmla="*/ 4697169 w 5754177"/>
                <a:gd name="connsiteY364" fmla="*/ 3085546 h 4362379"/>
                <a:gd name="connsiteX365" fmla="*/ 4873764 w 5754177"/>
                <a:gd name="connsiteY365" fmla="*/ 3117736 h 4362379"/>
                <a:gd name="connsiteX366" fmla="*/ 4863074 w 5754177"/>
                <a:gd name="connsiteY366" fmla="*/ 3089587 h 4362379"/>
                <a:gd name="connsiteX367" fmla="*/ 4795226 w 5754177"/>
                <a:gd name="connsiteY367" fmla="*/ 3040156 h 4362379"/>
                <a:gd name="connsiteX368" fmla="*/ 4703211 w 5754177"/>
                <a:gd name="connsiteY368" fmla="*/ 2967830 h 4362379"/>
                <a:gd name="connsiteX369" fmla="*/ 4866560 w 5754177"/>
                <a:gd name="connsiteY369" fmla="*/ 3035173 h 4362379"/>
                <a:gd name="connsiteX370" fmla="*/ 4948816 w 5754177"/>
                <a:gd name="connsiteY370" fmla="*/ 3057531 h 4362379"/>
                <a:gd name="connsiteX371" fmla="*/ 4971355 w 5754177"/>
                <a:gd name="connsiteY371" fmla="*/ 2997730 h 4362379"/>
                <a:gd name="connsiteX372" fmla="*/ 4929065 w 5754177"/>
                <a:gd name="connsiteY372" fmla="*/ 2912877 h 4362379"/>
                <a:gd name="connsiteX373" fmla="*/ 4902112 w 5754177"/>
                <a:gd name="connsiteY373" fmla="*/ 2889576 h 4362379"/>
                <a:gd name="connsiteX374" fmla="*/ 4813582 w 5754177"/>
                <a:gd name="connsiteY374" fmla="*/ 2848766 h 4362379"/>
                <a:gd name="connsiteX375" fmla="*/ 4745036 w 5754177"/>
                <a:gd name="connsiteY375" fmla="*/ 2796104 h 4362379"/>
                <a:gd name="connsiteX376" fmla="*/ 4753168 w 5754177"/>
                <a:gd name="connsiteY376" fmla="*/ 2743037 h 4362379"/>
                <a:gd name="connsiteX377" fmla="*/ 4837747 w 5754177"/>
                <a:gd name="connsiteY377" fmla="*/ 2730915 h 4362379"/>
                <a:gd name="connsiteX378" fmla="*/ 3308118 w 5754177"/>
                <a:gd name="connsiteY378" fmla="*/ 554911 h 4362379"/>
                <a:gd name="connsiteX379" fmla="*/ 3362490 w 5754177"/>
                <a:gd name="connsiteY379" fmla="*/ 653098 h 4362379"/>
                <a:gd name="connsiteX380" fmla="*/ 3477741 w 5754177"/>
                <a:gd name="connsiteY380" fmla="*/ 732294 h 4362379"/>
                <a:gd name="connsiteX381" fmla="*/ 3705687 w 5754177"/>
                <a:gd name="connsiteY381" fmla="*/ 717613 h 4362379"/>
                <a:gd name="connsiteX382" fmla="*/ 3852306 w 5754177"/>
                <a:gd name="connsiteY382" fmla="*/ 744146 h 4362379"/>
                <a:gd name="connsiteX383" fmla="*/ 3750532 w 5754177"/>
                <a:gd name="connsiteY383" fmla="*/ 825632 h 4362379"/>
                <a:gd name="connsiteX384" fmla="*/ 3699180 w 5754177"/>
                <a:gd name="connsiteY384" fmla="*/ 801657 h 4362379"/>
                <a:gd name="connsiteX385" fmla="*/ 3521192 w 5754177"/>
                <a:gd name="connsiteY385" fmla="*/ 792095 h 4362379"/>
                <a:gd name="connsiteX386" fmla="*/ 3548843 w 5754177"/>
                <a:gd name="connsiteY386" fmla="*/ 904020 h 4362379"/>
                <a:gd name="connsiteX387" fmla="*/ 3640858 w 5754177"/>
                <a:gd name="connsiteY387" fmla="*/ 985371 h 4362379"/>
                <a:gd name="connsiteX388" fmla="*/ 3622269 w 5754177"/>
                <a:gd name="connsiteY388" fmla="*/ 1055408 h 4362379"/>
                <a:gd name="connsiteX389" fmla="*/ 3506786 w 5754177"/>
                <a:gd name="connsiteY389" fmla="*/ 1102010 h 4362379"/>
                <a:gd name="connsiteX390" fmla="*/ 3454040 w 5754177"/>
                <a:gd name="connsiteY390" fmla="*/ 1175683 h 4362379"/>
                <a:gd name="connsiteX391" fmla="*/ 3559764 w 5754177"/>
                <a:gd name="connsiteY391" fmla="*/ 1211376 h 4362379"/>
                <a:gd name="connsiteX392" fmla="*/ 3648526 w 5754177"/>
                <a:gd name="connsiteY392" fmla="*/ 1326533 h 4362379"/>
                <a:gd name="connsiteX393" fmla="*/ 3474255 w 5754177"/>
                <a:gd name="connsiteY393" fmla="*/ 1249761 h 4362379"/>
                <a:gd name="connsiteX394" fmla="*/ 3434522 w 5754177"/>
                <a:gd name="connsiteY394" fmla="*/ 1262422 h 4362379"/>
                <a:gd name="connsiteX395" fmla="*/ 3466587 w 5754177"/>
                <a:gd name="connsiteY395" fmla="*/ 1388758 h 4362379"/>
                <a:gd name="connsiteX396" fmla="*/ 3346225 w 5754177"/>
                <a:gd name="connsiteY396" fmla="*/ 1426875 h 4362379"/>
                <a:gd name="connsiteX397" fmla="*/ 3354357 w 5754177"/>
                <a:gd name="connsiteY397" fmla="*/ 1505667 h 4362379"/>
                <a:gd name="connsiteX398" fmla="*/ 3477508 w 5754177"/>
                <a:gd name="connsiteY398" fmla="*/ 1514152 h 4362379"/>
                <a:gd name="connsiteX399" fmla="*/ 3574403 w 5754177"/>
                <a:gd name="connsiteY399" fmla="*/ 1533547 h 4362379"/>
                <a:gd name="connsiteX400" fmla="*/ 3765868 w 5754177"/>
                <a:gd name="connsiteY400" fmla="*/ 1508765 h 4362379"/>
                <a:gd name="connsiteX401" fmla="*/ 3936188 w 5754177"/>
                <a:gd name="connsiteY401" fmla="*/ 1552807 h 4362379"/>
                <a:gd name="connsiteX402" fmla="*/ 4110226 w 5754177"/>
                <a:gd name="connsiteY402" fmla="*/ 1455967 h 4362379"/>
                <a:gd name="connsiteX403" fmla="*/ 4108832 w 5754177"/>
                <a:gd name="connsiteY403" fmla="*/ 1415292 h 4362379"/>
                <a:gd name="connsiteX404" fmla="*/ 3997532 w 5754177"/>
                <a:gd name="connsiteY404" fmla="*/ 1421757 h 4362379"/>
                <a:gd name="connsiteX405" fmla="*/ 3988470 w 5754177"/>
                <a:gd name="connsiteY405" fmla="*/ 1383506 h 4362379"/>
                <a:gd name="connsiteX406" fmla="*/ 4079555 w 5754177"/>
                <a:gd name="connsiteY406" fmla="*/ 1331920 h 4362379"/>
                <a:gd name="connsiteX407" fmla="*/ 4110459 w 5754177"/>
                <a:gd name="connsiteY407" fmla="*/ 1262557 h 4362379"/>
                <a:gd name="connsiteX408" fmla="*/ 4211071 w 5754177"/>
                <a:gd name="connsiteY408" fmla="*/ 1210971 h 4362379"/>
                <a:gd name="connsiteX409" fmla="*/ 4272879 w 5754177"/>
                <a:gd name="connsiteY409" fmla="*/ 1146860 h 4362379"/>
                <a:gd name="connsiteX410" fmla="*/ 4218971 w 5754177"/>
                <a:gd name="connsiteY410" fmla="*/ 1051233 h 4362379"/>
                <a:gd name="connsiteX411" fmla="*/ 4264049 w 5754177"/>
                <a:gd name="connsiteY411" fmla="*/ 1015540 h 4362379"/>
                <a:gd name="connsiteX412" fmla="*/ 4174358 w 5754177"/>
                <a:gd name="connsiteY412" fmla="*/ 990085 h 4362379"/>
                <a:gd name="connsiteX413" fmla="*/ 4371632 w 5754177"/>
                <a:gd name="connsiteY413" fmla="*/ 968131 h 4362379"/>
                <a:gd name="connsiteX414" fmla="*/ 4413225 w 5754177"/>
                <a:gd name="connsiteY414" fmla="*/ 925704 h 4362379"/>
                <a:gd name="connsiteX415" fmla="*/ 4547529 w 5754177"/>
                <a:gd name="connsiteY415" fmla="*/ 890686 h 4362379"/>
                <a:gd name="connsiteX416" fmla="*/ 4659062 w 5754177"/>
                <a:gd name="connsiteY416" fmla="*/ 709262 h 4362379"/>
                <a:gd name="connsiteX417" fmla="*/ 4765251 w 5754177"/>
                <a:gd name="connsiteY417" fmla="*/ 642727 h 4362379"/>
                <a:gd name="connsiteX418" fmla="*/ 4919073 w 5754177"/>
                <a:gd name="connsiteY418" fmla="*/ 492955 h 4362379"/>
                <a:gd name="connsiteX419" fmla="*/ 4777333 w 5754177"/>
                <a:gd name="connsiteY419" fmla="*/ 494302 h 4362379"/>
                <a:gd name="connsiteX420" fmla="*/ 4836353 w 5754177"/>
                <a:gd name="connsiteY420" fmla="*/ 436386 h 4362379"/>
                <a:gd name="connsiteX421" fmla="*/ 4993894 w 5754177"/>
                <a:gd name="connsiteY421" fmla="*/ 382646 h 4362379"/>
                <a:gd name="connsiteX422" fmla="*/ 5152828 w 5754177"/>
                <a:gd name="connsiteY422" fmla="*/ 262774 h 4362379"/>
                <a:gd name="connsiteX423" fmla="*/ 5155616 w 5754177"/>
                <a:gd name="connsiteY423" fmla="*/ 185599 h 4362379"/>
                <a:gd name="connsiteX424" fmla="*/ 5036416 w 5754177"/>
                <a:gd name="connsiteY424" fmla="*/ 104248 h 4362379"/>
                <a:gd name="connsiteX425" fmla="*/ 4896534 w 5754177"/>
                <a:gd name="connsiteY425" fmla="*/ 64784 h 4362379"/>
                <a:gd name="connsiteX426" fmla="*/ 4722497 w 5754177"/>
                <a:gd name="connsiteY426" fmla="*/ 40271 h 4362379"/>
                <a:gd name="connsiteX427" fmla="*/ 4581454 w 5754177"/>
                <a:gd name="connsiteY427" fmla="*/ 20203 h 4362379"/>
                <a:gd name="connsiteX428" fmla="*/ 4440411 w 5754177"/>
                <a:gd name="connsiteY428" fmla="*/ 0 h 4362379"/>
                <a:gd name="connsiteX429" fmla="*/ 4252199 w 5754177"/>
                <a:gd name="connsiteY429" fmla="*/ 53605 h 4362379"/>
                <a:gd name="connsiteX430" fmla="*/ 4217577 w 5754177"/>
                <a:gd name="connsiteY430" fmla="*/ 19530 h 4362379"/>
                <a:gd name="connsiteX431" fmla="*/ 4018444 w 5754177"/>
                <a:gd name="connsiteY431" fmla="*/ 32729 h 4362379"/>
                <a:gd name="connsiteX432" fmla="*/ 3901567 w 5754177"/>
                <a:gd name="connsiteY432" fmla="*/ 67344 h 4362379"/>
                <a:gd name="connsiteX433" fmla="*/ 3815593 w 5754177"/>
                <a:gd name="connsiteY433" fmla="*/ 116504 h 4362379"/>
                <a:gd name="connsiteX434" fmla="*/ 3766100 w 5754177"/>
                <a:gd name="connsiteY434" fmla="*/ 274627 h 4362379"/>
                <a:gd name="connsiteX435" fmla="*/ 3694998 w 5754177"/>
                <a:gd name="connsiteY435" fmla="*/ 193680 h 4362379"/>
                <a:gd name="connsiteX436" fmla="*/ 3614137 w 5754177"/>
                <a:gd name="connsiteY436" fmla="*/ 178326 h 4362379"/>
                <a:gd name="connsiteX437" fmla="*/ 3518404 w 5754177"/>
                <a:gd name="connsiteY437" fmla="*/ 285671 h 4362379"/>
                <a:gd name="connsiteX438" fmla="*/ 3390605 w 5754177"/>
                <a:gd name="connsiteY438" fmla="*/ 330791 h 4362379"/>
                <a:gd name="connsiteX439" fmla="*/ 3314624 w 5754177"/>
                <a:gd name="connsiteY439" fmla="*/ 339681 h 4362379"/>
                <a:gd name="connsiteX440" fmla="*/ 3217730 w 5754177"/>
                <a:gd name="connsiteY440" fmla="*/ 391401 h 4362379"/>
                <a:gd name="connsiteX441" fmla="*/ 3231904 w 5754177"/>
                <a:gd name="connsiteY441" fmla="*/ 480967 h 4362379"/>
                <a:gd name="connsiteX442" fmla="*/ 3308118 w 5754177"/>
                <a:gd name="connsiteY442" fmla="*/ 554911 h 4362379"/>
                <a:gd name="connsiteX443" fmla="*/ 5036880 w 5754177"/>
                <a:gd name="connsiteY443" fmla="*/ 4124118 h 4362379"/>
                <a:gd name="connsiteX444" fmla="*/ 5014109 w 5754177"/>
                <a:gd name="connsiteY444" fmla="*/ 4097450 h 4362379"/>
                <a:gd name="connsiteX445" fmla="*/ 4989479 w 5754177"/>
                <a:gd name="connsiteY445" fmla="*/ 4114420 h 4362379"/>
                <a:gd name="connsiteX446" fmla="*/ 5005744 w 5754177"/>
                <a:gd name="connsiteY446" fmla="*/ 4132738 h 4362379"/>
                <a:gd name="connsiteX447" fmla="*/ 5088465 w 5754177"/>
                <a:gd name="connsiteY447" fmla="*/ 4155769 h 4362379"/>
                <a:gd name="connsiteX448" fmla="*/ 5112630 w 5754177"/>
                <a:gd name="connsiteY448" fmla="*/ 4152267 h 4362379"/>
                <a:gd name="connsiteX449" fmla="*/ 5144696 w 5754177"/>
                <a:gd name="connsiteY449" fmla="*/ 4129909 h 4362379"/>
                <a:gd name="connsiteX450" fmla="*/ 5084282 w 5754177"/>
                <a:gd name="connsiteY450" fmla="*/ 4131391 h 4362379"/>
                <a:gd name="connsiteX451" fmla="*/ 5036880 w 5754177"/>
                <a:gd name="connsiteY451" fmla="*/ 4124118 h 4362379"/>
                <a:gd name="connsiteX452" fmla="*/ 3712425 w 5754177"/>
                <a:gd name="connsiteY452" fmla="*/ 3075444 h 4362379"/>
                <a:gd name="connsiteX453" fmla="*/ 3726599 w 5754177"/>
                <a:gd name="connsiteY453" fmla="*/ 3097398 h 4362379"/>
                <a:gd name="connsiteX454" fmla="*/ 3772606 w 5754177"/>
                <a:gd name="connsiteY454" fmla="*/ 3099284 h 4362379"/>
                <a:gd name="connsiteX455" fmla="*/ 3848821 w 5754177"/>
                <a:gd name="connsiteY455" fmla="*/ 3054299 h 4362379"/>
                <a:gd name="connsiteX456" fmla="*/ 3850215 w 5754177"/>
                <a:gd name="connsiteY456" fmla="*/ 3038271 h 4362379"/>
                <a:gd name="connsiteX457" fmla="*/ 3760756 w 5754177"/>
                <a:gd name="connsiteY457" fmla="*/ 3037463 h 4362379"/>
                <a:gd name="connsiteX458" fmla="*/ 3712425 w 5754177"/>
                <a:gd name="connsiteY458" fmla="*/ 3075444 h 4362379"/>
                <a:gd name="connsiteX459" fmla="*/ 5156082 w 5754177"/>
                <a:gd name="connsiteY459" fmla="*/ 3970305 h 4362379"/>
                <a:gd name="connsiteX460" fmla="*/ 5089394 w 5754177"/>
                <a:gd name="connsiteY460" fmla="*/ 3946062 h 4362379"/>
                <a:gd name="connsiteX461" fmla="*/ 5003653 w 5754177"/>
                <a:gd name="connsiteY461" fmla="*/ 3931381 h 4362379"/>
                <a:gd name="connsiteX462" fmla="*/ 4981114 w 5754177"/>
                <a:gd name="connsiteY462" fmla="*/ 3936364 h 4362379"/>
                <a:gd name="connsiteX463" fmla="*/ 5041760 w 5754177"/>
                <a:gd name="connsiteY463" fmla="*/ 3963840 h 4362379"/>
                <a:gd name="connsiteX464" fmla="*/ 5126107 w 5754177"/>
                <a:gd name="connsiteY464" fmla="*/ 3981888 h 4362379"/>
                <a:gd name="connsiteX465" fmla="*/ 5157708 w 5754177"/>
                <a:gd name="connsiteY465" fmla="*/ 3980811 h 4362379"/>
                <a:gd name="connsiteX466" fmla="*/ 5156082 w 5754177"/>
                <a:gd name="connsiteY466" fmla="*/ 3970305 h 4362379"/>
                <a:gd name="connsiteX467" fmla="*/ 5734195 w 5754177"/>
                <a:gd name="connsiteY467" fmla="*/ 4034820 h 4362379"/>
                <a:gd name="connsiteX468" fmla="*/ 5725829 w 5754177"/>
                <a:gd name="connsiteY468" fmla="*/ 4004650 h 4362379"/>
                <a:gd name="connsiteX469" fmla="*/ 5680287 w 5754177"/>
                <a:gd name="connsiteY469" fmla="*/ 4014348 h 4362379"/>
                <a:gd name="connsiteX470" fmla="*/ 5700502 w 5754177"/>
                <a:gd name="connsiteY470" fmla="*/ 3972460 h 4362379"/>
                <a:gd name="connsiteX471" fmla="*/ 5635442 w 5754177"/>
                <a:gd name="connsiteY471" fmla="*/ 3954682 h 4362379"/>
                <a:gd name="connsiteX472" fmla="*/ 5605467 w 5754177"/>
                <a:gd name="connsiteY472" fmla="*/ 3968824 h 4362379"/>
                <a:gd name="connsiteX473" fmla="*/ 5547609 w 5754177"/>
                <a:gd name="connsiteY473" fmla="*/ 3952931 h 4362379"/>
                <a:gd name="connsiteX474" fmla="*/ 5570380 w 5754177"/>
                <a:gd name="connsiteY474" fmla="*/ 3932593 h 4362379"/>
                <a:gd name="connsiteX475" fmla="*/ 5526696 w 5754177"/>
                <a:gd name="connsiteY475" fmla="*/ 3920067 h 4362379"/>
                <a:gd name="connsiteX476" fmla="*/ 5484175 w 5754177"/>
                <a:gd name="connsiteY476" fmla="*/ 3939866 h 4362379"/>
                <a:gd name="connsiteX477" fmla="*/ 5527393 w 5754177"/>
                <a:gd name="connsiteY477" fmla="*/ 3888415 h 4362379"/>
                <a:gd name="connsiteX478" fmla="*/ 5562247 w 5754177"/>
                <a:gd name="connsiteY478" fmla="*/ 3850703 h 4362379"/>
                <a:gd name="connsiteX479" fmla="*/ 5574795 w 5754177"/>
                <a:gd name="connsiteY479" fmla="*/ 3834271 h 4362379"/>
                <a:gd name="connsiteX480" fmla="*/ 5544588 w 5754177"/>
                <a:gd name="connsiteY480" fmla="*/ 3831578 h 4362379"/>
                <a:gd name="connsiteX481" fmla="*/ 5488125 w 5754177"/>
                <a:gd name="connsiteY481" fmla="*/ 3852454 h 4362379"/>
                <a:gd name="connsiteX482" fmla="*/ 5447694 w 5754177"/>
                <a:gd name="connsiteY482" fmla="*/ 3886530 h 4362379"/>
                <a:gd name="connsiteX483" fmla="*/ 5380309 w 5754177"/>
                <a:gd name="connsiteY483" fmla="*/ 3979733 h 4362379"/>
                <a:gd name="connsiteX484" fmla="*/ 5325704 w 5754177"/>
                <a:gd name="connsiteY484" fmla="*/ 4014213 h 4362379"/>
                <a:gd name="connsiteX485" fmla="*/ 5354053 w 5754177"/>
                <a:gd name="connsiteY485" fmla="*/ 4029568 h 4362379"/>
                <a:gd name="connsiteX486" fmla="*/ 5313389 w 5754177"/>
                <a:gd name="connsiteY486" fmla="*/ 4049367 h 4362379"/>
                <a:gd name="connsiteX487" fmla="*/ 5323381 w 5754177"/>
                <a:gd name="connsiteY487" fmla="*/ 4065933 h 4362379"/>
                <a:gd name="connsiteX488" fmla="*/ 5449785 w 5754177"/>
                <a:gd name="connsiteY488" fmla="*/ 4067684 h 4362379"/>
                <a:gd name="connsiteX489" fmla="*/ 5519726 w 5754177"/>
                <a:gd name="connsiteY489" fmla="*/ 4064317 h 4362379"/>
                <a:gd name="connsiteX490" fmla="*/ 5582231 w 5754177"/>
                <a:gd name="connsiteY490" fmla="*/ 4077920 h 4362379"/>
                <a:gd name="connsiteX491" fmla="*/ 5536223 w 5754177"/>
                <a:gd name="connsiteY491" fmla="*/ 4103915 h 4362379"/>
                <a:gd name="connsiteX492" fmla="*/ 5575028 w 5754177"/>
                <a:gd name="connsiteY492" fmla="*/ 4105801 h 4362379"/>
                <a:gd name="connsiteX493" fmla="*/ 5650545 w 5754177"/>
                <a:gd name="connsiteY493" fmla="*/ 4057582 h 4362379"/>
                <a:gd name="connsiteX494" fmla="*/ 5668669 w 5754177"/>
                <a:gd name="connsiteY494" fmla="*/ 4064721 h 4362379"/>
                <a:gd name="connsiteX495" fmla="*/ 5654495 w 5754177"/>
                <a:gd name="connsiteY495" fmla="*/ 4110110 h 4362379"/>
                <a:gd name="connsiteX496" fmla="*/ 5697250 w 5754177"/>
                <a:gd name="connsiteY496" fmla="*/ 4120481 h 4362379"/>
                <a:gd name="connsiteX497" fmla="*/ 5726759 w 5754177"/>
                <a:gd name="connsiteY497" fmla="*/ 4118461 h 4362379"/>
                <a:gd name="connsiteX498" fmla="*/ 5754177 w 5754177"/>
                <a:gd name="connsiteY498" fmla="*/ 4069839 h 4362379"/>
                <a:gd name="connsiteX499" fmla="*/ 5734195 w 5754177"/>
                <a:gd name="connsiteY499" fmla="*/ 4034820 h 4362379"/>
                <a:gd name="connsiteX500" fmla="*/ 5241823 w 5754177"/>
                <a:gd name="connsiteY500" fmla="*/ 4098931 h 4362379"/>
                <a:gd name="connsiteX501" fmla="*/ 5176529 w 5754177"/>
                <a:gd name="connsiteY501" fmla="*/ 4160349 h 4362379"/>
                <a:gd name="connsiteX502" fmla="*/ 5068946 w 5754177"/>
                <a:gd name="connsiteY502" fmla="*/ 4168160 h 4362379"/>
                <a:gd name="connsiteX503" fmla="*/ 4984367 w 5754177"/>
                <a:gd name="connsiteY503" fmla="*/ 4141089 h 4362379"/>
                <a:gd name="connsiteX504" fmla="*/ 4962990 w 5754177"/>
                <a:gd name="connsiteY504" fmla="*/ 4099740 h 4362379"/>
                <a:gd name="connsiteX505" fmla="*/ 4942310 w 5754177"/>
                <a:gd name="connsiteY505" fmla="*/ 4039669 h 4362379"/>
                <a:gd name="connsiteX506" fmla="*/ 5003885 w 5754177"/>
                <a:gd name="connsiteY506" fmla="*/ 4001553 h 4362379"/>
                <a:gd name="connsiteX507" fmla="*/ 4946260 w 5754177"/>
                <a:gd name="connsiteY507" fmla="*/ 3973403 h 4362379"/>
                <a:gd name="connsiteX508" fmla="*/ 4848901 w 5754177"/>
                <a:gd name="connsiteY508" fmla="*/ 3979194 h 4362379"/>
                <a:gd name="connsiteX509" fmla="*/ 4712273 w 5754177"/>
                <a:gd name="connsiteY509" fmla="*/ 4026739 h 4362379"/>
                <a:gd name="connsiteX510" fmla="*/ 4607710 w 5754177"/>
                <a:gd name="connsiteY510" fmla="*/ 4100144 h 4362379"/>
                <a:gd name="connsiteX511" fmla="*/ 4552409 w 5754177"/>
                <a:gd name="connsiteY511" fmla="*/ 4109168 h 4362379"/>
                <a:gd name="connsiteX512" fmla="*/ 4627461 w 5754177"/>
                <a:gd name="connsiteY512" fmla="*/ 4057986 h 4362379"/>
                <a:gd name="connsiteX513" fmla="*/ 4721335 w 5754177"/>
                <a:gd name="connsiteY513" fmla="*/ 3982966 h 4362379"/>
                <a:gd name="connsiteX514" fmla="*/ 4804287 w 5754177"/>
                <a:gd name="connsiteY514" fmla="*/ 3957375 h 4362379"/>
                <a:gd name="connsiteX515" fmla="*/ 4858892 w 5754177"/>
                <a:gd name="connsiteY515" fmla="*/ 3915488 h 4362379"/>
                <a:gd name="connsiteX516" fmla="*/ 4926277 w 5754177"/>
                <a:gd name="connsiteY516" fmla="*/ 3911447 h 4362379"/>
                <a:gd name="connsiteX517" fmla="*/ 5024101 w 5754177"/>
                <a:gd name="connsiteY517" fmla="*/ 3911851 h 4362379"/>
                <a:gd name="connsiteX518" fmla="*/ 5163517 w 5754177"/>
                <a:gd name="connsiteY518" fmla="*/ 3924242 h 4362379"/>
                <a:gd name="connsiteX519" fmla="*/ 5273656 w 5754177"/>
                <a:gd name="connsiteY519" fmla="*/ 3914680 h 4362379"/>
                <a:gd name="connsiteX520" fmla="*/ 5355679 w 5754177"/>
                <a:gd name="connsiteY520" fmla="*/ 3865923 h 4362379"/>
                <a:gd name="connsiteX521" fmla="*/ 5463030 w 5754177"/>
                <a:gd name="connsiteY521" fmla="*/ 3844507 h 4362379"/>
                <a:gd name="connsiteX522" fmla="*/ 5509734 w 5754177"/>
                <a:gd name="connsiteY522" fmla="*/ 3823227 h 4362379"/>
                <a:gd name="connsiteX523" fmla="*/ 5557136 w 5754177"/>
                <a:gd name="connsiteY523" fmla="*/ 3800196 h 4362379"/>
                <a:gd name="connsiteX524" fmla="*/ 5552489 w 5754177"/>
                <a:gd name="connsiteY524" fmla="*/ 3730293 h 4362379"/>
                <a:gd name="connsiteX525" fmla="*/ 5526232 w 5754177"/>
                <a:gd name="connsiteY525" fmla="*/ 3706453 h 4362379"/>
                <a:gd name="connsiteX526" fmla="*/ 5475577 w 5754177"/>
                <a:gd name="connsiteY526" fmla="*/ 3697968 h 4362379"/>
                <a:gd name="connsiteX527" fmla="*/ 5449785 w 5754177"/>
                <a:gd name="connsiteY527" fmla="*/ 3643420 h 4362379"/>
                <a:gd name="connsiteX528" fmla="*/ 5407960 w 5754177"/>
                <a:gd name="connsiteY528" fmla="*/ 3622543 h 4362379"/>
                <a:gd name="connsiteX529" fmla="*/ 5304095 w 5754177"/>
                <a:gd name="connsiteY529" fmla="*/ 3605573 h 4362379"/>
                <a:gd name="connsiteX530" fmla="*/ 5245541 w 5754177"/>
                <a:gd name="connsiteY530" fmla="*/ 3567591 h 4362379"/>
                <a:gd name="connsiteX531" fmla="*/ 5158870 w 5754177"/>
                <a:gd name="connsiteY531" fmla="*/ 3529475 h 4362379"/>
                <a:gd name="connsiteX532" fmla="*/ 5185127 w 5754177"/>
                <a:gd name="connsiteY532" fmla="*/ 3486375 h 4362379"/>
                <a:gd name="connsiteX533" fmla="*/ 5113095 w 5754177"/>
                <a:gd name="connsiteY533" fmla="*/ 3402061 h 4362379"/>
                <a:gd name="connsiteX534" fmla="*/ 5028283 w 5754177"/>
                <a:gd name="connsiteY534" fmla="*/ 3309261 h 4362379"/>
                <a:gd name="connsiteX535" fmla="*/ 4977629 w 5754177"/>
                <a:gd name="connsiteY535" fmla="*/ 3242187 h 4362379"/>
                <a:gd name="connsiteX536" fmla="*/ 4934409 w 5754177"/>
                <a:gd name="connsiteY536" fmla="*/ 3277340 h 4362379"/>
                <a:gd name="connsiteX537" fmla="*/ 4872137 w 5754177"/>
                <a:gd name="connsiteY537" fmla="*/ 3358826 h 4362379"/>
                <a:gd name="connsiteX538" fmla="*/ 4777799 w 5754177"/>
                <a:gd name="connsiteY538" fmla="*/ 3398828 h 4362379"/>
                <a:gd name="connsiteX539" fmla="*/ 4730629 w 5754177"/>
                <a:gd name="connsiteY539" fmla="*/ 3356267 h 4362379"/>
                <a:gd name="connsiteX540" fmla="*/ 4671145 w 5754177"/>
                <a:gd name="connsiteY540" fmla="*/ 3344819 h 4362379"/>
                <a:gd name="connsiteX541" fmla="*/ 4649535 w 5754177"/>
                <a:gd name="connsiteY541" fmla="*/ 3250672 h 4362379"/>
                <a:gd name="connsiteX542" fmla="*/ 4651394 w 5754177"/>
                <a:gd name="connsiteY542" fmla="*/ 3186023 h 4362379"/>
                <a:gd name="connsiteX543" fmla="*/ 4535214 w 5754177"/>
                <a:gd name="connsiteY543" fmla="*/ 3180096 h 4362379"/>
                <a:gd name="connsiteX544" fmla="*/ 4515463 w 5754177"/>
                <a:gd name="connsiteY544" fmla="*/ 3149522 h 4362379"/>
                <a:gd name="connsiteX545" fmla="*/ 4435299 w 5754177"/>
                <a:gd name="connsiteY545" fmla="*/ 3103190 h 4362379"/>
                <a:gd name="connsiteX546" fmla="*/ 4374653 w 5754177"/>
                <a:gd name="connsiteY546" fmla="*/ 3075714 h 4362379"/>
                <a:gd name="connsiteX547" fmla="*/ 4320745 w 5754177"/>
                <a:gd name="connsiteY547" fmla="*/ 3096994 h 4362379"/>
                <a:gd name="connsiteX548" fmla="*/ 4253825 w 5754177"/>
                <a:gd name="connsiteY548" fmla="*/ 3089183 h 4362379"/>
                <a:gd name="connsiteX549" fmla="*/ 4142060 w 5754177"/>
                <a:gd name="connsiteY549" fmla="*/ 3066959 h 4362379"/>
                <a:gd name="connsiteX550" fmla="*/ 4096750 w 5754177"/>
                <a:gd name="connsiteY550" fmla="*/ 3085815 h 4362379"/>
                <a:gd name="connsiteX551" fmla="*/ 4118592 w 5754177"/>
                <a:gd name="connsiteY551" fmla="*/ 3209458 h 4362379"/>
                <a:gd name="connsiteX552" fmla="*/ 4146940 w 5754177"/>
                <a:gd name="connsiteY552" fmla="*/ 3278418 h 4362379"/>
                <a:gd name="connsiteX553" fmla="*/ 4070028 w 5754177"/>
                <a:gd name="connsiteY553" fmla="*/ 3355863 h 4362379"/>
                <a:gd name="connsiteX554" fmla="*/ 4149263 w 5754177"/>
                <a:gd name="connsiteY554" fmla="*/ 3410007 h 4362379"/>
                <a:gd name="connsiteX555" fmla="*/ 4193412 w 5754177"/>
                <a:gd name="connsiteY555" fmla="*/ 3469808 h 4362379"/>
                <a:gd name="connsiteX556" fmla="*/ 4198756 w 5754177"/>
                <a:gd name="connsiteY556" fmla="*/ 3515871 h 4362379"/>
                <a:gd name="connsiteX557" fmla="*/ 4162740 w 5754177"/>
                <a:gd name="connsiteY557" fmla="*/ 3563012 h 4362379"/>
                <a:gd name="connsiteX558" fmla="*/ 4088849 w 5754177"/>
                <a:gd name="connsiteY558" fmla="*/ 3609614 h 4362379"/>
                <a:gd name="connsiteX559" fmla="*/ 3984519 w 5754177"/>
                <a:gd name="connsiteY559" fmla="*/ 3640322 h 4362379"/>
                <a:gd name="connsiteX560" fmla="*/ 4030527 w 5754177"/>
                <a:gd name="connsiteY560" fmla="*/ 3674398 h 4362379"/>
                <a:gd name="connsiteX561" fmla="*/ 4064451 w 5754177"/>
                <a:gd name="connsiteY561" fmla="*/ 3774066 h 4362379"/>
                <a:gd name="connsiteX562" fmla="*/ 4029133 w 5754177"/>
                <a:gd name="connsiteY562" fmla="*/ 3837100 h 4362379"/>
                <a:gd name="connsiteX563" fmla="*/ 3978943 w 5754177"/>
                <a:gd name="connsiteY563" fmla="*/ 3856764 h 4362379"/>
                <a:gd name="connsiteX564" fmla="*/ 3882048 w 5754177"/>
                <a:gd name="connsiteY564" fmla="*/ 3799118 h 4362379"/>
                <a:gd name="connsiteX565" fmla="*/ 3834879 w 5754177"/>
                <a:gd name="connsiteY565" fmla="*/ 3729485 h 4362379"/>
                <a:gd name="connsiteX566" fmla="*/ 3814664 w 5754177"/>
                <a:gd name="connsiteY566" fmla="*/ 3665374 h 4362379"/>
                <a:gd name="connsiteX567" fmla="*/ 3825352 w 5754177"/>
                <a:gd name="connsiteY567" fmla="*/ 3608940 h 4362379"/>
                <a:gd name="connsiteX568" fmla="*/ 3754482 w 5754177"/>
                <a:gd name="connsiteY568" fmla="*/ 3602610 h 4362379"/>
                <a:gd name="connsiteX569" fmla="*/ 3646899 w 5754177"/>
                <a:gd name="connsiteY569" fmla="*/ 3598838 h 4362379"/>
                <a:gd name="connsiteX570" fmla="*/ 3577888 w 5754177"/>
                <a:gd name="connsiteY570" fmla="*/ 3570824 h 4362379"/>
                <a:gd name="connsiteX571" fmla="*/ 3496330 w 5754177"/>
                <a:gd name="connsiteY571" fmla="*/ 3552372 h 4362379"/>
                <a:gd name="connsiteX572" fmla="*/ 3449625 w 5754177"/>
                <a:gd name="connsiteY572" fmla="*/ 3520316 h 4362379"/>
                <a:gd name="connsiteX573" fmla="*/ 3384564 w 5754177"/>
                <a:gd name="connsiteY573" fmla="*/ 3494187 h 4362379"/>
                <a:gd name="connsiteX574" fmla="*/ 3263504 w 5754177"/>
                <a:gd name="connsiteY574" fmla="*/ 3464151 h 4362379"/>
                <a:gd name="connsiteX575" fmla="*/ 3172419 w 5754177"/>
                <a:gd name="connsiteY575" fmla="*/ 3477889 h 4362379"/>
                <a:gd name="connsiteX576" fmla="*/ 3141980 w 5754177"/>
                <a:gd name="connsiteY576" fmla="*/ 3424688 h 4362379"/>
                <a:gd name="connsiteX577" fmla="*/ 3112702 w 5754177"/>
                <a:gd name="connsiteY577" fmla="*/ 3357479 h 4362379"/>
                <a:gd name="connsiteX578" fmla="*/ 3016970 w 5754177"/>
                <a:gd name="connsiteY578" fmla="*/ 3345357 h 4362379"/>
                <a:gd name="connsiteX579" fmla="*/ 3020455 w 5754177"/>
                <a:gd name="connsiteY579" fmla="*/ 3259023 h 4362379"/>
                <a:gd name="connsiteX580" fmla="*/ 3045782 w 5754177"/>
                <a:gd name="connsiteY580" fmla="*/ 3198683 h 4362379"/>
                <a:gd name="connsiteX581" fmla="*/ 3116420 w 5754177"/>
                <a:gd name="connsiteY581" fmla="*/ 3109790 h 4362379"/>
                <a:gd name="connsiteX582" fmla="*/ 3196120 w 5754177"/>
                <a:gd name="connsiteY582" fmla="*/ 3043793 h 4362379"/>
                <a:gd name="connsiteX583" fmla="*/ 3271869 w 5754177"/>
                <a:gd name="connsiteY583" fmla="*/ 3033422 h 4362379"/>
                <a:gd name="connsiteX584" fmla="*/ 3276284 w 5754177"/>
                <a:gd name="connsiteY584" fmla="*/ 2978874 h 4362379"/>
                <a:gd name="connsiteX585" fmla="*/ 3327636 w 5754177"/>
                <a:gd name="connsiteY585" fmla="*/ 2942778 h 4362379"/>
                <a:gd name="connsiteX586" fmla="*/ 3420812 w 5754177"/>
                <a:gd name="connsiteY586" fmla="*/ 2937121 h 4362379"/>
                <a:gd name="connsiteX587" fmla="*/ 3496330 w 5754177"/>
                <a:gd name="connsiteY587" fmla="*/ 2877993 h 4362379"/>
                <a:gd name="connsiteX588" fmla="*/ 3515383 w 5754177"/>
                <a:gd name="connsiteY588" fmla="*/ 2838934 h 4362379"/>
                <a:gd name="connsiteX589" fmla="*/ 3578121 w 5754177"/>
                <a:gd name="connsiteY589" fmla="*/ 2761758 h 4362379"/>
                <a:gd name="connsiteX590" fmla="*/ 3597639 w 5754177"/>
                <a:gd name="connsiteY590" fmla="*/ 2714618 h 4362379"/>
                <a:gd name="connsiteX591" fmla="*/ 3665024 w 5754177"/>
                <a:gd name="connsiteY591" fmla="*/ 2743037 h 4362379"/>
                <a:gd name="connsiteX592" fmla="*/ 3755644 w 5754177"/>
                <a:gd name="connsiteY592" fmla="*/ 2728491 h 4362379"/>
                <a:gd name="connsiteX593" fmla="*/ 3883210 w 5754177"/>
                <a:gd name="connsiteY593" fmla="*/ 2661686 h 4362379"/>
                <a:gd name="connsiteX594" fmla="*/ 3891575 w 5754177"/>
                <a:gd name="connsiteY594" fmla="*/ 2614007 h 4362379"/>
                <a:gd name="connsiteX595" fmla="*/ 3845568 w 5754177"/>
                <a:gd name="connsiteY595" fmla="*/ 2560401 h 4362379"/>
                <a:gd name="connsiteX596" fmla="*/ 3894131 w 5754177"/>
                <a:gd name="connsiteY596" fmla="*/ 2505718 h 4362379"/>
                <a:gd name="connsiteX597" fmla="*/ 3890181 w 5754177"/>
                <a:gd name="connsiteY597" fmla="*/ 2453594 h 4362379"/>
                <a:gd name="connsiteX598" fmla="*/ 3802813 w 5754177"/>
                <a:gd name="connsiteY598" fmla="*/ 2400393 h 4362379"/>
                <a:gd name="connsiteX599" fmla="*/ 3706616 w 5754177"/>
                <a:gd name="connsiteY599" fmla="*/ 2384365 h 4362379"/>
                <a:gd name="connsiteX600" fmla="*/ 3614137 w 5754177"/>
                <a:gd name="connsiteY600" fmla="*/ 2376015 h 4362379"/>
                <a:gd name="connsiteX601" fmla="*/ 3610651 w 5754177"/>
                <a:gd name="connsiteY601" fmla="*/ 2493327 h 4362379"/>
                <a:gd name="connsiteX602" fmla="*/ 3563250 w 5754177"/>
                <a:gd name="connsiteY602" fmla="*/ 2581682 h 4362379"/>
                <a:gd name="connsiteX603" fmla="*/ 3495168 w 5754177"/>
                <a:gd name="connsiteY603" fmla="*/ 2653066 h 4362379"/>
                <a:gd name="connsiteX604" fmla="*/ 3432198 w 5754177"/>
                <a:gd name="connsiteY604" fmla="*/ 2586396 h 4362379"/>
                <a:gd name="connsiteX605" fmla="*/ 3451716 w 5754177"/>
                <a:gd name="connsiteY605" fmla="*/ 2510836 h 4362379"/>
                <a:gd name="connsiteX606" fmla="*/ 3373875 w 5754177"/>
                <a:gd name="connsiteY606" fmla="*/ 2443223 h 4362379"/>
                <a:gd name="connsiteX607" fmla="*/ 3286740 w 5754177"/>
                <a:gd name="connsiteY607" fmla="*/ 2525248 h 4362379"/>
                <a:gd name="connsiteX608" fmla="*/ 3286973 w 5754177"/>
                <a:gd name="connsiteY608" fmla="*/ 2417633 h 4362379"/>
                <a:gd name="connsiteX609" fmla="*/ 3165913 w 5754177"/>
                <a:gd name="connsiteY609" fmla="*/ 2395679 h 4362379"/>
                <a:gd name="connsiteX610" fmla="*/ 3223771 w 5754177"/>
                <a:gd name="connsiteY610" fmla="*/ 2341669 h 4362379"/>
                <a:gd name="connsiteX611" fmla="*/ 3135241 w 5754177"/>
                <a:gd name="connsiteY611" fmla="*/ 2212505 h 4362379"/>
                <a:gd name="connsiteX612" fmla="*/ 3069251 w 5754177"/>
                <a:gd name="connsiteY612" fmla="*/ 2159842 h 4362379"/>
                <a:gd name="connsiteX613" fmla="*/ 2983277 w 5754177"/>
                <a:gd name="connsiteY613" fmla="*/ 2140447 h 4362379"/>
                <a:gd name="connsiteX614" fmla="*/ 2906134 w 5754177"/>
                <a:gd name="connsiteY614" fmla="*/ 2227051 h 4362379"/>
                <a:gd name="connsiteX615" fmla="*/ 2901022 w 5754177"/>
                <a:gd name="connsiteY615" fmla="*/ 2352848 h 4362379"/>
                <a:gd name="connsiteX616" fmla="*/ 2977004 w 5754177"/>
                <a:gd name="connsiteY616" fmla="*/ 2397160 h 4362379"/>
                <a:gd name="connsiteX617" fmla="*/ 3046712 w 5754177"/>
                <a:gd name="connsiteY617" fmla="*/ 2463292 h 4362379"/>
                <a:gd name="connsiteX618" fmla="*/ 3017202 w 5754177"/>
                <a:gd name="connsiteY618" fmla="*/ 2567136 h 4362379"/>
                <a:gd name="connsiteX619" fmla="*/ 2964689 w 5754177"/>
                <a:gd name="connsiteY619" fmla="*/ 2564442 h 4362379"/>
                <a:gd name="connsiteX620" fmla="*/ 2923328 w 5754177"/>
                <a:gd name="connsiteY620" fmla="*/ 2643638 h 4362379"/>
                <a:gd name="connsiteX621" fmla="*/ 2923793 w 5754177"/>
                <a:gd name="connsiteY621" fmla="*/ 2549357 h 4362379"/>
                <a:gd name="connsiteX622" fmla="*/ 2822949 w 5754177"/>
                <a:gd name="connsiteY622" fmla="*/ 2514607 h 4362379"/>
                <a:gd name="connsiteX623" fmla="*/ 2765091 w 5754177"/>
                <a:gd name="connsiteY623" fmla="*/ 2532521 h 4362379"/>
                <a:gd name="connsiteX624" fmla="*/ 2772527 w 5754177"/>
                <a:gd name="connsiteY624" fmla="*/ 2595420 h 4362379"/>
                <a:gd name="connsiteX625" fmla="*/ 2677491 w 5754177"/>
                <a:gd name="connsiteY625" fmla="*/ 2592995 h 4362379"/>
                <a:gd name="connsiteX626" fmla="*/ 2576414 w 5754177"/>
                <a:gd name="connsiteY626" fmla="*/ 2608754 h 4362379"/>
                <a:gd name="connsiteX627" fmla="*/ 2461396 w 5754177"/>
                <a:gd name="connsiteY627" fmla="*/ 2563634 h 4362379"/>
                <a:gd name="connsiteX628" fmla="*/ 2388667 w 5754177"/>
                <a:gd name="connsiteY628" fmla="*/ 2571715 h 4362379"/>
                <a:gd name="connsiteX629" fmla="*/ 2323141 w 5754177"/>
                <a:gd name="connsiteY629" fmla="*/ 2516358 h 4362379"/>
                <a:gd name="connsiteX630" fmla="*/ 2270628 w 5754177"/>
                <a:gd name="connsiteY630" fmla="*/ 2491576 h 4362379"/>
                <a:gd name="connsiteX631" fmla="*/ 2218579 w 5754177"/>
                <a:gd name="connsiteY631" fmla="*/ 2501947 h 4362379"/>
                <a:gd name="connsiteX632" fmla="*/ 2139344 w 5754177"/>
                <a:gd name="connsiteY632" fmla="*/ 2506661 h 4362379"/>
                <a:gd name="connsiteX633" fmla="*/ 2097287 w 5754177"/>
                <a:gd name="connsiteY633" fmla="*/ 2541814 h 4362379"/>
                <a:gd name="connsiteX634" fmla="*/ 2163742 w 5754177"/>
                <a:gd name="connsiteY634" fmla="*/ 2584780 h 4362379"/>
                <a:gd name="connsiteX635" fmla="*/ 2092872 w 5754177"/>
                <a:gd name="connsiteY635" fmla="*/ 2634883 h 4362379"/>
                <a:gd name="connsiteX636" fmla="*/ 2023396 w 5754177"/>
                <a:gd name="connsiteY636" fmla="*/ 2575351 h 4362379"/>
                <a:gd name="connsiteX637" fmla="*/ 1967862 w 5754177"/>
                <a:gd name="connsiteY637" fmla="*/ 2592861 h 4362379"/>
                <a:gd name="connsiteX638" fmla="*/ 1791965 w 5754177"/>
                <a:gd name="connsiteY638" fmla="*/ 2604579 h 4362379"/>
                <a:gd name="connsiteX639" fmla="*/ 1674158 w 5754177"/>
                <a:gd name="connsiteY639" fmla="*/ 2583163 h 4362379"/>
                <a:gd name="connsiteX640" fmla="*/ 1765708 w 5754177"/>
                <a:gd name="connsiteY640" fmla="*/ 2532790 h 4362379"/>
                <a:gd name="connsiteX641" fmla="*/ 1677876 w 5754177"/>
                <a:gd name="connsiteY641" fmla="*/ 2480262 h 4362379"/>
                <a:gd name="connsiteX642" fmla="*/ 1613977 w 5754177"/>
                <a:gd name="connsiteY642" fmla="*/ 2486997 h 4362379"/>
                <a:gd name="connsiteX643" fmla="*/ 1524285 w 5754177"/>
                <a:gd name="connsiteY643" fmla="*/ 2469218 h 4362379"/>
                <a:gd name="connsiteX644" fmla="*/ 1371857 w 5754177"/>
                <a:gd name="connsiteY644" fmla="*/ 2430293 h 4362379"/>
                <a:gd name="connsiteX645" fmla="*/ 1272174 w 5754177"/>
                <a:gd name="connsiteY645" fmla="*/ 2384904 h 4362379"/>
                <a:gd name="connsiteX646" fmla="*/ 1193172 w 5754177"/>
                <a:gd name="connsiteY646" fmla="*/ 2378574 h 4362379"/>
                <a:gd name="connsiteX647" fmla="*/ 1168541 w 5754177"/>
                <a:gd name="connsiteY647" fmla="*/ 2410360 h 4362379"/>
                <a:gd name="connsiteX648" fmla="*/ 1088609 w 5754177"/>
                <a:gd name="connsiteY648" fmla="*/ 2428004 h 4362379"/>
                <a:gd name="connsiteX649" fmla="*/ 1079780 w 5754177"/>
                <a:gd name="connsiteY649" fmla="*/ 2345171 h 4362379"/>
                <a:gd name="connsiteX650" fmla="*/ 993109 w 5754177"/>
                <a:gd name="connsiteY650" fmla="*/ 2419249 h 4362379"/>
                <a:gd name="connsiteX651" fmla="*/ 882970 w 5754177"/>
                <a:gd name="connsiteY651" fmla="*/ 2320658 h 4362379"/>
                <a:gd name="connsiteX652" fmla="*/ 837892 w 5754177"/>
                <a:gd name="connsiteY652" fmla="*/ 2308671 h 4362379"/>
                <a:gd name="connsiteX653" fmla="*/ 823254 w 5754177"/>
                <a:gd name="connsiteY653" fmla="*/ 2361334 h 4362379"/>
                <a:gd name="connsiteX654" fmla="*/ 774690 w 5754177"/>
                <a:gd name="connsiteY654" fmla="*/ 2386924 h 4362379"/>
                <a:gd name="connsiteX655" fmla="*/ 729845 w 5754177"/>
                <a:gd name="connsiteY655" fmla="*/ 2341265 h 4362379"/>
                <a:gd name="connsiteX656" fmla="*/ 623191 w 5754177"/>
                <a:gd name="connsiteY656" fmla="*/ 2368876 h 4362379"/>
                <a:gd name="connsiteX657" fmla="*/ 525600 w 5754177"/>
                <a:gd name="connsiteY657" fmla="*/ 2416690 h 4362379"/>
                <a:gd name="connsiteX658" fmla="*/ 428705 w 5754177"/>
                <a:gd name="connsiteY658" fmla="*/ 2403491 h 4362379"/>
                <a:gd name="connsiteX659" fmla="*/ 349703 w 5754177"/>
                <a:gd name="connsiteY659" fmla="*/ 2437162 h 4362379"/>
                <a:gd name="connsiteX660" fmla="*/ 292542 w 5754177"/>
                <a:gd name="connsiteY660" fmla="*/ 2481340 h 4362379"/>
                <a:gd name="connsiteX661" fmla="*/ 224693 w 5754177"/>
                <a:gd name="connsiteY661" fmla="*/ 2471642 h 4362379"/>
                <a:gd name="connsiteX662" fmla="*/ 122222 w 5754177"/>
                <a:gd name="connsiteY662" fmla="*/ 2420461 h 4362379"/>
                <a:gd name="connsiteX663" fmla="*/ 697 w 5754177"/>
                <a:gd name="connsiteY663" fmla="*/ 2394332 h 4362379"/>
                <a:gd name="connsiteX664" fmla="*/ 232 w 5754177"/>
                <a:gd name="connsiteY664" fmla="*/ 2766742 h 4362379"/>
                <a:gd name="connsiteX665" fmla="*/ 0 w 5754177"/>
                <a:gd name="connsiteY665" fmla="*/ 3243938 h 4362379"/>
                <a:gd name="connsiteX666" fmla="*/ 64131 w 5754177"/>
                <a:gd name="connsiteY666" fmla="*/ 3246228 h 4362379"/>
                <a:gd name="connsiteX667" fmla="*/ 127566 w 5754177"/>
                <a:gd name="connsiteY667" fmla="*/ 3267239 h 4362379"/>
                <a:gd name="connsiteX668" fmla="*/ 173109 w 5754177"/>
                <a:gd name="connsiteY668" fmla="*/ 3300103 h 4362379"/>
                <a:gd name="connsiteX669" fmla="*/ 230966 w 5754177"/>
                <a:gd name="connsiteY669" fmla="*/ 3348590 h 4362379"/>
                <a:gd name="connsiteX670" fmla="*/ 294401 w 5754177"/>
                <a:gd name="connsiteY670" fmla="*/ 3307510 h 4362379"/>
                <a:gd name="connsiteX671" fmla="*/ 359694 w 5754177"/>
                <a:gd name="connsiteY671" fmla="*/ 3283401 h 4362379"/>
                <a:gd name="connsiteX672" fmla="*/ 394316 w 5754177"/>
                <a:gd name="connsiteY672" fmla="*/ 3321787 h 4362379"/>
                <a:gd name="connsiteX673" fmla="*/ 438232 w 5754177"/>
                <a:gd name="connsiteY673" fmla="*/ 3351822 h 4362379"/>
                <a:gd name="connsiteX674" fmla="*/ 497949 w 5754177"/>
                <a:gd name="connsiteY674" fmla="*/ 3384417 h 4362379"/>
                <a:gd name="connsiteX675" fmla="*/ 538612 w 5754177"/>
                <a:gd name="connsiteY675" fmla="*/ 3435463 h 4362379"/>
                <a:gd name="connsiteX676" fmla="*/ 605299 w 5754177"/>
                <a:gd name="connsiteY676" fmla="*/ 3514659 h 4362379"/>
                <a:gd name="connsiteX677" fmla="*/ 716135 w 5754177"/>
                <a:gd name="connsiteY677" fmla="*/ 3557759 h 4362379"/>
                <a:gd name="connsiteX678" fmla="*/ 717994 w 5754177"/>
                <a:gd name="connsiteY678" fmla="*/ 3599781 h 4362379"/>
                <a:gd name="connsiteX679" fmla="*/ 681746 w 5754177"/>
                <a:gd name="connsiteY679" fmla="*/ 3631433 h 4362379"/>
                <a:gd name="connsiteX680" fmla="*/ 683140 w 5754177"/>
                <a:gd name="connsiteY680" fmla="*/ 3664835 h 4362379"/>
                <a:gd name="connsiteX681" fmla="*/ 761910 w 5754177"/>
                <a:gd name="connsiteY681" fmla="*/ 3711302 h 4362379"/>
                <a:gd name="connsiteX682" fmla="*/ 773296 w 5754177"/>
                <a:gd name="connsiteY682" fmla="*/ 3761945 h 4362379"/>
                <a:gd name="connsiteX683" fmla="*/ 856713 w 5754177"/>
                <a:gd name="connsiteY683" fmla="*/ 3788343 h 4362379"/>
                <a:gd name="connsiteX684" fmla="*/ 847419 w 5754177"/>
                <a:gd name="connsiteY684" fmla="*/ 3825921 h 4362379"/>
                <a:gd name="connsiteX685" fmla="*/ 883667 w 5754177"/>
                <a:gd name="connsiteY685" fmla="*/ 3879257 h 4362379"/>
                <a:gd name="connsiteX686" fmla="*/ 1001706 w 5754177"/>
                <a:gd name="connsiteY686" fmla="*/ 3903770 h 4362379"/>
                <a:gd name="connsiteX687" fmla="*/ 1048178 w 5754177"/>
                <a:gd name="connsiteY687" fmla="*/ 3929226 h 4362379"/>
                <a:gd name="connsiteX688" fmla="*/ 1174350 w 5754177"/>
                <a:gd name="connsiteY688" fmla="*/ 3986198 h 4362379"/>
                <a:gd name="connsiteX689" fmla="*/ 1183180 w 5754177"/>
                <a:gd name="connsiteY689" fmla="*/ 3986333 h 4362379"/>
                <a:gd name="connsiteX690" fmla="*/ 1368139 w 5754177"/>
                <a:gd name="connsiteY690" fmla="*/ 3986333 h 4362379"/>
                <a:gd name="connsiteX691" fmla="*/ 1561463 w 5754177"/>
                <a:gd name="connsiteY691" fmla="*/ 3986333 h 4362379"/>
                <a:gd name="connsiteX692" fmla="*/ 1625595 w 5754177"/>
                <a:gd name="connsiteY692" fmla="*/ 3986333 h 4362379"/>
                <a:gd name="connsiteX693" fmla="*/ 1824263 w 5754177"/>
                <a:gd name="connsiteY693" fmla="*/ 3986333 h 4362379"/>
                <a:gd name="connsiteX694" fmla="*/ 2016425 w 5754177"/>
                <a:gd name="connsiteY694" fmla="*/ 3986333 h 4362379"/>
                <a:gd name="connsiteX695" fmla="*/ 2211840 w 5754177"/>
                <a:gd name="connsiteY695" fmla="*/ 3986333 h 4362379"/>
                <a:gd name="connsiteX696" fmla="*/ 2407488 w 5754177"/>
                <a:gd name="connsiteY696" fmla="*/ 3986333 h 4362379"/>
                <a:gd name="connsiteX697" fmla="*/ 2628928 w 5754177"/>
                <a:gd name="connsiteY697" fmla="*/ 3986333 h 4362379"/>
                <a:gd name="connsiteX698" fmla="*/ 2851762 w 5754177"/>
                <a:gd name="connsiteY698" fmla="*/ 3986333 h 4362379"/>
                <a:gd name="connsiteX699" fmla="*/ 2986530 w 5754177"/>
                <a:gd name="connsiteY699" fmla="*/ 3986333 h 4362379"/>
                <a:gd name="connsiteX700" fmla="*/ 2986763 w 5754177"/>
                <a:gd name="connsiteY700" fmla="*/ 3964244 h 4362379"/>
                <a:gd name="connsiteX701" fmla="*/ 3008837 w 5754177"/>
                <a:gd name="connsiteY701" fmla="*/ 3963975 h 4362379"/>
                <a:gd name="connsiteX702" fmla="*/ 3020455 w 5754177"/>
                <a:gd name="connsiteY702" fmla="*/ 3995626 h 4362379"/>
                <a:gd name="connsiteX703" fmla="*/ 3040671 w 5754177"/>
                <a:gd name="connsiteY703" fmla="*/ 4005324 h 4362379"/>
                <a:gd name="connsiteX704" fmla="*/ 3086213 w 5754177"/>
                <a:gd name="connsiteY704" fmla="*/ 4008826 h 4362379"/>
                <a:gd name="connsiteX705" fmla="*/ 3152668 w 5754177"/>
                <a:gd name="connsiteY705" fmla="*/ 4017850 h 4362379"/>
                <a:gd name="connsiteX706" fmla="*/ 3215871 w 5754177"/>
                <a:gd name="connsiteY706" fmla="*/ 4035359 h 4362379"/>
                <a:gd name="connsiteX707" fmla="*/ 3268616 w 5754177"/>
                <a:gd name="connsiteY707" fmla="*/ 4027952 h 4362379"/>
                <a:gd name="connsiteX708" fmla="*/ 3348781 w 5754177"/>
                <a:gd name="connsiteY708" fmla="*/ 4042632 h 4362379"/>
                <a:gd name="connsiteX709" fmla="*/ 3375270 w 5754177"/>
                <a:gd name="connsiteY709" fmla="*/ 4020274 h 4362379"/>
                <a:gd name="connsiteX710" fmla="*/ 3412215 w 5754177"/>
                <a:gd name="connsiteY710" fmla="*/ 4011385 h 4362379"/>
                <a:gd name="connsiteX711" fmla="*/ 3426621 w 5754177"/>
                <a:gd name="connsiteY711" fmla="*/ 3997512 h 4362379"/>
                <a:gd name="connsiteX712" fmla="*/ 3441260 w 5754177"/>
                <a:gd name="connsiteY712" fmla="*/ 3990104 h 4362379"/>
                <a:gd name="connsiteX713" fmla="*/ 3501906 w 5754177"/>
                <a:gd name="connsiteY713" fmla="*/ 4001687 h 4362379"/>
                <a:gd name="connsiteX714" fmla="*/ 3546752 w 5754177"/>
                <a:gd name="connsiteY714" fmla="*/ 4003034 h 4362379"/>
                <a:gd name="connsiteX715" fmla="*/ 3562320 w 5754177"/>
                <a:gd name="connsiteY715" fmla="*/ 4010712 h 4362379"/>
                <a:gd name="connsiteX716" fmla="*/ 3584162 w 5754177"/>
                <a:gd name="connsiteY716" fmla="*/ 4042767 h 4362379"/>
                <a:gd name="connsiteX717" fmla="*/ 3657356 w 5754177"/>
                <a:gd name="connsiteY717" fmla="*/ 4051252 h 4362379"/>
                <a:gd name="connsiteX718" fmla="*/ 3645970 w 5754177"/>
                <a:gd name="connsiteY718" fmla="*/ 4067145 h 4362379"/>
                <a:gd name="connsiteX719" fmla="*/ 3671762 w 5754177"/>
                <a:gd name="connsiteY719" fmla="*/ 4083443 h 4362379"/>
                <a:gd name="connsiteX720" fmla="*/ 3660609 w 5754177"/>
                <a:gd name="connsiteY720" fmla="*/ 4104454 h 4362379"/>
                <a:gd name="connsiteX721" fmla="*/ 3688027 w 5754177"/>
                <a:gd name="connsiteY721" fmla="*/ 4111323 h 4362379"/>
                <a:gd name="connsiteX722" fmla="*/ 3674318 w 5754177"/>
                <a:gd name="connsiteY722" fmla="*/ 4129775 h 4362379"/>
                <a:gd name="connsiteX723" fmla="*/ 3691745 w 5754177"/>
                <a:gd name="connsiteY723" fmla="*/ 4131526 h 4362379"/>
                <a:gd name="connsiteX724" fmla="*/ 3704060 w 5754177"/>
                <a:gd name="connsiteY724" fmla="*/ 4123445 h 4362379"/>
                <a:gd name="connsiteX725" fmla="*/ 3716840 w 5754177"/>
                <a:gd name="connsiteY725" fmla="*/ 4135566 h 4362379"/>
                <a:gd name="connsiteX726" fmla="*/ 3765635 w 5754177"/>
                <a:gd name="connsiteY726" fmla="*/ 4142301 h 4362379"/>
                <a:gd name="connsiteX727" fmla="*/ 3815128 w 5754177"/>
                <a:gd name="connsiteY727" fmla="*/ 4142840 h 4362379"/>
                <a:gd name="connsiteX728" fmla="*/ 3867874 w 5754177"/>
                <a:gd name="connsiteY728" fmla="*/ 4148362 h 4362379"/>
                <a:gd name="connsiteX729" fmla="*/ 3926197 w 5754177"/>
                <a:gd name="connsiteY729" fmla="*/ 4158867 h 4362379"/>
                <a:gd name="connsiteX730" fmla="*/ 3947342 w 5754177"/>
                <a:gd name="connsiteY730" fmla="*/ 4175838 h 4362379"/>
                <a:gd name="connsiteX731" fmla="*/ 3989631 w 5754177"/>
                <a:gd name="connsiteY731" fmla="*/ 4216783 h 4362379"/>
                <a:gd name="connsiteX732" fmla="*/ 3968719 w 5754177"/>
                <a:gd name="connsiteY732" fmla="*/ 4234292 h 4362379"/>
                <a:gd name="connsiteX733" fmla="*/ 3915741 w 5754177"/>
                <a:gd name="connsiteY733" fmla="*/ 4227019 h 4362379"/>
                <a:gd name="connsiteX734" fmla="*/ 3882745 w 5754177"/>
                <a:gd name="connsiteY734" fmla="*/ 4194155 h 4362379"/>
                <a:gd name="connsiteX735" fmla="*/ 3891110 w 5754177"/>
                <a:gd name="connsiteY735" fmla="*/ 4227692 h 4362379"/>
                <a:gd name="connsiteX736" fmla="*/ 3859974 w 5754177"/>
                <a:gd name="connsiteY736" fmla="*/ 4256920 h 4362379"/>
                <a:gd name="connsiteX737" fmla="*/ 3863459 w 5754177"/>
                <a:gd name="connsiteY737" fmla="*/ 4281702 h 4362379"/>
                <a:gd name="connsiteX738" fmla="*/ 3858115 w 5754177"/>
                <a:gd name="connsiteY738" fmla="*/ 4296113 h 4362379"/>
                <a:gd name="connsiteX739" fmla="*/ 3816058 w 5754177"/>
                <a:gd name="connsiteY739" fmla="*/ 4313219 h 4362379"/>
                <a:gd name="connsiteX740" fmla="*/ 3785386 w 5754177"/>
                <a:gd name="connsiteY740" fmla="*/ 4341368 h 4362379"/>
                <a:gd name="connsiteX741" fmla="*/ 3770980 w 5754177"/>
                <a:gd name="connsiteY741" fmla="*/ 4359147 h 4362379"/>
                <a:gd name="connsiteX742" fmla="*/ 3806763 w 5754177"/>
                <a:gd name="connsiteY742" fmla="*/ 4362379 h 4362379"/>
                <a:gd name="connsiteX743" fmla="*/ 3855094 w 5754177"/>
                <a:gd name="connsiteY743" fmla="*/ 4346217 h 4362379"/>
                <a:gd name="connsiteX744" fmla="*/ 3883675 w 5754177"/>
                <a:gd name="connsiteY744" fmla="*/ 4331940 h 4362379"/>
                <a:gd name="connsiteX745" fmla="*/ 3902961 w 5754177"/>
                <a:gd name="connsiteY745" fmla="*/ 4329651 h 4362379"/>
                <a:gd name="connsiteX746" fmla="*/ 3938744 w 5754177"/>
                <a:gd name="connsiteY746" fmla="*/ 4334769 h 4362379"/>
                <a:gd name="connsiteX747" fmla="*/ 3956171 w 5754177"/>
                <a:gd name="connsiteY747" fmla="*/ 4326822 h 4362379"/>
                <a:gd name="connsiteX748" fmla="*/ 3988005 w 5754177"/>
                <a:gd name="connsiteY748" fmla="*/ 4320357 h 4362379"/>
                <a:gd name="connsiteX749" fmla="*/ 4044701 w 5754177"/>
                <a:gd name="connsiteY749" fmla="*/ 4314027 h 4362379"/>
                <a:gd name="connsiteX750" fmla="*/ 4044701 w 5754177"/>
                <a:gd name="connsiteY750" fmla="*/ 4314027 h 4362379"/>
                <a:gd name="connsiteX751" fmla="*/ 4044701 w 5754177"/>
                <a:gd name="connsiteY751" fmla="*/ 4314027 h 4362379"/>
                <a:gd name="connsiteX752" fmla="*/ 4038892 w 5754177"/>
                <a:gd name="connsiteY752" fmla="*/ 4298538 h 4362379"/>
                <a:gd name="connsiteX753" fmla="*/ 4035871 w 5754177"/>
                <a:gd name="connsiteY753" fmla="*/ 4299076 h 4362379"/>
                <a:gd name="connsiteX754" fmla="*/ 4015888 w 5754177"/>
                <a:gd name="connsiteY754" fmla="*/ 4301770 h 4362379"/>
                <a:gd name="connsiteX755" fmla="*/ 3989864 w 5754177"/>
                <a:gd name="connsiteY755" fmla="*/ 4296922 h 4362379"/>
                <a:gd name="connsiteX756" fmla="*/ 4009382 w 5754177"/>
                <a:gd name="connsiteY756" fmla="*/ 4279143 h 4362379"/>
                <a:gd name="connsiteX757" fmla="*/ 4029133 w 5754177"/>
                <a:gd name="connsiteY757" fmla="*/ 4272947 h 4362379"/>
                <a:gd name="connsiteX758" fmla="*/ 4075140 w 5754177"/>
                <a:gd name="connsiteY758" fmla="*/ 4265405 h 4362379"/>
                <a:gd name="connsiteX759" fmla="*/ 4130210 w 5754177"/>
                <a:gd name="connsiteY759" fmla="*/ 4258266 h 4362379"/>
                <a:gd name="connsiteX760" fmla="*/ 4159022 w 5754177"/>
                <a:gd name="connsiteY760" fmla="*/ 4268098 h 4362379"/>
                <a:gd name="connsiteX761" fmla="*/ 4177146 w 5754177"/>
                <a:gd name="connsiteY761" fmla="*/ 4256650 h 4362379"/>
                <a:gd name="connsiteX762" fmla="*/ 4197827 w 5754177"/>
                <a:gd name="connsiteY762" fmla="*/ 4249377 h 4362379"/>
                <a:gd name="connsiteX763" fmla="*/ 4211768 w 5754177"/>
                <a:gd name="connsiteY763" fmla="*/ 4253283 h 4362379"/>
                <a:gd name="connsiteX764" fmla="*/ 4212465 w 5754177"/>
                <a:gd name="connsiteY764" fmla="*/ 4254091 h 4362379"/>
                <a:gd name="connsiteX765" fmla="*/ 4279153 w 5754177"/>
                <a:gd name="connsiteY765" fmla="*/ 4217322 h 4362379"/>
                <a:gd name="connsiteX766" fmla="*/ 4308662 w 5754177"/>
                <a:gd name="connsiteY766" fmla="*/ 4207489 h 4362379"/>
                <a:gd name="connsiteX767" fmla="*/ 4407648 w 5754177"/>
                <a:gd name="connsiteY767" fmla="*/ 4207085 h 4362379"/>
                <a:gd name="connsiteX768" fmla="*/ 4527778 w 5754177"/>
                <a:gd name="connsiteY768" fmla="*/ 4207085 h 4362379"/>
                <a:gd name="connsiteX769" fmla="*/ 4534284 w 5754177"/>
                <a:gd name="connsiteY769" fmla="*/ 4193886 h 4362379"/>
                <a:gd name="connsiteX770" fmla="*/ 4555197 w 5754177"/>
                <a:gd name="connsiteY770" fmla="*/ 4191192 h 4362379"/>
                <a:gd name="connsiteX771" fmla="*/ 4582848 w 5754177"/>
                <a:gd name="connsiteY771" fmla="*/ 4182842 h 4362379"/>
                <a:gd name="connsiteX772" fmla="*/ 4606084 w 5754177"/>
                <a:gd name="connsiteY772" fmla="*/ 4158328 h 4362379"/>
                <a:gd name="connsiteX773" fmla="*/ 4626067 w 5754177"/>
                <a:gd name="connsiteY773" fmla="*/ 4115902 h 4362379"/>
                <a:gd name="connsiteX774" fmla="*/ 4675792 w 5754177"/>
                <a:gd name="connsiteY774" fmla="*/ 4074149 h 4362379"/>
                <a:gd name="connsiteX775" fmla="*/ 4697402 w 5754177"/>
                <a:gd name="connsiteY775" fmla="*/ 4088695 h 4362379"/>
                <a:gd name="connsiteX776" fmla="*/ 4741085 w 5754177"/>
                <a:gd name="connsiteY776" fmla="*/ 4079267 h 4362379"/>
                <a:gd name="connsiteX777" fmla="*/ 4770130 w 5754177"/>
                <a:gd name="connsiteY777" fmla="*/ 4095295 h 4362379"/>
                <a:gd name="connsiteX778" fmla="*/ 4770130 w 5754177"/>
                <a:gd name="connsiteY778" fmla="*/ 4169642 h 4362379"/>
                <a:gd name="connsiteX779" fmla="*/ 4812653 w 5754177"/>
                <a:gd name="connsiteY779" fmla="*/ 4199947 h 4362379"/>
                <a:gd name="connsiteX780" fmla="*/ 4885149 w 5754177"/>
                <a:gd name="connsiteY780" fmla="*/ 4193482 h 4362379"/>
                <a:gd name="connsiteX781" fmla="*/ 4989479 w 5754177"/>
                <a:gd name="connsiteY781" fmla="*/ 4191731 h 4362379"/>
                <a:gd name="connsiteX782" fmla="*/ 4876319 w 5754177"/>
                <a:gd name="connsiteY782" fmla="*/ 4235639 h 4362379"/>
                <a:gd name="connsiteX783" fmla="*/ 4878876 w 5754177"/>
                <a:gd name="connsiteY783" fmla="*/ 4279951 h 4362379"/>
                <a:gd name="connsiteX784" fmla="*/ 4928368 w 5754177"/>
                <a:gd name="connsiteY784" fmla="*/ 4283722 h 4362379"/>
                <a:gd name="connsiteX785" fmla="*/ 5001097 w 5754177"/>
                <a:gd name="connsiteY785" fmla="*/ 4246144 h 4362379"/>
                <a:gd name="connsiteX786" fmla="*/ 5065693 w 5754177"/>
                <a:gd name="connsiteY786" fmla="*/ 4224864 h 4362379"/>
                <a:gd name="connsiteX787" fmla="*/ 5209989 w 5754177"/>
                <a:gd name="connsiteY787" fmla="*/ 4193212 h 4362379"/>
                <a:gd name="connsiteX788" fmla="*/ 5290619 w 5754177"/>
                <a:gd name="connsiteY788" fmla="*/ 4157924 h 4362379"/>
                <a:gd name="connsiteX789" fmla="*/ 5248561 w 5754177"/>
                <a:gd name="connsiteY789" fmla="*/ 4138260 h 4362379"/>
                <a:gd name="connsiteX790" fmla="*/ 5241823 w 5754177"/>
                <a:gd name="connsiteY790" fmla="*/ 4098931 h 4362379"/>
                <a:gd name="connsiteX791" fmla="*/ 3994976 w 5754177"/>
                <a:gd name="connsiteY791" fmla="*/ 3141306 h 4362379"/>
                <a:gd name="connsiteX792" fmla="*/ 4020535 w 5754177"/>
                <a:gd name="connsiteY792" fmla="*/ 3099284 h 4362379"/>
                <a:gd name="connsiteX793" fmla="*/ 4004038 w 5754177"/>
                <a:gd name="connsiteY793" fmla="*/ 3082718 h 4362379"/>
                <a:gd name="connsiteX794" fmla="*/ 3977316 w 5754177"/>
                <a:gd name="connsiteY794" fmla="*/ 3080967 h 4362379"/>
                <a:gd name="connsiteX795" fmla="*/ 3952221 w 5754177"/>
                <a:gd name="connsiteY795" fmla="*/ 3105210 h 4362379"/>
                <a:gd name="connsiteX796" fmla="*/ 3949201 w 5754177"/>
                <a:gd name="connsiteY796" fmla="*/ 3110733 h 4362379"/>
                <a:gd name="connsiteX797" fmla="*/ 3966395 w 5754177"/>
                <a:gd name="connsiteY797" fmla="*/ 3134572 h 4362379"/>
                <a:gd name="connsiteX798" fmla="*/ 3994976 w 5754177"/>
                <a:gd name="connsiteY798" fmla="*/ 3141306 h 4362379"/>
                <a:gd name="connsiteX799" fmla="*/ 680119 w 5754177"/>
                <a:gd name="connsiteY799" fmla="*/ 3631971 h 4362379"/>
                <a:gd name="connsiteX800" fmla="*/ 680119 w 5754177"/>
                <a:gd name="connsiteY800" fmla="*/ 3631971 h 4362379"/>
                <a:gd name="connsiteX801" fmla="*/ 716368 w 5754177"/>
                <a:gd name="connsiteY801" fmla="*/ 3600320 h 4362379"/>
                <a:gd name="connsiteX802" fmla="*/ 680119 w 5754177"/>
                <a:gd name="connsiteY802" fmla="*/ 3631971 h 4362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</a:cxnLst>
              <a:rect l="l" t="t" r="r" b="b"/>
              <a:pathLst>
                <a:path w="5754177" h="4362379">
                  <a:moveTo>
                    <a:pt x="2763929" y="1159521"/>
                  </a:moveTo>
                  <a:lnTo>
                    <a:pt x="2758817" y="1080056"/>
                  </a:lnTo>
                  <a:lnTo>
                    <a:pt x="2843164" y="1087867"/>
                  </a:lnTo>
                  <a:lnTo>
                    <a:pt x="2881039" y="1100797"/>
                  </a:lnTo>
                  <a:lnTo>
                    <a:pt x="2958880" y="1167063"/>
                  </a:lnTo>
                  <a:lnTo>
                    <a:pt x="2941220" y="1234003"/>
                  </a:lnTo>
                  <a:lnTo>
                    <a:pt x="2844791" y="1271311"/>
                  </a:lnTo>
                  <a:lnTo>
                    <a:pt x="2791813" y="1229289"/>
                  </a:lnTo>
                  <a:lnTo>
                    <a:pt x="2763929" y="1159521"/>
                  </a:lnTo>
                  <a:close/>
                  <a:moveTo>
                    <a:pt x="3070877" y="1329900"/>
                  </a:moveTo>
                  <a:lnTo>
                    <a:pt x="3078545" y="1309832"/>
                  </a:lnTo>
                  <a:lnTo>
                    <a:pt x="3032770" y="1276833"/>
                  </a:lnTo>
                  <a:lnTo>
                    <a:pt x="2901487" y="1274274"/>
                  </a:lnTo>
                  <a:lnTo>
                    <a:pt x="2918914" y="1323839"/>
                  </a:lnTo>
                  <a:lnTo>
                    <a:pt x="3040903" y="1335018"/>
                  </a:lnTo>
                  <a:lnTo>
                    <a:pt x="3070877" y="1329900"/>
                  </a:lnTo>
                  <a:close/>
                  <a:moveTo>
                    <a:pt x="3915508" y="1962256"/>
                  </a:moveTo>
                  <a:lnTo>
                    <a:pt x="3987075" y="2030946"/>
                  </a:lnTo>
                  <a:lnTo>
                    <a:pt x="4005897" y="2038623"/>
                  </a:lnTo>
                  <a:lnTo>
                    <a:pt x="4077231" y="2021518"/>
                  </a:lnTo>
                  <a:lnTo>
                    <a:pt x="4147404" y="2024212"/>
                  </a:lnTo>
                  <a:lnTo>
                    <a:pt x="4216648" y="2027983"/>
                  </a:lnTo>
                  <a:lnTo>
                    <a:pt x="4210839" y="1992426"/>
                  </a:lnTo>
                  <a:lnTo>
                    <a:pt x="4098376" y="1919964"/>
                  </a:lnTo>
                  <a:lnTo>
                    <a:pt x="3949201" y="1905418"/>
                  </a:lnTo>
                  <a:lnTo>
                    <a:pt x="3917832" y="1914442"/>
                  </a:lnTo>
                  <a:lnTo>
                    <a:pt x="3915508" y="1962256"/>
                  </a:lnTo>
                  <a:close/>
                  <a:moveTo>
                    <a:pt x="2395173" y="1117768"/>
                  </a:moveTo>
                  <a:lnTo>
                    <a:pt x="2332203" y="1174202"/>
                  </a:lnTo>
                  <a:lnTo>
                    <a:pt x="2477196" y="1181206"/>
                  </a:lnTo>
                  <a:lnTo>
                    <a:pt x="2584314" y="1241007"/>
                  </a:lnTo>
                  <a:lnTo>
                    <a:pt x="2690736" y="1261210"/>
                  </a:lnTo>
                  <a:lnTo>
                    <a:pt x="2665408" y="1184707"/>
                  </a:lnTo>
                  <a:lnTo>
                    <a:pt x="2615683" y="1094063"/>
                  </a:lnTo>
                  <a:lnTo>
                    <a:pt x="2439554" y="1022005"/>
                  </a:lnTo>
                  <a:lnTo>
                    <a:pt x="2311755" y="994529"/>
                  </a:lnTo>
                  <a:lnTo>
                    <a:pt x="2316403" y="1071166"/>
                  </a:lnTo>
                  <a:lnTo>
                    <a:pt x="2395173" y="1117768"/>
                  </a:lnTo>
                  <a:close/>
                  <a:moveTo>
                    <a:pt x="2996987" y="979848"/>
                  </a:moveTo>
                  <a:lnTo>
                    <a:pt x="3116188" y="978232"/>
                  </a:lnTo>
                  <a:lnTo>
                    <a:pt x="3064604" y="1032107"/>
                  </a:lnTo>
                  <a:lnTo>
                    <a:pt x="3063674" y="1103491"/>
                  </a:lnTo>
                  <a:lnTo>
                    <a:pt x="3133615" y="1181071"/>
                  </a:lnTo>
                  <a:lnTo>
                    <a:pt x="3268616" y="1204910"/>
                  </a:lnTo>
                  <a:lnTo>
                    <a:pt x="3383867" y="1191576"/>
                  </a:lnTo>
                  <a:lnTo>
                    <a:pt x="3504230" y="1047057"/>
                  </a:lnTo>
                  <a:lnTo>
                    <a:pt x="3593689" y="987121"/>
                  </a:lnTo>
                  <a:lnTo>
                    <a:pt x="3515151" y="920182"/>
                  </a:lnTo>
                  <a:lnTo>
                    <a:pt x="3463799" y="776740"/>
                  </a:lnTo>
                  <a:lnTo>
                    <a:pt x="3356913" y="733775"/>
                  </a:lnTo>
                  <a:lnTo>
                    <a:pt x="3247239" y="684210"/>
                  </a:lnTo>
                  <a:lnTo>
                    <a:pt x="3164054" y="555449"/>
                  </a:lnTo>
                  <a:lnTo>
                    <a:pt x="3012555" y="568110"/>
                  </a:lnTo>
                  <a:lnTo>
                    <a:pt x="3041135" y="624005"/>
                  </a:lnTo>
                  <a:lnTo>
                    <a:pt x="2974448" y="640841"/>
                  </a:lnTo>
                  <a:lnTo>
                    <a:pt x="2929370" y="712495"/>
                  </a:lnTo>
                  <a:lnTo>
                    <a:pt x="2884292" y="812971"/>
                  </a:lnTo>
                  <a:lnTo>
                    <a:pt x="2925652" y="910754"/>
                  </a:lnTo>
                  <a:lnTo>
                    <a:pt x="2996987" y="979848"/>
                  </a:lnTo>
                  <a:close/>
                  <a:moveTo>
                    <a:pt x="1515688" y="1698808"/>
                  </a:moveTo>
                  <a:lnTo>
                    <a:pt x="1606774" y="1725072"/>
                  </a:lnTo>
                  <a:lnTo>
                    <a:pt x="1901174" y="1707563"/>
                  </a:lnTo>
                  <a:lnTo>
                    <a:pt x="1765940" y="1771808"/>
                  </a:lnTo>
                  <a:lnTo>
                    <a:pt x="1774305" y="1818006"/>
                  </a:lnTo>
                  <a:lnTo>
                    <a:pt x="1873291" y="1814774"/>
                  </a:lnTo>
                  <a:lnTo>
                    <a:pt x="2037570" y="1753087"/>
                  </a:lnTo>
                  <a:lnTo>
                    <a:pt x="2258312" y="1730594"/>
                  </a:lnTo>
                  <a:lnTo>
                    <a:pt x="2298046" y="1660287"/>
                  </a:lnTo>
                  <a:lnTo>
                    <a:pt x="2286661" y="1585267"/>
                  </a:lnTo>
                  <a:lnTo>
                    <a:pt x="2218346" y="1578532"/>
                  </a:lnTo>
                  <a:lnTo>
                    <a:pt x="2160256" y="1604527"/>
                  </a:lnTo>
                  <a:lnTo>
                    <a:pt x="2134697" y="1548901"/>
                  </a:lnTo>
                  <a:lnTo>
                    <a:pt x="2112622" y="1472130"/>
                  </a:lnTo>
                  <a:lnTo>
                    <a:pt x="2045238" y="1453004"/>
                  </a:lnTo>
                  <a:lnTo>
                    <a:pt x="1985521" y="1512401"/>
                  </a:lnTo>
                  <a:lnTo>
                    <a:pt x="2078698" y="1661230"/>
                  </a:lnTo>
                  <a:lnTo>
                    <a:pt x="1964841" y="1649782"/>
                  </a:lnTo>
                  <a:lnTo>
                    <a:pt x="1849125" y="1558329"/>
                  </a:lnTo>
                  <a:lnTo>
                    <a:pt x="1665793" y="1504454"/>
                  </a:lnTo>
                  <a:lnTo>
                    <a:pt x="1604450" y="1549171"/>
                  </a:lnTo>
                  <a:lnTo>
                    <a:pt x="1515688" y="1698808"/>
                  </a:lnTo>
                  <a:close/>
                  <a:moveTo>
                    <a:pt x="2039894" y="1132314"/>
                  </a:moveTo>
                  <a:lnTo>
                    <a:pt x="1955082" y="1093255"/>
                  </a:lnTo>
                  <a:lnTo>
                    <a:pt x="1920228" y="1084366"/>
                  </a:lnTo>
                  <a:lnTo>
                    <a:pt x="1853308" y="1142012"/>
                  </a:lnTo>
                  <a:lnTo>
                    <a:pt x="1852146" y="1168949"/>
                  </a:lnTo>
                  <a:lnTo>
                    <a:pt x="1960426" y="1169084"/>
                  </a:lnTo>
                  <a:lnTo>
                    <a:pt x="2039894" y="1132314"/>
                  </a:lnTo>
                  <a:close/>
                  <a:moveTo>
                    <a:pt x="2005969" y="1298653"/>
                  </a:moveTo>
                  <a:lnTo>
                    <a:pt x="2027579" y="1244913"/>
                  </a:lnTo>
                  <a:lnTo>
                    <a:pt x="1935796" y="1216359"/>
                  </a:lnTo>
                  <a:lnTo>
                    <a:pt x="1840760" y="1235080"/>
                  </a:lnTo>
                  <a:lnTo>
                    <a:pt x="1788014" y="1292457"/>
                  </a:lnTo>
                  <a:lnTo>
                    <a:pt x="1884677" y="1349160"/>
                  </a:lnTo>
                  <a:lnTo>
                    <a:pt x="2005969" y="1298653"/>
                  </a:lnTo>
                  <a:close/>
                  <a:moveTo>
                    <a:pt x="2681906" y="1746353"/>
                  </a:moveTo>
                  <a:lnTo>
                    <a:pt x="2789257" y="1731402"/>
                  </a:lnTo>
                  <a:lnTo>
                    <a:pt x="2818999" y="1620285"/>
                  </a:lnTo>
                  <a:lnTo>
                    <a:pt x="2816908" y="1540147"/>
                  </a:lnTo>
                  <a:lnTo>
                    <a:pt x="2767182" y="1465261"/>
                  </a:lnTo>
                  <a:lnTo>
                    <a:pt x="2762070" y="1486810"/>
                  </a:lnTo>
                  <a:lnTo>
                    <a:pt x="2670520" y="1477382"/>
                  </a:lnTo>
                  <a:lnTo>
                    <a:pt x="2572464" y="1532469"/>
                  </a:lnTo>
                  <a:lnTo>
                    <a:pt x="2502291" y="1527486"/>
                  </a:lnTo>
                  <a:lnTo>
                    <a:pt x="2506474" y="1647627"/>
                  </a:lnTo>
                  <a:lnTo>
                    <a:pt x="2613359" y="1635909"/>
                  </a:lnTo>
                  <a:lnTo>
                    <a:pt x="2611965" y="1723052"/>
                  </a:lnTo>
                  <a:lnTo>
                    <a:pt x="2681906" y="1746353"/>
                  </a:lnTo>
                  <a:close/>
                  <a:moveTo>
                    <a:pt x="2605691" y="2360660"/>
                  </a:moveTo>
                  <a:lnTo>
                    <a:pt x="2488117" y="2307728"/>
                  </a:lnTo>
                  <a:lnTo>
                    <a:pt x="2378675" y="2251025"/>
                  </a:lnTo>
                  <a:lnTo>
                    <a:pt x="2358460" y="2167788"/>
                  </a:lnTo>
                  <a:lnTo>
                    <a:pt x="2317565" y="2047647"/>
                  </a:lnTo>
                  <a:lnTo>
                    <a:pt x="2244603" y="1995928"/>
                  </a:lnTo>
                  <a:lnTo>
                    <a:pt x="2179774" y="1975051"/>
                  </a:lnTo>
                  <a:lnTo>
                    <a:pt x="2122382" y="1994177"/>
                  </a:lnTo>
                  <a:lnTo>
                    <a:pt x="2168621" y="2123342"/>
                  </a:lnTo>
                  <a:lnTo>
                    <a:pt x="2135858" y="2173580"/>
                  </a:lnTo>
                  <a:lnTo>
                    <a:pt x="2082648" y="2052631"/>
                  </a:lnTo>
                  <a:lnTo>
                    <a:pt x="2023164" y="2010743"/>
                  </a:lnTo>
                  <a:lnTo>
                    <a:pt x="1949505" y="2075528"/>
                  </a:lnTo>
                  <a:lnTo>
                    <a:pt x="1858885" y="2011417"/>
                  </a:lnTo>
                  <a:lnTo>
                    <a:pt x="1713892" y="2050072"/>
                  </a:lnTo>
                  <a:lnTo>
                    <a:pt x="1746422" y="1990001"/>
                  </a:lnTo>
                  <a:lnTo>
                    <a:pt x="1679735" y="1964815"/>
                  </a:lnTo>
                  <a:lnTo>
                    <a:pt x="1505232" y="2043472"/>
                  </a:lnTo>
                  <a:lnTo>
                    <a:pt x="1459921" y="2093441"/>
                  </a:lnTo>
                  <a:lnTo>
                    <a:pt x="1405317" y="2184624"/>
                  </a:lnTo>
                  <a:lnTo>
                    <a:pt x="1519173" y="2215872"/>
                  </a:lnTo>
                  <a:lnTo>
                    <a:pt x="1619786" y="2214255"/>
                  </a:lnTo>
                  <a:lnTo>
                    <a:pt x="1468751" y="2260857"/>
                  </a:lnTo>
                  <a:lnTo>
                    <a:pt x="1503141" y="2303014"/>
                  </a:lnTo>
                  <a:lnTo>
                    <a:pt x="1595620" y="2305304"/>
                  </a:lnTo>
                  <a:lnTo>
                    <a:pt x="1734804" y="2296280"/>
                  </a:lnTo>
                  <a:lnTo>
                    <a:pt x="1860743" y="2322678"/>
                  </a:lnTo>
                  <a:lnTo>
                    <a:pt x="1775699" y="2342073"/>
                  </a:lnTo>
                  <a:lnTo>
                    <a:pt x="1683917" y="2337090"/>
                  </a:lnTo>
                  <a:lnTo>
                    <a:pt x="1583305" y="2356081"/>
                  </a:lnTo>
                  <a:lnTo>
                    <a:pt x="1539854" y="2367799"/>
                  </a:lnTo>
                  <a:lnTo>
                    <a:pt x="1620018" y="2453325"/>
                  </a:lnTo>
                  <a:lnTo>
                    <a:pt x="1677876" y="2441473"/>
                  </a:lnTo>
                  <a:lnTo>
                    <a:pt x="1766870" y="2470430"/>
                  </a:lnTo>
                  <a:lnTo>
                    <a:pt x="1802188" y="2519591"/>
                  </a:lnTo>
                  <a:lnTo>
                    <a:pt x="1918137" y="2509759"/>
                  </a:lnTo>
                  <a:lnTo>
                    <a:pt x="2083113" y="2494135"/>
                  </a:lnTo>
                  <a:lnTo>
                    <a:pt x="2205334" y="2458443"/>
                  </a:lnTo>
                  <a:lnTo>
                    <a:pt x="2281084" y="2451978"/>
                  </a:lnTo>
                  <a:lnTo>
                    <a:pt x="2393082" y="2480532"/>
                  </a:lnTo>
                  <a:lnTo>
                    <a:pt x="2510888" y="2496964"/>
                  </a:lnTo>
                  <a:lnTo>
                    <a:pt x="2532730" y="2458443"/>
                  </a:lnTo>
                  <a:lnTo>
                    <a:pt x="2491138" y="2417363"/>
                  </a:lnTo>
                  <a:lnTo>
                    <a:pt x="2598024" y="2408743"/>
                  </a:lnTo>
                  <a:lnTo>
                    <a:pt x="2605691" y="2360660"/>
                  </a:lnTo>
                  <a:close/>
                  <a:moveTo>
                    <a:pt x="2785539" y="2347461"/>
                  </a:moveTo>
                  <a:lnTo>
                    <a:pt x="2739996" y="2395140"/>
                  </a:lnTo>
                  <a:lnTo>
                    <a:pt x="2682603" y="2428677"/>
                  </a:lnTo>
                  <a:lnTo>
                    <a:pt x="2771597" y="2476356"/>
                  </a:lnTo>
                  <a:lnTo>
                    <a:pt x="2824575" y="2464908"/>
                  </a:lnTo>
                  <a:lnTo>
                    <a:pt x="2912408" y="2496694"/>
                  </a:lnTo>
                  <a:lnTo>
                    <a:pt x="2952838" y="2459925"/>
                  </a:lnTo>
                  <a:lnTo>
                    <a:pt x="2913105" y="2419114"/>
                  </a:lnTo>
                  <a:lnTo>
                    <a:pt x="2893586" y="2398507"/>
                  </a:lnTo>
                  <a:lnTo>
                    <a:pt x="2854550" y="2378843"/>
                  </a:lnTo>
                  <a:lnTo>
                    <a:pt x="2785539" y="2347461"/>
                  </a:lnTo>
                  <a:close/>
                  <a:moveTo>
                    <a:pt x="2376352" y="1950807"/>
                  </a:moveTo>
                  <a:lnTo>
                    <a:pt x="2326859" y="1921580"/>
                  </a:lnTo>
                  <a:lnTo>
                    <a:pt x="2239491" y="1926968"/>
                  </a:lnTo>
                  <a:lnTo>
                    <a:pt x="2217417" y="1945555"/>
                  </a:lnTo>
                  <a:lnTo>
                    <a:pt x="2318959" y="2036468"/>
                  </a:lnTo>
                  <a:lnTo>
                    <a:pt x="2376352" y="1950807"/>
                  </a:lnTo>
                  <a:close/>
                  <a:moveTo>
                    <a:pt x="3042994" y="2128190"/>
                  </a:moveTo>
                  <a:lnTo>
                    <a:pt x="3112935" y="2034852"/>
                  </a:lnTo>
                  <a:lnTo>
                    <a:pt x="3190543" y="2009935"/>
                  </a:lnTo>
                  <a:lnTo>
                    <a:pt x="3287902" y="1892219"/>
                  </a:lnTo>
                  <a:lnTo>
                    <a:pt x="3163357" y="1858951"/>
                  </a:lnTo>
                  <a:lnTo>
                    <a:pt x="3027658" y="1854102"/>
                  </a:lnTo>
                  <a:lnTo>
                    <a:pt x="2963062" y="1891411"/>
                  </a:lnTo>
                  <a:lnTo>
                    <a:pt x="2928905" y="1948383"/>
                  </a:lnTo>
                  <a:lnTo>
                    <a:pt x="2927976" y="2013302"/>
                  </a:lnTo>
                  <a:lnTo>
                    <a:pt x="2968639" y="2123611"/>
                  </a:lnTo>
                  <a:lnTo>
                    <a:pt x="3042994" y="2128190"/>
                  </a:lnTo>
                  <a:close/>
                  <a:moveTo>
                    <a:pt x="3441493" y="1818410"/>
                  </a:moveTo>
                  <a:lnTo>
                    <a:pt x="3575332" y="1815986"/>
                  </a:lnTo>
                  <a:lnTo>
                    <a:pt x="3762150" y="1794301"/>
                  </a:lnTo>
                  <a:lnTo>
                    <a:pt x="3845568" y="1811541"/>
                  </a:lnTo>
                  <a:lnTo>
                    <a:pt x="3942694" y="1781102"/>
                  </a:lnTo>
                  <a:lnTo>
                    <a:pt x="3983358" y="1742851"/>
                  </a:lnTo>
                  <a:lnTo>
                    <a:pt x="3968719" y="1681972"/>
                  </a:lnTo>
                  <a:lnTo>
                    <a:pt x="3899011" y="1624999"/>
                  </a:lnTo>
                  <a:lnTo>
                    <a:pt x="3793054" y="1614225"/>
                  </a:lnTo>
                  <a:lnTo>
                    <a:pt x="3660376" y="1627289"/>
                  </a:lnTo>
                  <a:lnTo>
                    <a:pt x="3556744" y="1660153"/>
                  </a:lnTo>
                  <a:lnTo>
                    <a:pt x="3461708" y="1647492"/>
                  </a:lnTo>
                  <a:lnTo>
                    <a:pt x="3373875" y="1640758"/>
                  </a:lnTo>
                  <a:lnTo>
                    <a:pt x="3332515" y="1604392"/>
                  </a:lnTo>
                  <a:lnTo>
                    <a:pt x="3257695" y="1569239"/>
                  </a:lnTo>
                  <a:lnTo>
                    <a:pt x="3272567" y="1509573"/>
                  </a:lnTo>
                  <a:lnTo>
                    <a:pt x="3216335" y="1455967"/>
                  </a:lnTo>
                  <a:lnTo>
                    <a:pt x="3088072" y="1456371"/>
                  </a:lnTo>
                  <a:lnTo>
                    <a:pt x="3015808" y="1402631"/>
                  </a:lnTo>
                  <a:lnTo>
                    <a:pt x="2881504" y="1391856"/>
                  </a:lnTo>
                  <a:lnTo>
                    <a:pt x="2856873" y="1460547"/>
                  </a:lnTo>
                  <a:lnTo>
                    <a:pt x="2932390" y="1510919"/>
                  </a:lnTo>
                  <a:lnTo>
                    <a:pt x="3067160" y="1530449"/>
                  </a:lnTo>
                  <a:lnTo>
                    <a:pt x="3132453" y="1599005"/>
                  </a:lnTo>
                  <a:lnTo>
                    <a:pt x="3140353" y="1674430"/>
                  </a:lnTo>
                  <a:lnTo>
                    <a:pt x="3162892" y="1755107"/>
                  </a:lnTo>
                  <a:lnTo>
                    <a:pt x="3336001" y="1801170"/>
                  </a:lnTo>
                  <a:lnTo>
                    <a:pt x="3441493" y="1818410"/>
                  </a:lnTo>
                  <a:close/>
                  <a:moveTo>
                    <a:pt x="1373019" y="1572337"/>
                  </a:moveTo>
                  <a:lnTo>
                    <a:pt x="1494078" y="1504320"/>
                  </a:lnTo>
                  <a:lnTo>
                    <a:pt x="1554957" y="1496373"/>
                  </a:lnTo>
                  <a:lnTo>
                    <a:pt x="1605147" y="1439401"/>
                  </a:lnTo>
                  <a:lnTo>
                    <a:pt x="1613977" y="1307811"/>
                  </a:lnTo>
                  <a:lnTo>
                    <a:pt x="1524518" y="1333537"/>
                  </a:lnTo>
                  <a:lnTo>
                    <a:pt x="1424603" y="1331112"/>
                  </a:lnTo>
                  <a:lnTo>
                    <a:pt x="1290763" y="1441421"/>
                  </a:lnTo>
                  <a:lnTo>
                    <a:pt x="1180159" y="1562370"/>
                  </a:lnTo>
                  <a:lnTo>
                    <a:pt x="1268457" y="1596176"/>
                  </a:lnTo>
                  <a:lnTo>
                    <a:pt x="1373019" y="1572337"/>
                  </a:lnTo>
                  <a:close/>
                  <a:moveTo>
                    <a:pt x="3050197" y="1790126"/>
                  </a:moveTo>
                  <a:lnTo>
                    <a:pt x="3085749" y="1734365"/>
                  </a:lnTo>
                  <a:lnTo>
                    <a:pt x="3062048" y="1687764"/>
                  </a:lnTo>
                  <a:lnTo>
                    <a:pt x="3005119" y="1634966"/>
                  </a:lnTo>
                  <a:lnTo>
                    <a:pt x="2911478" y="1675642"/>
                  </a:lnTo>
                  <a:lnTo>
                    <a:pt x="2876856" y="1741908"/>
                  </a:lnTo>
                  <a:lnTo>
                    <a:pt x="2955859" y="1779485"/>
                  </a:lnTo>
                  <a:lnTo>
                    <a:pt x="3050197" y="1790126"/>
                  </a:lnTo>
                  <a:close/>
                  <a:moveTo>
                    <a:pt x="2857106" y="1944208"/>
                  </a:moveTo>
                  <a:lnTo>
                    <a:pt x="2840144" y="1905418"/>
                  </a:lnTo>
                  <a:lnTo>
                    <a:pt x="2723963" y="1922388"/>
                  </a:lnTo>
                  <a:lnTo>
                    <a:pt x="2646355" y="1893969"/>
                  </a:lnTo>
                  <a:lnTo>
                    <a:pt x="2569211" y="1958619"/>
                  </a:lnTo>
                  <a:lnTo>
                    <a:pt x="2641010" y="2043203"/>
                  </a:lnTo>
                  <a:lnTo>
                    <a:pt x="2508100" y="2027444"/>
                  </a:lnTo>
                  <a:lnTo>
                    <a:pt x="2506706" y="2067985"/>
                  </a:lnTo>
                  <a:lnTo>
                    <a:pt x="2668661" y="2162940"/>
                  </a:lnTo>
                  <a:lnTo>
                    <a:pt x="2713739" y="2208464"/>
                  </a:lnTo>
                  <a:lnTo>
                    <a:pt x="2776477" y="2218296"/>
                  </a:lnTo>
                  <a:lnTo>
                    <a:pt x="2883363" y="2172368"/>
                  </a:lnTo>
                  <a:lnTo>
                    <a:pt x="2894981" y="2061790"/>
                  </a:lnTo>
                  <a:lnTo>
                    <a:pt x="2796460" y="2006972"/>
                  </a:lnTo>
                  <a:lnTo>
                    <a:pt x="2857106" y="1944208"/>
                  </a:lnTo>
                  <a:close/>
                  <a:moveTo>
                    <a:pt x="1137870" y="4014887"/>
                  </a:moveTo>
                  <a:lnTo>
                    <a:pt x="1110916" y="3983370"/>
                  </a:lnTo>
                  <a:lnTo>
                    <a:pt x="1045855" y="3959530"/>
                  </a:lnTo>
                  <a:lnTo>
                    <a:pt x="1013557" y="3931920"/>
                  </a:lnTo>
                  <a:lnTo>
                    <a:pt x="991483" y="3911717"/>
                  </a:lnTo>
                  <a:lnTo>
                    <a:pt x="930139" y="3905521"/>
                  </a:lnTo>
                  <a:lnTo>
                    <a:pt x="890173" y="3896497"/>
                  </a:lnTo>
                  <a:lnTo>
                    <a:pt x="821859" y="3883567"/>
                  </a:lnTo>
                  <a:lnTo>
                    <a:pt x="816283" y="3897305"/>
                  </a:lnTo>
                  <a:lnTo>
                    <a:pt x="841378" y="3929360"/>
                  </a:lnTo>
                  <a:lnTo>
                    <a:pt x="908530" y="3939866"/>
                  </a:lnTo>
                  <a:lnTo>
                    <a:pt x="920148" y="3956433"/>
                  </a:lnTo>
                  <a:lnTo>
                    <a:pt x="978470" y="3976636"/>
                  </a:lnTo>
                  <a:lnTo>
                    <a:pt x="997989" y="3996973"/>
                  </a:lnTo>
                  <a:lnTo>
                    <a:pt x="1104875" y="4022833"/>
                  </a:lnTo>
                  <a:lnTo>
                    <a:pt x="1137870" y="4014887"/>
                  </a:lnTo>
                  <a:close/>
                  <a:moveTo>
                    <a:pt x="3965698" y="2969311"/>
                  </a:moveTo>
                  <a:lnTo>
                    <a:pt x="3919226" y="2940892"/>
                  </a:lnTo>
                  <a:lnTo>
                    <a:pt x="3871360" y="2947627"/>
                  </a:lnTo>
                  <a:lnTo>
                    <a:pt x="3865551" y="2906412"/>
                  </a:lnTo>
                  <a:lnTo>
                    <a:pt x="3790963" y="2878936"/>
                  </a:lnTo>
                  <a:lnTo>
                    <a:pt x="3719628" y="2848362"/>
                  </a:lnTo>
                  <a:lnTo>
                    <a:pt x="3681753" y="2824792"/>
                  </a:lnTo>
                  <a:lnTo>
                    <a:pt x="3648526" y="2838665"/>
                  </a:lnTo>
                  <a:lnTo>
                    <a:pt x="3636443" y="2798797"/>
                  </a:lnTo>
                  <a:lnTo>
                    <a:pt x="3589274" y="2791389"/>
                  </a:lnTo>
                  <a:lnTo>
                    <a:pt x="3566967" y="2873953"/>
                  </a:lnTo>
                  <a:lnTo>
                    <a:pt x="3558602" y="2942778"/>
                  </a:lnTo>
                  <a:lnTo>
                    <a:pt x="3501906" y="2985069"/>
                  </a:lnTo>
                  <a:lnTo>
                    <a:pt x="3590203" y="2976988"/>
                  </a:lnTo>
                  <a:lnTo>
                    <a:pt x="3612510" y="3026149"/>
                  </a:lnTo>
                  <a:lnTo>
                    <a:pt x="3705222" y="2982645"/>
                  </a:lnTo>
                  <a:lnTo>
                    <a:pt x="3769818" y="2937121"/>
                  </a:lnTo>
                  <a:lnTo>
                    <a:pt x="3806299" y="2975641"/>
                  </a:lnTo>
                  <a:lnTo>
                    <a:pt x="3907608" y="2995979"/>
                  </a:lnTo>
                  <a:lnTo>
                    <a:pt x="3965698" y="2969311"/>
                  </a:lnTo>
                  <a:close/>
                  <a:moveTo>
                    <a:pt x="1165056" y="2261531"/>
                  </a:moveTo>
                  <a:lnTo>
                    <a:pt x="1336538" y="2205231"/>
                  </a:lnTo>
                  <a:lnTo>
                    <a:pt x="1336538" y="2153107"/>
                  </a:lnTo>
                  <a:lnTo>
                    <a:pt x="1417399" y="2066773"/>
                  </a:lnTo>
                  <a:lnTo>
                    <a:pt x="1577264" y="1976667"/>
                  </a:lnTo>
                  <a:lnTo>
                    <a:pt x="1659055" y="1943400"/>
                  </a:lnTo>
                  <a:lnTo>
                    <a:pt x="1589114" y="1886831"/>
                  </a:lnTo>
                  <a:lnTo>
                    <a:pt x="1525912" y="1847098"/>
                  </a:lnTo>
                  <a:lnTo>
                    <a:pt x="1359542" y="1839421"/>
                  </a:lnTo>
                  <a:lnTo>
                    <a:pt x="1266598" y="1810329"/>
                  </a:lnTo>
                  <a:lnTo>
                    <a:pt x="1046320" y="1832283"/>
                  </a:lnTo>
                  <a:lnTo>
                    <a:pt x="1109986" y="1916193"/>
                  </a:lnTo>
                  <a:lnTo>
                    <a:pt x="1053523" y="2002797"/>
                  </a:lnTo>
                  <a:lnTo>
                    <a:pt x="1008445" y="2095327"/>
                  </a:lnTo>
                  <a:lnTo>
                    <a:pt x="980562" y="2147316"/>
                  </a:lnTo>
                  <a:lnTo>
                    <a:pt x="1130899" y="2210484"/>
                  </a:lnTo>
                  <a:lnTo>
                    <a:pt x="1165056" y="2261531"/>
                  </a:lnTo>
                  <a:close/>
                  <a:moveTo>
                    <a:pt x="4284264" y="2629361"/>
                  </a:moveTo>
                  <a:lnTo>
                    <a:pt x="4291700" y="2615758"/>
                  </a:lnTo>
                  <a:lnTo>
                    <a:pt x="4291003" y="2573062"/>
                  </a:lnTo>
                  <a:lnTo>
                    <a:pt x="4240116" y="2545047"/>
                  </a:lnTo>
                  <a:lnTo>
                    <a:pt x="4180400" y="2559189"/>
                  </a:lnTo>
                  <a:lnTo>
                    <a:pt x="4152749" y="2615354"/>
                  </a:lnTo>
                  <a:lnTo>
                    <a:pt x="4169013" y="2663302"/>
                  </a:lnTo>
                  <a:lnTo>
                    <a:pt x="4241975" y="2658453"/>
                  </a:lnTo>
                  <a:lnTo>
                    <a:pt x="4284264" y="2629361"/>
                  </a:lnTo>
                  <a:close/>
                  <a:moveTo>
                    <a:pt x="4837747" y="2730915"/>
                  </a:moveTo>
                  <a:lnTo>
                    <a:pt x="4940218" y="2819808"/>
                  </a:lnTo>
                  <a:lnTo>
                    <a:pt x="5020383" y="2858194"/>
                  </a:lnTo>
                  <a:lnTo>
                    <a:pt x="5134704" y="2752195"/>
                  </a:lnTo>
                  <a:lnTo>
                    <a:pt x="5154919" y="2685795"/>
                  </a:lnTo>
                  <a:lnTo>
                    <a:pt x="5052449" y="2679465"/>
                  </a:lnTo>
                  <a:lnTo>
                    <a:pt x="4958808" y="2589224"/>
                  </a:lnTo>
                  <a:lnTo>
                    <a:pt x="4855407" y="2567136"/>
                  </a:lnTo>
                  <a:lnTo>
                    <a:pt x="4702049" y="2500196"/>
                  </a:lnTo>
                  <a:lnTo>
                    <a:pt x="4821714" y="2451305"/>
                  </a:lnTo>
                  <a:lnTo>
                    <a:pt x="4760139" y="2349751"/>
                  </a:lnTo>
                  <a:lnTo>
                    <a:pt x="4703443" y="2304630"/>
                  </a:lnTo>
                  <a:lnTo>
                    <a:pt x="4546135" y="2259510"/>
                  </a:lnTo>
                  <a:lnTo>
                    <a:pt x="4478285" y="2184759"/>
                  </a:lnTo>
                  <a:lnTo>
                    <a:pt x="4357226" y="2211562"/>
                  </a:lnTo>
                  <a:lnTo>
                    <a:pt x="4348861" y="2159572"/>
                  </a:lnTo>
                  <a:lnTo>
                    <a:pt x="4259170" y="2101388"/>
                  </a:lnTo>
                  <a:lnTo>
                    <a:pt x="4114641" y="2037950"/>
                  </a:lnTo>
                  <a:lnTo>
                    <a:pt x="4053066" y="2087919"/>
                  </a:lnTo>
                  <a:lnTo>
                    <a:pt x="3924106" y="2123746"/>
                  </a:lnTo>
                  <a:lnTo>
                    <a:pt x="3933865" y="2042125"/>
                  </a:lnTo>
                  <a:lnTo>
                    <a:pt x="3822099" y="1906765"/>
                  </a:lnTo>
                  <a:lnTo>
                    <a:pt x="3656891" y="1961448"/>
                  </a:lnTo>
                  <a:lnTo>
                    <a:pt x="3596710" y="2065157"/>
                  </a:lnTo>
                  <a:lnTo>
                    <a:pt x="3545358" y="1985422"/>
                  </a:lnTo>
                  <a:lnTo>
                    <a:pt x="3593224" y="1899626"/>
                  </a:lnTo>
                  <a:lnTo>
                    <a:pt x="3424995" y="1935318"/>
                  </a:lnTo>
                  <a:lnTo>
                    <a:pt x="3358075" y="1989059"/>
                  </a:lnTo>
                  <a:lnTo>
                    <a:pt x="3308118" y="2102465"/>
                  </a:lnTo>
                  <a:lnTo>
                    <a:pt x="3328798" y="2224357"/>
                  </a:lnTo>
                  <a:lnTo>
                    <a:pt x="3421277" y="2224896"/>
                  </a:lnTo>
                  <a:lnTo>
                    <a:pt x="3353195" y="2277693"/>
                  </a:lnTo>
                  <a:lnTo>
                    <a:pt x="3407335" y="2317560"/>
                  </a:lnTo>
                  <a:lnTo>
                    <a:pt x="3513060" y="2334396"/>
                  </a:lnTo>
                  <a:lnTo>
                    <a:pt x="3650850" y="2366991"/>
                  </a:lnTo>
                  <a:lnTo>
                    <a:pt x="3887857" y="2391504"/>
                  </a:lnTo>
                  <a:lnTo>
                    <a:pt x="4005897" y="2377496"/>
                  </a:lnTo>
                  <a:lnTo>
                    <a:pt x="4040751" y="2344902"/>
                  </a:lnTo>
                  <a:lnTo>
                    <a:pt x="4092102" y="2382480"/>
                  </a:lnTo>
                  <a:lnTo>
                    <a:pt x="4149495" y="2388675"/>
                  </a:lnTo>
                  <a:lnTo>
                    <a:pt x="4218506" y="2455480"/>
                  </a:lnTo>
                  <a:lnTo>
                    <a:pt x="4176682" y="2482148"/>
                  </a:lnTo>
                  <a:lnTo>
                    <a:pt x="4308662" y="2517571"/>
                  </a:lnTo>
                  <a:lnTo>
                    <a:pt x="4408345" y="2567136"/>
                  </a:lnTo>
                  <a:lnTo>
                    <a:pt x="4433440" y="2601481"/>
                  </a:lnTo>
                  <a:lnTo>
                    <a:pt x="4451332" y="2645119"/>
                  </a:lnTo>
                  <a:lnTo>
                    <a:pt x="4366985" y="2738458"/>
                  </a:lnTo>
                  <a:lnTo>
                    <a:pt x="4344214" y="2784790"/>
                  </a:lnTo>
                  <a:lnTo>
                    <a:pt x="4366056" y="2817384"/>
                  </a:lnTo>
                  <a:lnTo>
                    <a:pt x="4231983" y="2828967"/>
                  </a:lnTo>
                  <a:lnTo>
                    <a:pt x="4109529" y="2830583"/>
                  </a:lnTo>
                  <a:lnTo>
                    <a:pt x="4066543" y="2896176"/>
                  </a:lnTo>
                  <a:lnTo>
                    <a:pt x="4121612" y="2926211"/>
                  </a:lnTo>
                  <a:lnTo>
                    <a:pt x="4310057" y="2912338"/>
                  </a:lnTo>
                  <a:lnTo>
                    <a:pt x="4309127" y="2886883"/>
                  </a:lnTo>
                  <a:lnTo>
                    <a:pt x="4403930" y="2929309"/>
                  </a:lnTo>
                  <a:lnTo>
                    <a:pt x="4501057" y="2973486"/>
                  </a:lnTo>
                  <a:lnTo>
                    <a:pt x="4478285" y="2997326"/>
                  </a:lnTo>
                  <a:lnTo>
                    <a:pt x="4557288" y="3038001"/>
                  </a:lnTo>
                  <a:lnTo>
                    <a:pt x="4697169" y="3085546"/>
                  </a:lnTo>
                  <a:lnTo>
                    <a:pt x="4873764" y="3117736"/>
                  </a:lnTo>
                  <a:lnTo>
                    <a:pt x="4863074" y="3089587"/>
                  </a:lnTo>
                  <a:lnTo>
                    <a:pt x="4795226" y="3040156"/>
                  </a:lnTo>
                  <a:lnTo>
                    <a:pt x="4703211" y="2967830"/>
                  </a:lnTo>
                  <a:lnTo>
                    <a:pt x="4866560" y="3035173"/>
                  </a:lnTo>
                  <a:lnTo>
                    <a:pt x="4948816" y="3057531"/>
                  </a:lnTo>
                  <a:lnTo>
                    <a:pt x="4971355" y="2997730"/>
                  </a:lnTo>
                  <a:lnTo>
                    <a:pt x="4929065" y="2912877"/>
                  </a:lnTo>
                  <a:lnTo>
                    <a:pt x="4902112" y="2889576"/>
                  </a:lnTo>
                  <a:lnTo>
                    <a:pt x="4813582" y="2848766"/>
                  </a:lnTo>
                  <a:lnTo>
                    <a:pt x="4745036" y="2796104"/>
                  </a:lnTo>
                  <a:lnTo>
                    <a:pt x="4753168" y="2743037"/>
                  </a:lnTo>
                  <a:lnTo>
                    <a:pt x="4837747" y="2730915"/>
                  </a:lnTo>
                  <a:close/>
                  <a:moveTo>
                    <a:pt x="3308118" y="554911"/>
                  </a:moveTo>
                  <a:lnTo>
                    <a:pt x="3362490" y="653098"/>
                  </a:lnTo>
                  <a:lnTo>
                    <a:pt x="3477741" y="732294"/>
                  </a:lnTo>
                  <a:lnTo>
                    <a:pt x="3705687" y="717613"/>
                  </a:lnTo>
                  <a:lnTo>
                    <a:pt x="3852306" y="744146"/>
                  </a:lnTo>
                  <a:lnTo>
                    <a:pt x="3750532" y="825632"/>
                  </a:lnTo>
                  <a:lnTo>
                    <a:pt x="3699180" y="801657"/>
                  </a:lnTo>
                  <a:lnTo>
                    <a:pt x="3521192" y="792095"/>
                  </a:lnTo>
                  <a:lnTo>
                    <a:pt x="3548843" y="904020"/>
                  </a:lnTo>
                  <a:lnTo>
                    <a:pt x="3640858" y="985371"/>
                  </a:lnTo>
                  <a:lnTo>
                    <a:pt x="3622269" y="1055408"/>
                  </a:lnTo>
                  <a:lnTo>
                    <a:pt x="3506786" y="1102010"/>
                  </a:lnTo>
                  <a:lnTo>
                    <a:pt x="3454040" y="1175683"/>
                  </a:lnTo>
                  <a:lnTo>
                    <a:pt x="3559764" y="1211376"/>
                  </a:lnTo>
                  <a:lnTo>
                    <a:pt x="3648526" y="1326533"/>
                  </a:lnTo>
                  <a:lnTo>
                    <a:pt x="3474255" y="1249761"/>
                  </a:lnTo>
                  <a:lnTo>
                    <a:pt x="3434522" y="1262422"/>
                  </a:lnTo>
                  <a:lnTo>
                    <a:pt x="3466587" y="1388758"/>
                  </a:lnTo>
                  <a:lnTo>
                    <a:pt x="3346225" y="1426875"/>
                  </a:lnTo>
                  <a:lnTo>
                    <a:pt x="3354357" y="1505667"/>
                  </a:lnTo>
                  <a:lnTo>
                    <a:pt x="3477508" y="1514152"/>
                  </a:lnTo>
                  <a:lnTo>
                    <a:pt x="3574403" y="1533547"/>
                  </a:lnTo>
                  <a:lnTo>
                    <a:pt x="3765868" y="1508765"/>
                  </a:lnTo>
                  <a:lnTo>
                    <a:pt x="3936188" y="1552807"/>
                  </a:lnTo>
                  <a:lnTo>
                    <a:pt x="4110226" y="1455967"/>
                  </a:lnTo>
                  <a:lnTo>
                    <a:pt x="4108832" y="1415292"/>
                  </a:lnTo>
                  <a:lnTo>
                    <a:pt x="3997532" y="1421757"/>
                  </a:lnTo>
                  <a:lnTo>
                    <a:pt x="3988470" y="1383506"/>
                  </a:lnTo>
                  <a:lnTo>
                    <a:pt x="4079555" y="1331920"/>
                  </a:lnTo>
                  <a:lnTo>
                    <a:pt x="4110459" y="1262557"/>
                  </a:lnTo>
                  <a:lnTo>
                    <a:pt x="4211071" y="1210971"/>
                  </a:lnTo>
                  <a:lnTo>
                    <a:pt x="4272879" y="1146860"/>
                  </a:lnTo>
                  <a:lnTo>
                    <a:pt x="4218971" y="1051233"/>
                  </a:lnTo>
                  <a:lnTo>
                    <a:pt x="4264049" y="1015540"/>
                  </a:lnTo>
                  <a:lnTo>
                    <a:pt x="4174358" y="990085"/>
                  </a:lnTo>
                  <a:lnTo>
                    <a:pt x="4371632" y="968131"/>
                  </a:lnTo>
                  <a:lnTo>
                    <a:pt x="4413225" y="925704"/>
                  </a:lnTo>
                  <a:lnTo>
                    <a:pt x="4547529" y="890686"/>
                  </a:lnTo>
                  <a:lnTo>
                    <a:pt x="4659062" y="709262"/>
                  </a:lnTo>
                  <a:lnTo>
                    <a:pt x="4765251" y="642727"/>
                  </a:lnTo>
                  <a:lnTo>
                    <a:pt x="4919073" y="492955"/>
                  </a:lnTo>
                  <a:lnTo>
                    <a:pt x="4777333" y="494302"/>
                  </a:lnTo>
                  <a:lnTo>
                    <a:pt x="4836353" y="436386"/>
                  </a:lnTo>
                  <a:lnTo>
                    <a:pt x="4993894" y="382646"/>
                  </a:lnTo>
                  <a:lnTo>
                    <a:pt x="5152828" y="262774"/>
                  </a:lnTo>
                  <a:lnTo>
                    <a:pt x="5155616" y="185599"/>
                  </a:lnTo>
                  <a:lnTo>
                    <a:pt x="5036416" y="104248"/>
                  </a:lnTo>
                  <a:lnTo>
                    <a:pt x="4896534" y="64784"/>
                  </a:lnTo>
                  <a:lnTo>
                    <a:pt x="4722497" y="40271"/>
                  </a:lnTo>
                  <a:lnTo>
                    <a:pt x="4581454" y="20203"/>
                  </a:lnTo>
                  <a:lnTo>
                    <a:pt x="4440411" y="0"/>
                  </a:lnTo>
                  <a:lnTo>
                    <a:pt x="4252199" y="53605"/>
                  </a:lnTo>
                  <a:lnTo>
                    <a:pt x="4217577" y="19530"/>
                  </a:lnTo>
                  <a:lnTo>
                    <a:pt x="4018444" y="32729"/>
                  </a:lnTo>
                  <a:lnTo>
                    <a:pt x="3901567" y="67344"/>
                  </a:lnTo>
                  <a:lnTo>
                    <a:pt x="3815593" y="116504"/>
                  </a:lnTo>
                  <a:lnTo>
                    <a:pt x="3766100" y="274627"/>
                  </a:lnTo>
                  <a:lnTo>
                    <a:pt x="3694998" y="193680"/>
                  </a:lnTo>
                  <a:lnTo>
                    <a:pt x="3614137" y="178326"/>
                  </a:lnTo>
                  <a:lnTo>
                    <a:pt x="3518404" y="285671"/>
                  </a:lnTo>
                  <a:lnTo>
                    <a:pt x="3390605" y="330791"/>
                  </a:lnTo>
                  <a:lnTo>
                    <a:pt x="3314624" y="339681"/>
                  </a:lnTo>
                  <a:lnTo>
                    <a:pt x="3217730" y="391401"/>
                  </a:lnTo>
                  <a:lnTo>
                    <a:pt x="3231904" y="480967"/>
                  </a:lnTo>
                  <a:lnTo>
                    <a:pt x="3308118" y="554911"/>
                  </a:lnTo>
                  <a:close/>
                  <a:moveTo>
                    <a:pt x="5036880" y="4124118"/>
                  </a:moveTo>
                  <a:lnTo>
                    <a:pt x="5014109" y="4097450"/>
                  </a:lnTo>
                  <a:lnTo>
                    <a:pt x="4989479" y="4114420"/>
                  </a:lnTo>
                  <a:lnTo>
                    <a:pt x="5005744" y="4132738"/>
                  </a:lnTo>
                  <a:lnTo>
                    <a:pt x="5088465" y="4155769"/>
                  </a:lnTo>
                  <a:lnTo>
                    <a:pt x="5112630" y="4152267"/>
                  </a:lnTo>
                  <a:lnTo>
                    <a:pt x="5144696" y="4129909"/>
                  </a:lnTo>
                  <a:lnTo>
                    <a:pt x="5084282" y="4131391"/>
                  </a:lnTo>
                  <a:lnTo>
                    <a:pt x="5036880" y="4124118"/>
                  </a:lnTo>
                  <a:close/>
                  <a:moveTo>
                    <a:pt x="3712425" y="3075444"/>
                  </a:moveTo>
                  <a:lnTo>
                    <a:pt x="3726599" y="3097398"/>
                  </a:lnTo>
                  <a:lnTo>
                    <a:pt x="3772606" y="3099284"/>
                  </a:lnTo>
                  <a:lnTo>
                    <a:pt x="3848821" y="3054299"/>
                  </a:lnTo>
                  <a:lnTo>
                    <a:pt x="3850215" y="3038271"/>
                  </a:lnTo>
                  <a:lnTo>
                    <a:pt x="3760756" y="3037463"/>
                  </a:lnTo>
                  <a:lnTo>
                    <a:pt x="3712425" y="3075444"/>
                  </a:lnTo>
                  <a:close/>
                  <a:moveTo>
                    <a:pt x="5156082" y="3970305"/>
                  </a:moveTo>
                  <a:lnTo>
                    <a:pt x="5089394" y="3946062"/>
                  </a:lnTo>
                  <a:lnTo>
                    <a:pt x="5003653" y="3931381"/>
                  </a:lnTo>
                  <a:lnTo>
                    <a:pt x="4981114" y="3936364"/>
                  </a:lnTo>
                  <a:lnTo>
                    <a:pt x="5041760" y="3963840"/>
                  </a:lnTo>
                  <a:lnTo>
                    <a:pt x="5126107" y="3981888"/>
                  </a:lnTo>
                  <a:lnTo>
                    <a:pt x="5157708" y="3980811"/>
                  </a:lnTo>
                  <a:lnTo>
                    <a:pt x="5156082" y="3970305"/>
                  </a:lnTo>
                  <a:close/>
                  <a:moveTo>
                    <a:pt x="5734195" y="4034820"/>
                  </a:moveTo>
                  <a:lnTo>
                    <a:pt x="5725829" y="4004650"/>
                  </a:lnTo>
                  <a:lnTo>
                    <a:pt x="5680287" y="4014348"/>
                  </a:lnTo>
                  <a:lnTo>
                    <a:pt x="5700502" y="3972460"/>
                  </a:lnTo>
                  <a:lnTo>
                    <a:pt x="5635442" y="3954682"/>
                  </a:lnTo>
                  <a:lnTo>
                    <a:pt x="5605467" y="3968824"/>
                  </a:lnTo>
                  <a:lnTo>
                    <a:pt x="5547609" y="3952931"/>
                  </a:lnTo>
                  <a:lnTo>
                    <a:pt x="5570380" y="3932593"/>
                  </a:lnTo>
                  <a:lnTo>
                    <a:pt x="5526696" y="3920067"/>
                  </a:lnTo>
                  <a:lnTo>
                    <a:pt x="5484175" y="3939866"/>
                  </a:lnTo>
                  <a:lnTo>
                    <a:pt x="5527393" y="3888415"/>
                  </a:lnTo>
                  <a:lnTo>
                    <a:pt x="5562247" y="3850703"/>
                  </a:lnTo>
                  <a:lnTo>
                    <a:pt x="5574795" y="3834271"/>
                  </a:lnTo>
                  <a:lnTo>
                    <a:pt x="5544588" y="3831578"/>
                  </a:lnTo>
                  <a:lnTo>
                    <a:pt x="5488125" y="3852454"/>
                  </a:lnTo>
                  <a:lnTo>
                    <a:pt x="5447694" y="3886530"/>
                  </a:lnTo>
                  <a:lnTo>
                    <a:pt x="5380309" y="3979733"/>
                  </a:lnTo>
                  <a:lnTo>
                    <a:pt x="5325704" y="4014213"/>
                  </a:lnTo>
                  <a:lnTo>
                    <a:pt x="5354053" y="4029568"/>
                  </a:lnTo>
                  <a:lnTo>
                    <a:pt x="5313389" y="4049367"/>
                  </a:lnTo>
                  <a:lnTo>
                    <a:pt x="5323381" y="4065933"/>
                  </a:lnTo>
                  <a:lnTo>
                    <a:pt x="5449785" y="4067684"/>
                  </a:lnTo>
                  <a:lnTo>
                    <a:pt x="5519726" y="4064317"/>
                  </a:lnTo>
                  <a:lnTo>
                    <a:pt x="5582231" y="4077920"/>
                  </a:lnTo>
                  <a:lnTo>
                    <a:pt x="5536223" y="4103915"/>
                  </a:lnTo>
                  <a:lnTo>
                    <a:pt x="5575028" y="4105801"/>
                  </a:lnTo>
                  <a:lnTo>
                    <a:pt x="5650545" y="4057582"/>
                  </a:lnTo>
                  <a:lnTo>
                    <a:pt x="5668669" y="4064721"/>
                  </a:lnTo>
                  <a:lnTo>
                    <a:pt x="5654495" y="4110110"/>
                  </a:lnTo>
                  <a:lnTo>
                    <a:pt x="5697250" y="4120481"/>
                  </a:lnTo>
                  <a:lnTo>
                    <a:pt x="5726759" y="4118461"/>
                  </a:lnTo>
                  <a:lnTo>
                    <a:pt x="5754177" y="4069839"/>
                  </a:lnTo>
                  <a:lnTo>
                    <a:pt x="5734195" y="4034820"/>
                  </a:lnTo>
                  <a:close/>
                  <a:moveTo>
                    <a:pt x="5241823" y="4098931"/>
                  </a:moveTo>
                  <a:lnTo>
                    <a:pt x="5176529" y="4160349"/>
                  </a:lnTo>
                  <a:lnTo>
                    <a:pt x="5068946" y="4168160"/>
                  </a:lnTo>
                  <a:lnTo>
                    <a:pt x="4984367" y="4141089"/>
                  </a:lnTo>
                  <a:lnTo>
                    <a:pt x="4962990" y="4099740"/>
                  </a:lnTo>
                  <a:lnTo>
                    <a:pt x="4942310" y="4039669"/>
                  </a:lnTo>
                  <a:lnTo>
                    <a:pt x="5003885" y="4001553"/>
                  </a:lnTo>
                  <a:lnTo>
                    <a:pt x="4946260" y="3973403"/>
                  </a:lnTo>
                  <a:lnTo>
                    <a:pt x="4848901" y="3979194"/>
                  </a:lnTo>
                  <a:lnTo>
                    <a:pt x="4712273" y="4026739"/>
                  </a:lnTo>
                  <a:lnTo>
                    <a:pt x="4607710" y="4100144"/>
                  </a:lnTo>
                  <a:lnTo>
                    <a:pt x="4552409" y="4109168"/>
                  </a:lnTo>
                  <a:lnTo>
                    <a:pt x="4627461" y="4057986"/>
                  </a:lnTo>
                  <a:lnTo>
                    <a:pt x="4721335" y="3982966"/>
                  </a:lnTo>
                  <a:lnTo>
                    <a:pt x="4804287" y="3957375"/>
                  </a:lnTo>
                  <a:lnTo>
                    <a:pt x="4858892" y="3915488"/>
                  </a:lnTo>
                  <a:lnTo>
                    <a:pt x="4926277" y="3911447"/>
                  </a:lnTo>
                  <a:lnTo>
                    <a:pt x="5024101" y="3911851"/>
                  </a:lnTo>
                  <a:lnTo>
                    <a:pt x="5163517" y="3924242"/>
                  </a:lnTo>
                  <a:lnTo>
                    <a:pt x="5273656" y="3914680"/>
                  </a:lnTo>
                  <a:lnTo>
                    <a:pt x="5355679" y="3865923"/>
                  </a:lnTo>
                  <a:lnTo>
                    <a:pt x="5463030" y="3844507"/>
                  </a:lnTo>
                  <a:lnTo>
                    <a:pt x="5509734" y="3823227"/>
                  </a:lnTo>
                  <a:lnTo>
                    <a:pt x="5557136" y="3800196"/>
                  </a:lnTo>
                  <a:lnTo>
                    <a:pt x="5552489" y="3730293"/>
                  </a:lnTo>
                  <a:lnTo>
                    <a:pt x="5526232" y="3706453"/>
                  </a:lnTo>
                  <a:lnTo>
                    <a:pt x="5475577" y="3697968"/>
                  </a:lnTo>
                  <a:lnTo>
                    <a:pt x="5449785" y="3643420"/>
                  </a:lnTo>
                  <a:lnTo>
                    <a:pt x="5407960" y="3622543"/>
                  </a:lnTo>
                  <a:lnTo>
                    <a:pt x="5304095" y="3605573"/>
                  </a:lnTo>
                  <a:lnTo>
                    <a:pt x="5245541" y="3567591"/>
                  </a:lnTo>
                  <a:lnTo>
                    <a:pt x="5158870" y="3529475"/>
                  </a:lnTo>
                  <a:lnTo>
                    <a:pt x="5185127" y="3486375"/>
                  </a:lnTo>
                  <a:lnTo>
                    <a:pt x="5113095" y="3402061"/>
                  </a:lnTo>
                  <a:lnTo>
                    <a:pt x="5028283" y="3309261"/>
                  </a:lnTo>
                  <a:lnTo>
                    <a:pt x="4977629" y="3242187"/>
                  </a:lnTo>
                  <a:lnTo>
                    <a:pt x="4934409" y="3277340"/>
                  </a:lnTo>
                  <a:lnTo>
                    <a:pt x="4872137" y="3358826"/>
                  </a:lnTo>
                  <a:lnTo>
                    <a:pt x="4777799" y="3398828"/>
                  </a:lnTo>
                  <a:lnTo>
                    <a:pt x="4730629" y="3356267"/>
                  </a:lnTo>
                  <a:lnTo>
                    <a:pt x="4671145" y="3344819"/>
                  </a:lnTo>
                  <a:lnTo>
                    <a:pt x="4649535" y="3250672"/>
                  </a:lnTo>
                  <a:lnTo>
                    <a:pt x="4651394" y="3186023"/>
                  </a:lnTo>
                  <a:lnTo>
                    <a:pt x="4535214" y="3180096"/>
                  </a:lnTo>
                  <a:lnTo>
                    <a:pt x="4515463" y="3149522"/>
                  </a:lnTo>
                  <a:lnTo>
                    <a:pt x="4435299" y="3103190"/>
                  </a:lnTo>
                  <a:lnTo>
                    <a:pt x="4374653" y="3075714"/>
                  </a:lnTo>
                  <a:lnTo>
                    <a:pt x="4320745" y="3096994"/>
                  </a:lnTo>
                  <a:lnTo>
                    <a:pt x="4253825" y="3089183"/>
                  </a:lnTo>
                  <a:lnTo>
                    <a:pt x="4142060" y="3066959"/>
                  </a:lnTo>
                  <a:lnTo>
                    <a:pt x="4096750" y="3085815"/>
                  </a:lnTo>
                  <a:lnTo>
                    <a:pt x="4118592" y="3209458"/>
                  </a:lnTo>
                  <a:lnTo>
                    <a:pt x="4146940" y="3278418"/>
                  </a:lnTo>
                  <a:lnTo>
                    <a:pt x="4070028" y="3355863"/>
                  </a:lnTo>
                  <a:lnTo>
                    <a:pt x="4149263" y="3410007"/>
                  </a:lnTo>
                  <a:lnTo>
                    <a:pt x="4193412" y="3469808"/>
                  </a:lnTo>
                  <a:lnTo>
                    <a:pt x="4198756" y="3515871"/>
                  </a:lnTo>
                  <a:lnTo>
                    <a:pt x="4162740" y="3563012"/>
                  </a:lnTo>
                  <a:lnTo>
                    <a:pt x="4088849" y="3609614"/>
                  </a:lnTo>
                  <a:lnTo>
                    <a:pt x="3984519" y="3640322"/>
                  </a:lnTo>
                  <a:lnTo>
                    <a:pt x="4030527" y="3674398"/>
                  </a:lnTo>
                  <a:lnTo>
                    <a:pt x="4064451" y="3774066"/>
                  </a:lnTo>
                  <a:lnTo>
                    <a:pt x="4029133" y="3837100"/>
                  </a:lnTo>
                  <a:lnTo>
                    <a:pt x="3978943" y="3856764"/>
                  </a:lnTo>
                  <a:lnTo>
                    <a:pt x="3882048" y="3799118"/>
                  </a:lnTo>
                  <a:lnTo>
                    <a:pt x="3834879" y="3729485"/>
                  </a:lnTo>
                  <a:lnTo>
                    <a:pt x="3814664" y="3665374"/>
                  </a:lnTo>
                  <a:lnTo>
                    <a:pt x="3825352" y="3608940"/>
                  </a:lnTo>
                  <a:lnTo>
                    <a:pt x="3754482" y="3602610"/>
                  </a:lnTo>
                  <a:lnTo>
                    <a:pt x="3646899" y="3598838"/>
                  </a:lnTo>
                  <a:lnTo>
                    <a:pt x="3577888" y="3570824"/>
                  </a:lnTo>
                  <a:lnTo>
                    <a:pt x="3496330" y="3552372"/>
                  </a:lnTo>
                  <a:lnTo>
                    <a:pt x="3449625" y="3520316"/>
                  </a:lnTo>
                  <a:lnTo>
                    <a:pt x="3384564" y="3494187"/>
                  </a:lnTo>
                  <a:lnTo>
                    <a:pt x="3263504" y="3464151"/>
                  </a:lnTo>
                  <a:lnTo>
                    <a:pt x="3172419" y="3477889"/>
                  </a:lnTo>
                  <a:lnTo>
                    <a:pt x="3141980" y="3424688"/>
                  </a:lnTo>
                  <a:lnTo>
                    <a:pt x="3112702" y="3357479"/>
                  </a:lnTo>
                  <a:lnTo>
                    <a:pt x="3016970" y="3345357"/>
                  </a:lnTo>
                  <a:lnTo>
                    <a:pt x="3020455" y="3259023"/>
                  </a:lnTo>
                  <a:lnTo>
                    <a:pt x="3045782" y="3198683"/>
                  </a:lnTo>
                  <a:lnTo>
                    <a:pt x="3116420" y="3109790"/>
                  </a:lnTo>
                  <a:lnTo>
                    <a:pt x="3196120" y="3043793"/>
                  </a:lnTo>
                  <a:lnTo>
                    <a:pt x="3271869" y="3033422"/>
                  </a:lnTo>
                  <a:lnTo>
                    <a:pt x="3276284" y="2978874"/>
                  </a:lnTo>
                  <a:lnTo>
                    <a:pt x="3327636" y="2942778"/>
                  </a:lnTo>
                  <a:lnTo>
                    <a:pt x="3420812" y="2937121"/>
                  </a:lnTo>
                  <a:lnTo>
                    <a:pt x="3496330" y="2877993"/>
                  </a:lnTo>
                  <a:lnTo>
                    <a:pt x="3515383" y="2838934"/>
                  </a:lnTo>
                  <a:lnTo>
                    <a:pt x="3578121" y="2761758"/>
                  </a:lnTo>
                  <a:lnTo>
                    <a:pt x="3597639" y="2714618"/>
                  </a:lnTo>
                  <a:lnTo>
                    <a:pt x="3665024" y="2743037"/>
                  </a:lnTo>
                  <a:lnTo>
                    <a:pt x="3755644" y="2728491"/>
                  </a:lnTo>
                  <a:lnTo>
                    <a:pt x="3883210" y="2661686"/>
                  </a:lnTo>
                  <a:lnTo>
                    <a:pt x="3891575" y="2614007"/>
                  </a:lnTo>
                  <a:lnTo>
                    <a:pt x="3845568" y="2560401"/>
                  </a:lnTo>
                  <a:lnTo>
                    <a:pt x="3894131" y="2505718"/>
                  </a:lnTo>
                  <a:lnTo>
                    <a:pt x="3890181" y="2453594"/>
                  </a:lnTo>
                  <a:lnTo>
                    <a:pt x="3802813" y="2400393"/>
                  </a:lnTo>
                  <a:lnTo>
                    <a:pt x="3706616" y="2384365"/>
                  </a:lnTo>
                  <a:lnTo>
                    <a:pt x="3614137" y="2376015"/>
                  </a:lnTo>
                  <a:lnTo>
                    <a:pt x="3610651" y="2493327"/>
                  </a:lnTo>
                  <a:lnTo>
                    <a:pt x="3563250" y="2581682"/>
                  </a:lnTo>
                  <a:lnTo>
                    <a:pt x="3495168" y="2653066"/>
                  </a:lnTo>
                  <a:lnTo>
                    <a:pt x="3432198" y="2586396"/>
                  </a:lnTo>
                  <a:lnTo>
                    <a:pt x="3451716" y="2510836"/>
                  </a:lnTo>
                  <a:lnTo>
                    <a:pt x="3373875" y="2443223"/>
                  </a:lnTo>
                  <a:lnTo>
                    <a:pt x="3286740" y="2525248"/>
                  </a:lnTo>
                  <a:lnTo>
                    <a:pt x="3286973" y="2417633"/>
                  </a:lnTo>
                  <a:lnTo>
                    <a:pt x="3165913" y="2395679"/>
                  </a:lnTo>
                  <a:lnTo>
                    <a:pt x="3223771" y="2341669"/>
                  </a:lnTo>
                  <a:lnTo>
                    <a:pt x="3135241" y="2212505"/>
                  </a:lnTo>
                  <a:lnTo>
                    <a:pt x="3069251" y="2159842"/>
                  </a:lnTo>
                  <a:lnTo>
                    <a:pt x="2983277" y="2140447"/>
                  </a:lnTo>
                  <a:lnTo>
                    <a:pt x="2906134" y="2227051"/>
                  </a:lnTo>
                  <a:lnTo>
                    <a:pt x="2901022" y="2352848"/>
                  </a:lnTo>
                  <a:lnTo>
                    <a:pt x="2977004" y="2397160"/>
                  </a:lnTo>
                  <a:lnTo>
                    <a:pt x="3046712" y="2463292"/>
                  </a:lnTo>
                  <a:lnTo>
                    <a:pt x="3017202" y="2567136"/>
                  </a:lnTo>
                  <a:lnTo>
                    <a:pt x="2964689" y="2564442"/>
                  </a:lnTo>
                  <a:lnTo>
                    <a:pt x="2923328" y="2643638"/>
                  </a:lnTo>
                  <a:lnTo>
                    <a:pt x="2923793" y="2549357"/>
                  </a:lnTo>
                  <a:lnTo>
                    <a:pt x="2822949" y="2514607"/>
                  </a:lnTo>
                  <a:lnTo>
                    <a:pt x="2765091" y="2532521"/>
                  </a:lnTo>
                  <a:lnTo>
                    <a:pt x="2772527" y="2595420"/>
                  </a:lnTo>
                  <a:lnTo>
                    <a:pt x="2677491" y="2592995"/>
                  </a:lnTo>
                  <a:lnTo>
                    <a:pt x="2576414" y="2608754"/>
                  </a:lnTo>
                  <a:lnTo>
                    <a:pt x="2461396" y="2563634"/>
                  </a:lnTo>
                  <a:lnTo>
                    <a:pt x="2388667" y="2571715"/>
                  </a:lnTo>
                  <a:lnTo>
                    <a:pt x="2323141" y="2516358"/>
                  </a:lnTo>
                  <a:lnTo>
                    <a:pt x="2270628" y="2491576"/>
                  </a:lnTo>
                  <a:lnTo>
                    <a:pt x="2218579" y="2501947"/>
                  </a:lnTo>
                  <a:lnTo>
                    <a:pt x="2139344" y="2506661"/>
                  </a:lnTo>
                  <a:lnTo>
                    <a:pt x="2097287" y="2541814"/>
                  </a:lnTo>
                  <a:lnTo>
                    <a:pt x="2163742" y="2584780"/>
                  </a:lnTo>
                  <a:lnTo>
                    <a:pt x="2092872" y="2634883"/>
                  </a:lnTo>
                  <a:lnTo>
                    <a:pt x="2023396" y="2575351"/>
                  </a:lnTo>
                  <a:lnTo>
                    <a:pt x="1967862" y="2592861"/>
                  </a:lnTo>
                  <a:lnTo>
                    <a:pt x="1791965" y="2604579"/>
                  </a:lnTo>
                  <a:lnTo>
                    <a:pt x="1674158" y="2583163"/>
                  </a:lnTo>
                  <a:lnTo>
                    <a:pt x="1765708" y="2532790"/>
                  </a:lnTo>
                  <a:lnTo>
                    <a:pt x="1677876" y="2480262"/>
                  </a:lnTo>
                  <a:lnTo>
                    <a:pt x="1613977" y="2486997"/>
                  </a:lnTo>
                  <a:lnTo>
                    <a:pt x="1524285" y="2469218"/>
                  </a:lnTo>
                  <a:lnTo>
                    <a:pt x="1371857" y="2430293"/>
                  </a:lnTo>
                  <a:lnTo>
                    <a:pt x="1272174" y="2384904"/>
                  </a:lnTo>
                  <a:lnTo>
                    <a:pt x="1193172" y="2378574"/>
                  </a:lnTo>
                  <a:lnTo>
                    <a:pt x="1168541" y="2410360"/>
                  </a:lnTo>
                  <a:lnTo>
                    <a:pt x="1088609" y="2428004"/>
                  </a:lnTo>
                  <a:lnTo>
                    <a:pt x="1079780" y="2345171"/>
                  </a:lnTo>
                  <a:lnTo>
                    <a:pt x="993109" y="2419249"/>
                  </a:lnTo>
                  <a:lnTo>
                    <a:pt x="882970" y="2320658"/>
                  </a:lnTo>
                  <a:lnTo>
                    <a:pt x="837892" y="2308671"/>
                  </a:lnTo>
                  <a:lnTo>
                    <a:pt x="823254" y="2361334"/>
                  </a:lnTo>
                  <a:lnTo>
                    <a:pt x="774690" y="2386924"/>
                  </a:lnTo>
                  <a:lnTo>
                    <a:pt x="729845" y="2341265"/>
                  </a:lnTo>
                  <a:lnTo>
                    <a:pt x="623191" y="2368876"/>
                  </a:lnTo>
                  <a:lnTo>
                    <a:pt x="525600" y="2416690"/>
                  </a:lnTo>
                  <a:lnTo>
                    <a:pt x="428705" y="2403491"/>
                  </a:lnTo>
                  <a:lnTo>
                    <a:pt x="349703" y="2437162"/>
                  </a:lnTo>
                  <a:lnTo>
                    <a:pt x="292542" y="2481340"/>
                  </a:lnTo>
                  <a:lnTo>
                    <a:pt x="224693" y="2471642"/>
                  </a:lnTo>
                  <a:lnTo>
                    <a:pt x="122222" y="2420461"/>
                  </a:lnTo>
                  <a:lnTo>
                    <a:pt x="697" y="2394332"/>
                  </a:lnTo>
                  <a:lnTo>
                    <a:pt x="232" y="2766742"/>
                  </a:lnTo>
                  <a:lnTo>
                    <a:pt x="0" y="3243938"/>
                  </a:lnTo>
                  <a:lnTo>
                    <a:pt x="64131" y="3246228"/>
                  </a:lnTo>
                  <a:lnTo>
                    <a:pt x="127566" y="3267239"/>
                  </a:lnTo>
                  <a:lnTo>
                    <a:pt x="173109" y="3300103"/>
                  </a:lnTo>
                  <a:lnTo>
                    <a:pt x="230966" y="3348590"/>
                  </a:lnTo>
                  <a:lnTo>
                    <a:pt x="294401" y="3307510"/>
                  </a:lnTo>
                  <a:lnTo>
                    <a:pt x="359694" y="3283401"/>
                  </a:lnTo>
                  <a:lnTo>
                    <a:pt x="394316" y="3321787"/>
                  </a:lnTo>
                  <a:lnTo>
                    <a:pt x="438232" y="3351822"/>
                  </a:lnTo>
                  <a:lnTo>
                    <a:pt x="497949" y="3384417"/>
                  </a:lnTo>
                  <a:lnTo>
                    <a:pt x="538612" y="3435463"/>
                  </a:lnTo>
                  <a:lnTo>
                    <a:pt x="605299" y="3514659"/>
                  </a:lnTo>
                  <a:lnTo>
                    <a:pt x="716135" y="3557759"/>
                  </a:lnTo>
                  <a:lnTo>
                    <a:pt x="717994" y="3599781"/>
                  </a:lnTo>
                  <a:lnTo>
                    <a:pt x="681746" y="3631433"/>
                  </a:lnTo>
                  <a:lnTo>
                    <a:pt x="683140" y="3664835"/>
                  </a:lnTo>
                  <a:lnTo>
                    <a:pt x="761910" y="3711302"/>
                  </a:lnTo>
                  <a:lnTo>
                    <a:pt x="773296" y="3761945"/>
                  </a:lnTo>
                  <a:lnTo>
                    <a:pt x="856713" y="3788343"/>
                  </a:lnTo>
                  <a:lnTo>
                    <a:pt x="847419" y="3825921"/>
                  </a:lnTo>
                  <a:lnTo>
                    <a:pt x="883667" y="3879257"/>
                  </a:lnTo>
                  <a:lnTo>
                    <a:pt x="1001706" y="3903770"/>
                  </a:lnTo>
                  <a:lnTo>
                    <a:pt x="1048178" y="3929226"/>
                  </a:lnTo>
                  <a:lnTo>
                    <a:pt x="1174350" y="3986198"/>
                  </a:lnTo>
                  <a:lnTo>
                    <a:pt x="1183180" y="3986333"/>
                  </a:lnTo>
                  <a:lnTo>
                    <a:pt x="1368139" y="3986333"/>
                  </a:lnTo>
                  <a:lnTo>
                    <a:pt x="1561463" y="3986333"/>
                  </a:lnTo>
                  <a:lnTo>
                    <a:pt x="1625595" y="3986333"/>
                  </a:lnTo>
                  <a:lnTo>
                    <a:pt x="1824263" y="3986333"/>
                  </a:lnTo>
                  <a:lnTo>
                    <a:pt x="2016425" y="3986333"/>
                  </a:lnTo>
                  <a:lnTo>
                    <a:pt x="2211840" y="3986333"/>
                  </a:lnTo>
                  <a:lnTo>
                    <a:pt x="2407488" y="3986333"/>
                  </a:lnTo>
                  <a:lnTo>
                    <a:pt x="2628928" y="3986333"/>
                  </a:lnTo>
                  <a:lnTo>
                    <a:pt x="2851762" y="3986333"/>
                  </a:lnTo>
                  <a:lnTo>
                    <a:pt x="2986530" y="3986333"/>
                  </a:lnTo>
                  <a:lnTo>
                    <a:pt x="2986763" y="3964244"/>
                  </a:lnTo>
                  <a:lnTo>
                    <a:pt x="3008837" y="3963975"/>
                  </a:lnTo>
                  <a:lnTo>
                    <a:pt x="3020455" y="3995626"/>
                  </a:lnTo>
                  <a:lnTo>
                    <a:pt x="3040671" y="4005324"/>
                  </a:lnTo>
                  <a:lnTo>
                    <a:pt x="3086213" y="4008826"/>
                  </a:lnTo>
                  <a:lnTo>
                    <a:pt x="3152668" y="4017850"/>
                  </a:lnTo>
                  <a:lnTo>
                    <a:pt x="3215871" y="4035359"/>
                  </a:lnTo>
                  <a:lnTo>
                    <a:pt x="3268616" y="4027952"/>
                  </a:lnTo>
                  <a:lnTo>
                    <a:pt x="3348781" y="4042632"/>
                  </a:lnTo>
                  <a:lnTo>
                    <a:pt x="3375270" y="4020274"/>
                  </a:lnTo>
                  <a:lnTo>
                    <a:pt x="3412215" y="4011385"/>
                  </a:lnTo>
                  <a:lnTo>
                    <a:pt x="3426621" y="3997512"/>
                  </a:lnTo>
                  <a:lnTo>
                    <a:pt x="3441260" y="3990104"/>
                  </a:lnTo>
                  <a:lnTo>
                    <a:pt x="3501906" y="4001687"/>
                  </a:lnTo>
                  <a:lnTo>
                    <a:pt x="3546752" y="4003034"/>
                  </a:lnTo>
                  <a:lnTo>
                    <a:pt x="3562320" y="4010712"/>
                  </a:lnTo>
                  <a:lnTo>
                    <a:pt x="3584162" y="4042767"/>
                  </a:lnTo>
                  <a:lnTo>
                    <a:pt x="3657356" y="4051252"/>
                  </a:lnTo>
                  <a:lnTo>
                    <a:pt x="3645970" y="4067145"/>
                  </a:lnTo>
                  <a:lnTo>
                    <a:pt x="3671762" y="4083443"/>
                  </a:lnTo>
                  <a:lnTo>
                    <a:pt x="3660609" y="4104454"/>
                  </a:lnTo>
                  <a:lnTo>
                    <a:pt x="3688027" y="4111323"/>
                  </a:lnTo>
                  <a:lnTo>
                    <a:pt x="3674318" y="4129775"/>
                  </a:lnTo>
                  <a:lnTo>
                    <a:pt x="3691745" y="4131526"/>
                  </a:lnTo>
                  <a:lnTo>
                    <a:pt x="3704060" y="4123445"/>
                  </a:lnTo>
                  <a:lnTo>
                    <a:pt x="3716840" y="4135566"/>
                  </a:lnTo>
                  <a:lnTo>
                    <a:pt x="3765635" y="4142301"/>
                  </a:lnTo>
                  <a:lnTo>
                    <a:pt x="3815128" y="4142840"/>
                  </a:lnTo>
                  <a:lnTo>
                    <a:pt x="3867874" y="4148362"/>
                  </a:lnTo>
                  <a:lnTo>
                    <a:pt x="3926197" y="4158867"/>
                  </a:lnTo>
                  <a:lnTo>
                    <a:pt x="3947342" y="4175838"/>
                  </a:lnTo>
                  <a:lnTo>
                    <a:pt x="3989631" y="4216783"/>
                  </a:lnTo>
                  <a:lnTo>
                    <a:pt x="3968719" y="4234292"/>
                  </a:lnTo>
                  <a:lnTo>
                    <a:pt x="3915741" y="4227019"/>
                  </a:lnTo>
                  <a:lnTo>
                    <a:pt x="3882745" y="4194155"/>
                  </a:lnTo>
                  <a:lnTo>
                    <a:pt x="3891110" y="4227692"/>
                  </a:lnTo>
                  <a:lnTo>
                    <a:pt x="3859974" y="4256920"/>
                  </a:lnTo>
                  <a:lnTo>
                    <a:pt x="3863459" y="4281702"/>
                  </a:lnTo>
                  <a:lnTo>
                    <a:pt x="3858115" y="4296113"/>
                  </a:lnTo>
                  <a:lnTo>
                    <a:pt x="3816058" y="4313219"/>
                  </a:lnTo>
                  <a:lnTo>
                    <a:pt x="3785386" y="4341368"/>
                  </a:lnTo>
                  <a:lnTo>
                    <a:pt x="3770980" y="4359147"/>
                  </a:lnTo>
                  <a:lnTo>
                    <a:pt x="3806763" y="4362379"/>
                  </a:lnTo>
                  <a:lnTo>
                    <a:pt x="3855094" y="4346217"/>
                  </a:lnTo>
                  <a:lnTo>
                    <a:pt x="3883675" y="4331940"/>
                  </a:lnTo>
                  <a:lnTo>
                    <a:pt x="3902961" y="4329651"/>
                  </a:lnTo>
                  <a:lnTo>
                    <a:pt x="3938744" y="4334769"/>
                  </a:lnTo>
                  <a:lnTo>
                    <a:pt x="3956171" y="4326822"/>
                  </a:lnTo>
                  <a:lnTo>
                    <a:pt x="3988005" y="4320357"/>
                  </a:lnTo>
                  <a:lnTo>
                    <a:pt x="4044701" y="4314027"/>
                  </a:lnTo>
                  <a:lnTo>
                    <a:pt x="4044701" y="4314027"/>
                  </a:lnTo>
                  <a:lnTo>
                    <a:pt x="4044701" y="4314027"/>
                  </a:lnTo>
                  <a:lnTo>
                    <a:pt x="4038892" y="4298538"/>
                  </a:lnTo>
                  <a:lnTo>
                    <a:pt x="4035871" y="4299076"/>
                  </a:lnTo>
                  <a:lnTo>
                    <a:pt x="4015888" y="4301770"/>
                  </a:lnTo>
                  <a:lnTo>
                    <a:pt x="3989864" y="4296922"/>
                  </a:lnTo>
                  <a:lnTo>
                    <a:pt x="4009382" y="4279143"/>
                  </a:lnTo>
                  <a:lnTo>
                    <a:pt x="4029133" y="4272947"/>
                  </a:lnTo>
                  <a:lnTo>
                    <a:pt x="4075140" y="4265405"/>
                  </a:lnTo>
                  <a:lnTo>
                    <a:pt x="4130210" y="4258266"/>
                  </a:lnTo>
                  <a:lnTo>
                    <a:pt x="4159022" y="4268098"/>
                  </a:lnTo>
                  <a:lnTo>
                    <a:pt x="4177146" y="4256650"/>
                  </a:lnTo>
                  <a:lnTo>
                    <a:pt x="4197827" y="4249377"/>
                  </a:lnTo>
                  <a:lnTo>
                    <a:pt x="4211768" y="4253283"/>
                  </a:lnTo>
                  <a:lnTo>
                    <a:pt x="4212465" y="4254091"/>
                  </a:lnTo>
                  <a:lnTo>
                    <a:pt x="4279153" y="4217322"/>
                  </a:lnTo>
                  <a:lnTo>
                    <a:pt x="4308662" y="4207489"/>
                  </a:lnTo>
                  <a:lnTo>
                    <a:pt x="4407648" y="4207085"/>
                  </a:lnTo>
                  <a:lnTo>
                    <a:pt x="4527778" y="4207085"/>
                  </a:lnTo>
                  <a:lnTo>
                    <a:pt x="4534284" y="4193886"/>
                  </a:lnTo>
                  <a:lnTo>
                    <a:pt x="4555197" y="4191192"/>
                  </a:lnTo>
                  <a:lnTo>
                    <a:pt x="4582848" y="4182842"/>
                  </a:lnTo>
                  <a:lnTo>
                    <a:pt x="4606084" y="4158328"/>
                  </a:lnTo>
                  <a:lnTo>
                    <a:pt x="4626067" y="4115902"/>
                  </a:lnTo>
                  <a:lnTo>
                    <a:pt x="4675792" y="4074149"/>
                  </a:lnTo>
                  <a:lnTo>
                    <a:pt x="4697402" y="4088695"/>
                  </a:lnTo>
                  <a:lnTo>
                    <a:pt x="4741085" y="4079267"/>
                  </a:lnTo>
                  <a:lnTo>
                    <a:pt x="4770130" y="4095295"/>
                  </a:lnTo>
                  <a:lnTo>
                    <a:pt x="4770130" y="4169642"/>
                  </a:lnTo>
                  <a:lnTo>
                    <a:pt x="4812653" y="4199947"/>
                  </a:lnTo>
                  <a:lnTo>
                    <a:pt x="4885149" y="4193482"/>
                  </a:lnTo>
                  <a:lnTo>
                    <a:pt x="4989479" y="4191731"/>
                  </a:lnTo>
                  <a:lnTo>
                    <a:pt x="4876319" y="4235639"/>
                  </a:lnTo>
                  <a:lnTo>
                    <a:pt x="4878876" y="4279951"/>
                  </a:lnTo>
                  <a:lnTo>
                    <a:pt x="4928368" y="4283722"/>
                  </a:lnTo>
                  <a:lnTo>
                    <a:pt x="5001097" y="4246144"/>
                  </a:lnTo>
                  <a:lnTo>
                    <a:pt x="5065693" y="4224864"/>
                  </a:lnTo>
                  <a:lnTo>
                    <a:pt x="5209989" y="4193212"/>
                  </a:lnTo>
                  <a:lnTo>
                    <a:pt x="5290619" y="4157924"/>
                  </a:lnTo>
                  <a:lnTo>
                    <a:pt x="5248561" y="4138260"/>
                  </a:lnTo>
                  <a:lnTo>
                    <a:pt x="5241823" y="4098931"/>
                  </a:lnTo>
                  <a:close/>
                  <a:moveTo>
                    <a:pt x="3994976" y="3141306"/>
                  </a:moveTo>
                  <a:lnTo>
                    <a:pt x="4020535" y="3099284"/>
                  </a:lnTo>
                  <a:lnTo>
                    <a:pt x="4004038" y="3082718"/>
                  </a:lnTo>
                  <a:lnTo>
                    <a:pt x="3977316" y="3080967"/>
                  </a:lnTo>
                  <a:lnTo>
                    <a:pt x="3952221" y="3105210"/>
                  </a:lnTo>
                  <a:lnTo>
                    <a:pt x="3949201" y="3110733"/>
                  </a:lnTo>
                  <a:lnTo>
                    <a:pt x="3966395" y="3134572"/>
                  </a:lnTo>
                  <a:lnTo>
                    <a:pt x="3994976" y="3141306"/>
                  </a:lnTo>
                  <a:close/>
                  <a:moveTo>
                    <a:pt x="680119" y="3631971"/>
                  </a:moveTo>
                  <a:lnTo>
                    <a:pt x="680119" y="3631971"/>
                  </a:lnTo>
                  <a:lnTo>
                    <a:pt x="716368" y="3600320"/>
                  </a:lnTo>
                  <a:lnTo>
                    <a:pt x="680119" y="363197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2" name="Figura a mano libera: forma 31">
              <a:extLst>
                <a:ext uri="{FF2B5EF4-FFF2-40B4-BE49-F238E27FC236}">
                  <a16:creationId xmlns:a16="http://schemas.microsoft.com/office/drawing/2014/main" id="{F68BBBF3-D08B-4254-B5DC-12FFE687AE32}"/>
                </a:ext>
              </a:extLst>
            </p:cNvPr>
            <p:cNvSpPr/>
            <p:nvPr/>
          </p:nvSpPr>
          <p:spPr>
            <a:xfrm>
              <a:off x="11836680" y="6436844"/>
              <a:ext cx="1237319" cy="699294"/>
            </a:xfrm>
            <a:custGeom>
              <a:avLst/>
              <a:gdLst>
                <a:gd name="connsiteX0" fmla="*/ 1215246 w 1237319"/>
                <a:gd name="connsiteY0" fmla="*/ 65727 h 699294"/>
                <a:gd name="connsiteX1" fmla="*/ 1211295 w 1237319"/>
                <a:gd name="connsiteY1" fmla="*/ 109635 h 699294"/>
                <a:gd name="connsiteX2" fmla="*/ 1237319 w 1237319"/>
                <a:gd name="connsiteY2" fmla="*/ 114618 h 699294"/>
                <a:gd name="connsiteX3" fmla="*/ 1216408 w 1237319"/>
                <a:gd name="connsiteY3" fmla="*/ 127953 h 699294"/>
                <a:gd name="connsiteX4" fmla="*/ 1191313 w 1237319"/>
                <a:gd name="connsiteY4" fmla="*/ 137919 h 699294"/>
                <a:gd name="connsiteX5" fmla="*/ 1166450 w 1237319"/>
                <a:gd name="connsiteY5" fmla="*/ 157584 h 699294"/>
                <a:gd name="connsiteX6" fmla="*/ 1152741 w 1237319"/>
                <a:gd name="connsiteY6" fmla="*/ 174958 h 699294"/>
                <a:gd name="connsiteX7" fmla="*/ 1149023 w 1237319"/>
                <a:gd name="connsiteY7" fmla="*/ 205128 h 699294"/>
                <a:gd name="connsiteX8" fmla="*/ 1133920 w 1237319"/>
                <a:gd name="connsiteY8" fmla="*/ 219405 h 699294"/>
                <a:gd name="connsiteX9" fmla="*/ 1133455 w 1237319"/>
                <a:gd name="connsiteY9" fmla="*/ 247689 h 699294"/>
                <a:gd name="connsiteX10" fmla="*/ 1114634 w 1237319"/>
                <a:gd name="connsiteY10" fmla="*/ 258195 h 699294"/>
                <a:gd name="connsiteX11" fmla="*/ 1112311 w 1237319"/>
                <a:gd name="connsiteY11" fmla="*/ 280553 h 699294"/>
                <a:gd name="connsiteX12" fmla="*/ 1103248 w 1237319"/>
                <a:gd name="connsiteY12" fmla="*/ 283381 h 699294"/>
                <a:gd name="connsiteX13" fmla="*/ 1097207 w 1237319"/>
                <a:gd name="connsiteY13" fmla="*/ 303988 h 699294"/>
                <a:gd name="connsiteX14" fmla="*/ 1113705 w 1237319"/>
                <a:gd name="connsiteY14" fmla="*/ 320959 h 699294"/>
                <a:gd name="connsiteX15" fmla="*/ 1117887 w 1237319"/>
                <a:gd name="connsiteY15" fmla="*/ 366349 h 699294"/>
                <a:gd name="connsiteX16" fmla="*/ 1129505 w 1237319"/>
                <a:gd name="connsiteY16" fmla="*/ 400963 h 699294"/>
                <a:gd name="connsiteX17" fmla="*/ 1122998 w 1237319"/>
                <a:gd name="connsiteY17" fmla="*/ 420627 h 699294"/>
                <a:gd name="connsiteX18" fmla="*/ 1136011 w 1237319"/>
                <a:gd name="connsiteY18" fmla="*/ 442447 h 699294"/>
                <a:gd name="connsiteX19" fmla="*/ 1173885 w 1237319"/>
                <a:gd name="connsiteY19" fmla="*/ 463593 h 699294"/>
                <a:gd name="connsiteX20" fmla="*/ 1208972 w 1237319"/>
                <a:gd name="connsiteY20" fmla="*/ 511407 h 699294"/>
                <a:gd name="connsiteX21" fmla="*/ 1183413 w 1237319"/>
                <a:gd name="connsiteY21" fmla="*/ 507501 h 699294"/>
                <a:gd name="connsiteX22" fmla="*/ 1095813 w 1237319"/>
                <a:gd name="connsiteY22" fmla="*/ 513966 h 699294"/>
                <a:gd name="connsiteX23" fmla="*/ 1078386 w 1237319"/>
                <a:gd name="connsiteY23" fmla="*/ 518410 h 699294"/>
                <a:gd name="connsiteX24" fmla="*/ 1059797 w 1237319"/>
                <a:gd name="connsiteY24" fmla="*/ 542654 h 699294"/>
                <a:gd name="connsiteX25" fmla="*/ 1074436 w 1237319"/>
                <a:gd name="connsiteY25" fmla="*/ 559490 h 699294"/>
                <a:gd name="connsiteX26" fmla="*/ 1062818 w 1237319"/>
                <a:gd name="connsiteY26" fmla="*/ 604610 h 699294"/>
                <a:gd name="connsiteX27" fmla="*/ 1054684 w 1237319"/>
                <a:gd name="connsiteY27" fmla="*/ 642996 h 699294"/>
                <a:gd name="connsiteX28" fmla="*/ 1072344 w 1237319"/>
                <a:gd name="connsiteY28" fmla="*/ 649865 h 699294"/>
                <a:gd name="connsiteX29" fmla="*/ 1117887 w 1237319"/>
                <a:gd name="connsiteY29" fmla="*/ 664680 h 699294"/>
                <a:gd name="connsiteX30" fmla="*/ 1135778 w 1237319"/>
                <a:gd name="connsiteY30" fmla="*/ 657812 h 699294"/>
                <a:gd name="connsiteX31" fmla="*/ 1141356 w 1237319"/>
                <a:gd name="connsiteY31" fmla="*/ 699295 h 699294"/>
                <a:gd name="connsiteX32" fmla="*/ 1091398 w 1237319"/>
                <a:gd name="connsiteY32" fmla="*/ 698891 h 699294"/>
                <a:gd name="connsiteX33" fmla="*/ 1064676 w 1237319"/>
                <a:gd name="connsiteY33" fmla="*/ 677745 h 699294"/>
                <a:gd name="connsiteX34" fmla="*/ 1040743 w 1237319"/>
                <a:gd name="connsiteY34" fmla="*/ 661313 h 699294"/>
                <a:gd name="connsiteX35" fmla="*/ 990785 w 1237319"/>
                <a:gd name="connsiteY35" fmla="*/ 655926 h 699294"/>
                <a:gd name="connsiteX36" fmla="*/ 976146 w 1237319"/>
                <a:gd name="connsiteY36" fmla="*/ 635858 h 699294"/>
                <a:gd name="connsiteX37" fmla="*/ 936181 w 1237319"/>
                <a:gd name="connsiteY37" fmla="*/ 647979 h 699294"/>
                <a:gd name="connsiteX38" fmla="*/ 884132 w 1237319"/>
                <a:gd name="connsiteY38" fmla="*/ 642592 h 699294"/>
                <a:gd name="connsiteX39" fmla="*/ 862291 w 1237319"/>
                <a:gd name="connsiteY39" fmla="*/ 625217 h 699294"/>
                <a:gd name="connsiteX40" fmla="*/ 820930 w 1237319"/>
                <a:gd name="connsiteY40" fmla="*/ 621716 h 699294"/>
                <a:gd name="connsiteX41" fmla="*/ 790490 w 1237319"/>
                <a:gd name="connsiteY41" fmla="*/ 622658 h 699294"/>
                <a:gd name="connsiteX42" fmla="*/ 786773 w 1237319"/>
                <a:gd name="connsiteY42" fmla="*/ 610806 h 699294"/>
                <a:gd name="connsiteX43" fmla="*/ 764234 w 1237319"/>
                <a:gd name="connsiteY43" fmla="*/ 609863 h 699294"/>
                <a:gd name="connsiteX44" fmla="*/ 734492 w 1237319"/>
                <a:gd name="connsiteY44" fmla="*/ 607573 h 699294"/>
                <a:gd name="connsiteX45" fmla="*/ 694293 w 1237319"/>
                <a:gd name="connsiteY45" fmla="*/ 613230 h 699294"/>
                <a:gd name="connsiteX46" fmla="*/ 665946 w 1237319"/>
                <a:gd name="connsiteY46" fmla="*/ 612287 h 699294"/>
                <a:gd name="connsiteX47" fmla="*/ 649680 w 1237319"/>
                <a:gd name="connsiteY47" fmla="*/ 615789 h 699294"/>
                <a:gd name="connsiteX48" fmla="*/ 653166 w 1237319"/>
                <a:gd name="connsiteY48" fmla="*/ 570399 h 699294"/>
                <a:gd name="connsiteX49" fmla="*/ 631557 w 1237319"/>
                <a:gd name="connsiteY49" fmla="*/ 556257 h 699294"/>
                <a:gd name="connsiteX50" fmla="*/ 626677 w 1237319"/>
                <a:gd name="connsiteY50" fmla="*/ 532956 h 699294"/>
                <a:gd name="connsiteX51" fmla="*/ 636203 w 1237319"/>
                <a:gd name="connsiteY51" fmla="*/ 510060 h 699294"/>
                <a:gd name="connsiteX52" fmla="*/ 623191 w 1237319"/>
                <a:gd name="connsiteY52" fmla="*/ 495379 h 699294"/>
                <a:gd name="connsiteX53" fmla="*/ 622029 w 1237319"/>
                <a:gd name="connsiteY53" fmla="*/ 471674 h 699294"/>
                <a:gd name="connsiteX54" fmla="*/ 542795 w 1237319"/>
                <a:gd name="connsiteY54" fmla="*/ 471943 h 699294"/>
                <a:gd name="connsiteX55" fmla="*/ 548604 w 1237319"/>
                <a:gd name="connsiteY55" fmla="*/ 458340 h 699294"/>
                <a:gd name="connsiteX56" fmla="*/ 515376 w 1237319"/>
                <a:gd name="connsiteY56" fmla="*/ 458474 h 699294"/>
                <a:gd name="connsiteX57" fmla="*/ 511890 w 1237319"/>
                <a:gd name="connsiteY57" fmla="*/ 465074 h 699294"/>
                <a:gd name="connsiteX58" fmla="*/ 471460 w 1237319"/>
                <a:gd name="connsiteY58" fmla="*/ 466556 h 699294"/>
                <a:gd name="connsiteX59" fmla="*/ 454962 w 1237319"/>
                <a:gd name="connsiteY59" fmla="*/ 488510 h 699294"/>
                <a:gd name="connsiteX60" fmla="*/ 445203 w 1237319"/>
                <a:gd name="connsiteY60" fmla="*/ 498073 h 699294"/>
                <a:gd name="connsiteX61" fmla="*/ 409187 w 1237319"/>
                <a:gd name="connsiteY61" fmla="*/ 492685 h 699294"/>
                <a:gd name="connsiteX62" fmla="*/ 387809 w 1237319"/>
                <a:gd name="connsiteY62" fmla="*/ 498073 h 699294"/>
                <a:gd name="connsiteX63" fmla="*/ 344590 w 1237319"/>
                <a:gd name="connsiteY63" fmla="*/ 501036 h 699294"/>
                <a:gd name="connsiteX64" fmla="*/ 319728 w 1237319"/>
                <a:gd name="connsiteY64" fmla="*/ 481237 h 699294"/>
                <a:gd name="connsiteX65" fmla="*/ 304858 w 1237319"/>
                <a:gd name="connsiteY65" fmla="*/ 468980 h 699294"/>
                <a:gd name="connsiteX66" fmla="*/ 286035 w 1237319"/>
                <a:gd name="connsiteY66" fmla="*/ 446353 h 699294"/>
                <a:gd name="connsiteX67" fmla="*/ 270004 w 1237319"/>
                <a:gd name="connsiteY67" fmla="*/ 418203 h 699294"/>
                <a:gd name="connsiteX68" fmla="*/ 77841 w 1237319"/>
                <a:gd name="connsiteY68" fmla="*/ 417799 h 699294"/>
                <a:gd name="connsiteX69" fmla="*/ 54837 w 1237319"/>
                <a:gd name="connsiteY69" fmla="*/ 422244 h 699294"/>
                <a:gd name="connsiteX70" fmla="*/ 36016 w 1237319"/>
                <a:gd name="connsiteY70" fmla="*/ 421570 h 699294"/>
                <a:gd name="connsiteX71" fmla="*/ 9062 w 1237319"/>
                <a:gd name="connsiteY71" fmla="*/ 426689 h 699294"/>
                <a:gd name="connsiteX72" fmla="*/ 0 w 1237319"/>
                <a:gd name="connsiteY72" fmla="*/ 414971 h 699294"/>
                <a:gd name="connsiteX73" fmla="*/ 16497 w 1237319"/>
                <a:gd name="connsiteY73" fmla="*/ 410930 h 699294"/>
                <a:gd name="connsiteX74" fmla="*/ 18589 w 1237319"/>
                <a:gd name="connsiteY74" fmla="*/ 394498 h 699294"/>
                <a:gd name="connsiteX75" fmla="*/ 29278 w 1237319"/>
                <a:gd name="connsiteY75" fmla="*/ 384801 h 699294"/>
                <a:gd name="connsiteX76" fmla="*/ 52978 w 1237319"/>
                <a:gd name="connsiteY76" fmla="*/ 376989 h 699294"/>
                <a:gd name="connsiteX77" fmla="*/ 70173 w 1237319"/>
                <a:gd name="connsiteY77" fmla="*/ 380760 h 699294"/>
                <a:gd name="connsiteX78" fmla="*/ 92480 w 1237319"/>
                <a:gd name="connsiteY78" fmla="*/ 366349 h 699294"/>
                <a:gd name="connsiteX79" fmla="*/ 127798 w 1237319"/>
                <a:gd name="connsiteY79" fmla="*/ 366753 h 699294"/>
                <a:gd name="connsiteX80" fmla="*/ 131981 w 1237319"/>
                <a:gd name="connsiteY80" fmla="*/ 377393 h 699294"/>
                <a:gd name="connsiteX81" fmla="*/ 156379 w 1237319"/>
                <a:gd name="connsiteY81" fmla="*/ 384127 h 699294"/>
                <a:gd name="connsiteX82" fmla="*/ 194718 w 1237319"/>
                <a:gd name="connsiteY82" fmla="*/ 360422 h 699294"/>
                <a:gd name="connsiteX83" fmla="*/ 232592 w 1237319"/>
                <a:gd name="connsiteY83" fmla="*/ 342105 h 699294"/>
                <a:gd name="connsiteX84" fmla="*/ 249091 w 1237319"/>
                <a:gd name="connsiteY84" fmla="*/ 330118 h 699294"/>
                <a:gd name="connsiteX85" fmla="*/ 246999 w 1237319"/>
                <a:gd name="connsiteY85" fmla="*/ 299140 h 699294"/>
                <a:gd name="connsiteX86" fmla="*/ 275347 w 1237319"/>
                <a:gd name="connsiteY86" fmla="*/ 262640 h 699294"/>
                <a:gd name="connsiteX87" fmla="*/ 305089 w 1237319"/>
                <a:gd name="connsiteY87" fmla="*/ 243379 h 699294"/>
                <a:gd name="connsiteX88" fmla="*/ 348076 w 1237319"/>
                <a:gd name="connsiteY88" fmla="*/ 225331 h 699294"/>
                <a:gd name="connsiteX89" fmla="*/ 355512 w 1237319"/>
                <a:gd name="connsiteY89" fmla="*/ 213344 h 699294"/>
                <a:gd name="connsiteX90" fmla="*/ 357139 w 1237319"/>
                <a:gd name="connsiteY90" fmla="*/ 199606 h 699294"/>
                <a:gd name="connsiteX91" fmla="*/ 367827 w 1237319"/>
                <a:gd name="connsiteY91" fmla="*/ 186541 h 699294"/>
                <a:gd name="connsiteX92" fmla="*/ 364342 w 1237319"/>
                <a:gd name="connsiteY92" fmla="*/ 165261 h 699294"/>
                <a:gd name="connsiteX93" fmla="*/ 372474 w 1237319"/>
                <a:gd name="connsiteY93" fmla="*/ 131993 h 699294"/>
                <a:gd name="connsiteX94" fmla="*/ 385254 w 1237319"/>
                <a:gd name="connsiteY94" fmla="*/ 108558 h 699294"/>
                <a:gd name="connsiteX95" fmla="*/ 404772 w 1237319"/>
                <a:gd name="connsiteY95" fmla="*/ 88489 h 699294"/>
                <a:gd name="connsiteX96" fmla="*/ 408490 w 1237319"/>
                <a:gd name="connsiteY96" fmla="*/ 65862 h 699294"/>
                <a:gd name="connsiteX97" fmla="*/ 414299 w 1237319"/>
                <a:gd name="connsiteY97" fmla="*/ 39598 h 699294"/>
                <a:gd name="connsiteX98" fmla="*/ 439859 w 1237319"/>
                <a:gd name="connsiteY98" fmla="*/ 20472 h 699294"/>
                <a:gd name="connsiteX99" fmla="*/ 474713 w 1237319"/>
                <a:gd name="connsiteY99" fmla="*/ 8351 h 699294"/>
                <a:gd name="connsiteX100" fmla="*/ 528388 w 1237319"/>
                <a:gd name="connsiteY100" fmla="*/ 21146 h 699294"/>
                <a:gd name="connsiteX101" fmla="*/ 569748 w 1237319"/>
                <a:gd name="connsiteY101" fmla="*/ 35018 h 699294"/>
                <a:gd name="connsiteX102" fmla="*/ 617382 w 1237319"/>
                <a:gd name="connsiteY102" fmla="*/ 38790 h 699294"/>
                <a:gd name="connsiteX103" fmla="*/ 665946 w 1237319"/>
                <a:gd name="connsiteY103" fmla="*/ 46063 h 699294"/>
                <a:gd name="connsiteX104" fmla="*/ 685463 w 1237319"/>
                <a:gd name="connsiteY104" fmla="*/ 23435 h 699294"/>
                <a:gd name="connsiteX105" fmla="*/ 694525 w 1237319"/>
                <a:gd name="connsiteY105" fmla="*/ 20472 h 699294"/>
                <a:gd name="connsiteX106" fmla="*/ 724036 w 1237319"/>
                <a:gd name="connsiteY106" fmla="*/ 24244 h 699294"/>
                <a:gd name="connsiteX107" fmla="*/ 796765 w 1237319"/>
                <a:gd name="connsiteY107" fmla="*/ 5522 h 699294"/>
                <a:gd name="connsiteX108" fmla="*/ 822324 w 1237319"/>
                <a:gd name="connsiteY108" fmla="*/ 13469 h 699294"/>
                <a:gd name="connsiteX109" fmla="*/ 843469 w 1237319"/>
                <a:gd name="connsiteY109" fmla="*/ 12391 h 699294"/>
                <a:gd name="connsiteX110" fmla="*/ 853228 w 1237319"/>
                <a:gd name="connsiteY110" fmla="*/ 3232 h 699294"/>
                <a:gd name="connsiteX111" fmla="*/ 877393 w 1237319"/>
                <a:gd name="connsiteY111" fmla="*/ 0 h 699294"/>
                <a:gd name="connsiteX112" fmla="*/ 926422 w 1237319"/>
                <a:gd name="connsiteY112" fmla="*/ 3906 h 699294"/>
                <a:gd name="connsiteX113" fmla="*/ 968247 w 1237319"/>
                <a:gd name="connsiteY113" fmla="*/ 4714 h 699294"/>
                <a:gd name="connsiteX114" fmla="*/ 989856 w 1237319"/>
                <a:gd name="connsiteY114" fmla="*/ 808 h 699294"/>
                <a:gd name="connsiteX115" fmla="*/ 1029125 w 1237319"/>
                <a:gd name="connsiteY115" fmla="*/ 31921 h 699294"/>
                <a:gd name="connsiteX116" fmla="*/ 1058403 w 1237319"/>
                <a:gd name="connsiteY116" fmla="*/ 36365 h 699294"/>
                <a:gd name="connsiteX117" fmla="*/ 1075830 w 1237319"/>
                <a:gd name="connsiteY117" fmla="*/ 30035 h 699294"/>
                <a:gd name="connsiteX118" fmla="*/ 1106037 w 1237319"/>
                <a:gd name="connsiteY118" fmla="*/ 32594 h 699294"/>
                <a:gd name="connsiteX119" fmla="*/ 1142285 w 1237319"/>
                <a:gd name="connsiteY119" fmla="*/ 24648 h 699294"/>
                <a:gd name="connsiteX120" fmla="*/ 1157853 w 1237319"/>
                <a:gd name="connsiteY120" fmla="*/ 40675 h 69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237319" h="699294">
                  <a:moveTo>
                    <a:pt x="1215246" y="65727"/>
                  </a:moveTo>
                  <a:lnTo>
                    <a:pt x="1211295" y="109635"/>
                  </a:lnTo>
                  <a:lnTo>
                    <a:pt x="1237319" y="114618"/>
                  </a:lnTo>
                  <a:lnTo>
                    <a:pt x="1216408" y="127953"/>
                  </a:lnTo>
                  <a:lnTo>
                    <a:pt x="1191313" y="137919"/>
                  </a:lnTo>
                  <a:lnTo>
                    <a:pt x="1166450" y="157584"/>
                  </a:lnTo>
                  <a:lnTo>
                    <a:pt x="1152741" y="174958"/>
                  </a:lnTo>
                  <a:lnTo>
                    <a:pt x="1149023" y="205128"/>
                  </a:lnTo>
                  <a:lnTo>
                    <a:pt x="1133920" y="219405"/>
                  </a:lnTo>
                  <a:lnTo>
                    <a:pt x="1133455" y="247689"/>
                  </a:lnTo>
                  <a:lnTo>
                    <a:pt x="1114634" y="258195"/>
                  </a:lnTo>
                  <a:lnTo>
                    <a:pt x="1112311" y="280553"/>
                  </a:lnTo>
                  <a:lnTo>
                    <a:pt x="1103248" y="283381"/>
                  </a:lnTo>
                  <a:lnTo>
                    <a:pt x="1097207" y="303988"/>
                  </a:lnTo>
                  <a:lnTo>
                    <a:pt x="1113705" y="320959"/>
                  </a:lnTo>
                  <a:lnTo>
                    <a:pt x="1117887" y="366349"/>
                  </a:lnTo>
                  <a:lnTo>
                    <a:pt x="1129505" y="400963"/>
                  </a:lnTo>
                  <a:lnTo>
                    <a:pt x="1122998" y="420627"/>
                  </a:lnTo>
                  <a:lnTo>
                    <a:pt x="1136011" y="442447"/>
                  </a:lnTo>
                  <a:lnTo>
                    <a:pt x="1173885" y="463593"/>
                  </a:lnTo>
                  <a:lnTo>
                    <a:pt x="1208972" y="511407"/>
                  </a:lnTo>
                  <a:lnTo>
                    <a:pt x="1183413" y="507501"/>
                  </a:lnTo>
                  <a:lnTo>
                    <a:pt x="1095813" y="513966"/>
                  </a:lnTo>
                  <a:lnTo>
                    <a:pt x="1078386" y="518410"/>
                  </a:lnTo>
                  <a:lnTo>
                    <a:pt x="1059797" y="542654"/>
                  </a:lnTo>
                  <a:lnTo>
                    <a:pt x="1074436" y="559490"/>
                  </a:lnTo>
                  <a:lnTo>
                    <a:pt x="1062818" y="604610"/>
                  </a:lnTo>
                  <a:lnTo>
                    <a:pt x="1054684" y="642996"/>
                  </a:lnTo>
                  <a:lnTo>
                    <a:pt x="1072344" y="649865"/>
                  </a:lnTo>
                  <a:lnTo>
                    <a:pt x="1117887" y="664680"/>
                  </a:lnTo>
                  <a:lnTo>
                    <a:pt x="1135778" y="657812"/>
                  </a:lnTo>
                  <a:lnTo>
                    <a:pt x="1141356" y="699295"/>
                  </a:lnTo>
                  <a:lnTo>
                    <a:pt x="1091398" y="698891"/>
                  </a:lnTo>
                  <a:lnTo>
                    <a:pt x="1064676" y="677745"/>
                  </a:lnTo>
                  <a:lnTo>
                    <a:pt x="1040743" y="661313"/>
                  </a:lnTo>
                  <a:lnTo>
                    <a:pt x="990785" y="655926"/>
                  </a:lnTo>
                  <a:lnTo>
                    <a:pt x="976146" y="635858"/>
                  </a:lnTo>
                  <a:lnTo>
                    <a:pt x="936181" y="647979"/>
                  </a:lnTo>
                  <a:lnTo>
                    <a:pt x="884132" y="642592"/>
                  </a:lnTo>
                  <a:lnTo>
                    <a:pt x="862291" y="625217"/>
                  </a:lnTo>
                  <a:lnTo>
                    <a:pt x="820930" y="621716"/>
                  </a:lnTo>
                  <a:lnTo>
                    <a:pt x="790490" y="622658"/>
                  </a:lnTo>
                  <a:lnTo>
                    <a:pt x="786773" y="610806"/>
                  </a:lnTo>
                  <a:lnTo>
                    <a:pt x="764234" y="609863"/>
                  </a:lnTo>
                  <a:lnTo>
                    <a:pt x="734492" y="607573"/>
                  </a:lnTo>
                  <a:lnTo>
                    <a:pt x="694293" y="613230"/>
                  </a:lnTo>
                  <a:lnTo>
                    <a:pt x="665946" y="612287"/>
                  </a:lnTo>
                  <a:lnTo>
                    <a:pt x="649680" y="615789"/>
                  </a:lnTo>
                  <a:lnTo>
                    <a:pt x="653166" y="570399"/>
                  </a:lnTo>
                  <a:lnTo>
                    <a:pt x="631557" y="556257"/>
                  </a:lnTo>
                  <a:lnTo>
                    <a:pt x="626677" y="532956"/>
                  </a:lnTo>
                  <a:lnTo>
                    <a:pt x="636203" y="510060"/>
                  </a:lnTo>
                  <a:lnTo>
                    <a:pt x="623191" y="495379"/>
                  </a:lnTo>
                  <a:lnTo>
                    <a:pt x="622029" y="471674"/>
                  </a:lnTo>
                  <a:lnTo>
                    <a:pt x="542795" y="471943"/>
                  </a:lnTo>
                  <a:lnTo>
                    <a:pt x="548604" y="458340"/>
                  </a:lnTo>
                  <a:lnTo>
                    <a:pt x="515376" y="458474"/>
                  </a:lnTo>
                  <a:lnTo>
                    <a:pt x="511890" y="465074"/>
                  </a:lnTo>
                  <a:lnTo>
                    <a:pt x="471460" y="466556"/>
                  </a:lnTo>
                  <a:lnTo>
                    <a:pt x="454962" y="488510"/>
                  </a:lnTo>
                  <a:lnTo>
                    <a:pt x="445203" y="498073"/>
                  </a:lnTo>
                  <a:lnTo>
                    <a:pt x="409187" y="492685"/>
                  </a:lnTo>
                  <a:lnTo>
                    <a:pt x="387809" y="498073"/>
                  </a:lnTo>
                  <a:lnTo>
                    <a:pt x="344590" y="501036"/>
                  </a:lnTo>
                  <a:lnTo>
                    <a:pt x="319728" y="481237"/>
                  </a:lnTo>
                  <a:lnTo>
                    <a:pt x="304858" y="468980"/>
                  </a:lnTo>
                  <a:lnTo>
                    <a:pt x="286035" y="446353"/>
                  </a:lnTo>
                  <a:lnTo>
                    <a:pt x="270004" y="418203"/>
                  </a:lnTo>
                  <a:lnTo>
                    <a:pt x="77841" y="417799"/>
                  </a:lnTo>
                  <a:lnTo>
                    <a:pt x="54837" y="422244"/>
                  </a:lnTo>
                  <a:lnTo>
                    <a:pt x="36016" y="421570"/>
                  </a:lnTo>
                  <a:lnTo>
                    <a:pt x="9062" y="426689"/>
                  </a:lnTo>
                  <a:lnTo>
                    <a:pt x="0" y="414971"/>
                  </a:lnTo>
                  <a:lnTo>
                    <a:pt x="16497" y="410930"/>
                  </a:lnTo>
                  <a:lnTo>
                    <a:pt x="18589" y="394498"/>
                  </a:lnTo>
                  <a:lnTo>
                    <a:pt x="29278" y="384801"/>
                  </a:lnTo>
                  <a:lnTo>
                    <a:pt x="52978" y="376989"/>
                  </a:lnTo>
                  <a:lnTo>
                    <a:pt x="70173" y="380760"/>
                  </a:lnTo>
                  <a:lnTo>
                    <a:pt x="92480" y="366349"/>
                  </a:lnTo>
                  <a:lnTo>
                    <a:pt x="127798" y="366753"/>
                  </a:lnTo>
                  <a:lnTo>
                    <a:pt x="131981" y="377393"/>
                  </a:lnTo>
                  <a:lnTo>
                    <a:pt x="156379" y="384127"/>
                  </a:lnTo>
                  <a:lnTo>
                    <a:pt x="194718" y="360422"/>
                  </a:lnTo>
                  <a:lnTo>
                    <a:pt x="232592" y="342105"/>
                  </a:lnTo>
                  <a:lnTo>
                    <a:pt x="249091" y="330118"/>
                  </a:lnTo>
                  <a:lnTo>
                    <a:pt x="246999" y="299140"/>
                  </a:lnTo>
                  <a:lnTo>
                    <a:pt x="275347" y="262640"/>
                  </a:lnTo>
                  <a:lnTo>
                    <a:pt x="305089" y="243379"/>
                  </a:lnTo>
                  <a:lnTo>
                    <a:pt x="348076" y="225331"/>
                  </a:lnTo>
                  <a:lnTo>
                    <a:pt x="355512" y="213344"/>
                  </a:lnTo>
                  <a:lnTo>
                    <a:pt x="357139" y="199606"/>
                  </a:lnTo>
                  <a:lnTo>
                    <a:pt x="367827" y="186541"/>
                  </a:lnTo>
                  <a:lnTo>
                    <a:pt x="364342" y="165261"/>
                  </a:lnTo>
                  <a:lnTo>
                    <a:pt x="372474" y="131993"/>
                  </a:lnTo>
                  <a:lnTo>
                    <a:pt x="385254" y="108558"/>
                  </a:lnTo>
                  <a:lnTo>
                    <a:pt x="404772" y="88489"/>
                  </a:lnTo>
                  <a:lnTo>
                    <a:pt x="408490" y="65862"/>
                  </a:lnTo>
                  <a:lnTo>
                    <a:pt x="414299" y="39598"/>
                  </a:lnTo>
                  <a:lnTo>
                    <a:pt x="439859" y="20472"/>
                  </a:lnTo>
                  <a:lnTo>
                    <a:pt x="474713" y="8351"/>
                  </a:lnTo>
                  <a:lnTo>
                    <a:pt x="528388" y="21146"/>
                  </a:lnTo>
                  <a:lnTo>
                    <a:pt x="569748" y="35018"/>
                  </a:lnTo>
                  <a:lnTo>
                    <a:pt x="617382" y="38790"/>
                  </a:lnTo>
                  <a:lnTo>
                    <a:pt x="665946" y="46063"/>
                  </a:lnTo>
                  <a:lnTo>
                    <a:pt x="685463" y="23435"/>
                  </a:lnTo>
                  <a:lnTo>
                    <a:pt x="694525" y="20472"/>
                  </a:lnTo>
                  <a:lnTo>
                    <a:pt x="724036" y="24244"/>
                  </a:lnTo>
                  <a:lnTo>
                    <a:pt x="796765" y="5522"/>
                  </a:lnTo>
                  <a:lnTo>
                    <a:pt x="822324" y="13469"/>
                  </a:lnTo>
                  <a:lnTo>
                    <a:pt x="843469" y="12391"/>
                  </a:lnTo>
                  <a:lnTo>
                    <a:pt x="853228" y="3232"/>
                  </a:lnTo>
                  <a:lnTo>
                    <a:pt x="877393" y="0"/>
                  </a:lnTo>
                  <a:lnTo>
                    <a:pt x="926422" y="3906"/>
                  </a:lnTo>
                  <a:lnTo>
                    <a:pt x="968247" y="4714"/>
                  </a:lnTo>
                  <a:lnTo>
                    <a:pt x="989856" y="808"/>
                  </a:lnTo>
                  <a:lnTo>
                    <a:pt x="1029125" y="31921"/>
                  </a:lnTo>
                  <a:lnTo>
                    <a:pt x="1058403" y="36365"/>
                  </a:lnTo>
                  <a:lnTo>
                    <a:pt x="1075830" y="30035"/>
                  </a:lnTo>
                  <a:lnTo>
                    <a:pt x="1106037" y="32594"/>
                  </a:lnTo>
                  <a:lnTo>
                    <a:pt x="1142285" y="24648"/>
                  </a:lnTo>
                  <a:lnTo>
                    <a:pt x="1157853" y="40675"/>
                  </a:lnTo>
                  <a:close/>
                </a:path>
              </a:pathLst>
            </a:custGeom>
            <a:solidFill>
              <a:srgbClr val="54A021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3" name="Figura a mano libera: forma 32">
              <a:extLst>
                <a:ext uri="{FF2B5EF4-FFF2-40B4-BE49-F238E27FC236}">
                  <a16:creationId xmlns:a16="http://schemas.microsoft.com/office/drawing/2014/main" id="{8EAB81B2-8491-4D5E-8D41-B61B0B270FDD}"/>
                </a:ext>
              </a:extLst>
            </p:cNvPr>
            <p:cNvSpPr/>
            <p:nvPr/>
          </p:nvSpPr>
          <p:spPr>
            <a:xfrm>
              <a:off x="11984925" y="6213533"/>
              <a:ext cx="841610" cy="335640"/>
            </a:xfrm>
            <a:custGeom>
              <a:avLst/>
              <a:gdLst>
                <a:gd name="connsiteX0" fmla="*/ 53444 w 841610"/>
                <a:gd name="connsiteY0" fmla="*/ 141556 h 335640"/>
                <a:gd name="connsiteX1" fmla="*/ 107350 w 841610"/>
                <a:gd name="connsiteY1" fmla="*/ 138593 h 335640"/>
                <a:gd name="connsiteX2" fmla="*/ 119434 w 841610"/>
                <a:gd name="connsiteY2" fmla="*/ 128896 h 335640"/>
                <a:gd name="connsiteX3" fmla="*/ 130123 w 841610"/>
                <a:gd name="connsiteY3" fmla="*/ 129704 h 335640"/>
                <a:gd name="connsiteX4" fmla="*/ 146388 w 841610"/>
                <a:gd name="connsiteY4" fmla="*/ 138189 h 335640"/>
                <a:gd name="connsiteX5" fmla="*/ 228411 w 841610"/>
                <a:gd name="connsiteY5" fmla="*/ 123777 h 335640"/>
                <a:gd name="connsiteX6" fmla="*/ 256062 w 841610"/>
                <a:gd name="connsiteY6" fmla="*/ 108962 h 335640"/>
                <a:gd name="connsiteX7" fmla="*/ 290220 w 841610"/>
                <a:gd name="connsiteY7" fmla="*/ 95628 h 335640"/>
                <a:gd name="connsiteX8" fmla="*/ 283713 w 841610"/>
                <a:gd name="connsiteY8" fmla="*/ 82294 h 335640"/>
                <a:gd name="connsiteX9" fmla="*/ 302069 w 841610"/>
                <a:gd name="connsiteY9" fmla="*/ 78792 h 335640"/>
                <a:gd name="connsiteX10" fmla="*/ 365039 w 841610"/>
                <a:gd name="connsiteY10" fmla="*/ 81216 h 335640"/>
                <a:gd name="connsiteX11" fmla="*/ 426383 w 841610"/>
                <a:gd name="connsiteY11" fmla="*/ 63572 h 335640"/>
                <a:gd name="connsiteX12" fmla="*/ 473318 w 841610"/>
                <a:gd name="connsiteY12" fmla="*/ 21954 h 335640"/>
                <a:gd name="connsiteX13" fmla="*/ 506547 w 841610"/>
                <a:gd name="connsiteY13" fmla="*/ 6600 h 335640"/>
                <a:gd name="connsiteX14" fmla="*/ 547674 w 841610"/>
                <a:gd name="connsiteY14" fmla="*/ 0 h 335640"/>
                <a:gd name="connsiteX15" fmla="*/ 555110 w 841610"/>
                <a:gd name="connsiteY15" fmla="*/ 16432 h 335640"/>
                <a:gd name="connsiteX16" fmla="*/ 592752 w 841610"/>
                <a:gd name="connsiteY16" fmla="*/ 40272 h 335640"/>
                <a:gd name="connsiteX17" fmla="*/ 592752 w 841610"/>
                <a:gd name="connsiteY17" fmla="*/ 55761 h 335640"/>
                <a:gd name="connsiteX18" fmla="*/ 582296 w 841610"/>
                <a:gd name="connsiteY18" fmla="*/ 71654 h 335640"/>
                <a:gd name="connsiteX19" fmla="*/ 586479 w 841610"/>
                <a:gd name="connsiteY19" fmla="*/ 83371 h 335640"/>
                <a:gd name="connsiteX20" fmla="*/ 609018 w 841610"/>
                <a:gd name="connsiteY20" fmla="*/ 94281 h 335640"/>
                <a:gd name="connsiteX21" fmla="*/ 658743 w 841610"/>
                <a:gd name="connsiteY21" fmla="*/ 110982 h 335640"/>
                <a:gd name="connsiteX22" fmla="*/ 694294 w 841610"/>
                <a:gd name="connsiteY22" fmla="*/ 126202 h 335640"/>
                <a:gd name="connsiteX23" fmla="*/ 694991 w 841610"/>
                <a:gd name="connsiteY23" fmla="*/ 138593 h 335640"/>
                <a:gd name="connsiteX24" fmla="*/ 738675 w 841610"/>
                <a:gd name="connsiteY24" fmla="*/ 158257 h 335640"/>
                <a:gd name="connsiteX25" fmla="*/ 765861 w 841610"/>
                <a:gd name="connsiteY25" fmla="*/ 174554 h 335640"/>
                <a:gd name="connsiteX26" fmla="*/ 782359 w 841610"/>
                <a:gd name="connsiteY26" fmla="*/ 197182 h 335640"/>
                <a:gd name="connsiteX27" fmla="*/ 831154 w 841610"/>
                <a:gd name="connsiteY27" fmla="*/ 212132 h 335640"/>
                <a:gd name="connsiteX28" fmla="*/ 841611 w 841610"/>
                <a:gd name="connsiteY28" fmla="*/ 224119 h 335640"/>
                <a:gd name="connsiteX29" fmla="*/ 820001 w 841610"/>
                <a:gd name="connsiteY29" fmla="*/ 228025 h 335640"/>
                <a:gd name="connsiteX30" fmla="*/ 778177 w 841610"/>
                <a:gd name="connsiteY30" fmla="*/ 227217 h 335640"/>
                <a:gd name="connsiteX31" fmla="*/ 729148 w 841610"/>
                <a:gd name="connsiteY31" fmla="*/ 223311 h 335640"/>
                <a:gd name="connsiteX32" fmla="*/ 704983 w 841610"/>
                <a:gd name="connsiteY32" fmla="*/ 226544 h 335640"/>
                <a:gd name="connsiteX33" fmla="*/ 695224 w 841610"/>
                <a:gd name="connsiteY33" fmla="*/ 235702 h 335640"/>
                <a:gd name="connsiteX34" fmla="*/ 674078 w 841610"/>
                <a:gd name="connsiteY34" fmla="*/ 236780 h 335640"/>
                <a:gd name="connsiteX35" fmla="*/ 648519 w 841610"/>
                <a:gd name="connsiteY35" fmla="*/ 228834 h 335640"/>
                <a:gd name="connsiteX36" fmla="*/ 575790 w 841610"/>
                <a:gd name="connsiteY36" fmla="*/ 247555 h 335640"/>
                <a:gd name="connsiteX37" fmla="*/ 546280 w 841610"/>
                <a:gd name="connsiteY37" fmla="*/ 243784 h 335640"/>
                <a:gd name="connsiteX38" fmla="*/ 537218 w 841610"/>
                <a:gd name="connsiteY38" fmla="*/ 246747 h 335640"/>
                <a:gd name="connsiteX39" fmla="*/ 517700 w 841610"/>
                <a:gd name="connsiteY39" fmla="*/ 269374 h 335640"/>
                <a:gd name="connsiteX40" fmla="*/ 469136 w 841610"/>
                <a:gd name="connsiteY40" fmla="*/ 262101 h 335640"/>
                <a:gd name="connsiteX41" fmla="*/ 421502 w 841610"/>
                <a:gd name="connsiteY41" fmla="*/ 258330 h 335640"/>
                <a:gd name="connsiteX42" fmla="*/ 380143 w 841610"/>
                <a:gd name="connsiteY42" fmla="*/ 244457 h 335640"/>
                <a:gd name="connsiteX43" fmla="*/ 326468 w 841610"/>
                <a:gd name="connsiteY43" fmla="*/ 231662 h 335640"/>
                <a:gd name="connsiteX44" fmla="*/ 291614 w 841610"/>
                <a:gd name="connsiteY44" fmla="*/ 243784 h 335640"/>
                <a:gd name="connsiteX45" fmla="*/ 266053 w 841610"/>
                <a:gd name="connsiteY45" fmla="*/ 262909 h 335640"/>
                <a:gd name="connsiteX46" fmla="*/ 260244 w 841610"/>
                <a:gd name="connsiteY46" fmla="*/ 289173 h 335640"/>
                <a:gd name="connsiteX47" fmla="*/ 218420 w 841610"/>
                <a:gd name="connsiteY47" fmla="*/ 287018 h 335640"/>
                <a:gd name="connsiteX48" fmla="*/ 174270 w 841610"/>
                <a:gd name="connsiteY48" fmla="*/ 280688 h 335640"/>
                <a:gd name="connsiteX49" fmla="*/ 135467 w 841610"/>
                <a:gd name="connsiteY49" fmla="*/ 300622 h 335640"/>
                <a:gd name="connsiteX50" fmla="*/ 101310 w 841610"/>
                <a:gd name="connsiteY50" fmla="*/ 335640 h 335640"/>
                <a:gd name="connsiteX51" fmla="*/ 94338 w 841610"/>
                <a:gd name="connsiteY51" fmla="*/ 324731 h 335640"/>
                <a:gd name="connsiteX52" fmla="*/ 91550 w 841610"/>
                <a:gd name="connsiteY52" fmla="*/ 307625 h 335640"/>
                <a:gd name="connsiteX53" fmla="*/ 61809 w 841610"/>
                <a:gd name="connsiteY53" fmla="*/ 295503 h 335640"/>
                <a:gd name="connsiteX54" fmla="*/ 37642 w 841610"/>
                <a:gd name="connsiteY54" fmla="*/ 276108 h 335640"/>
                <a:gd name="connsiteX55" fmla="*/ 32066 w 841610"/>
                <a:gd name="connsiteY55" fmla="*/ 262640 h 335640"/>
                <a:gd name="connsiteX56" fmla="*/ 1394 w 841610"/>
                <a:gd name="connsiteY56" fmla="*/ 242976 h 335640"/>
                <a:gd name="connsiteX57" fmla="*/ 6507 w 841610"/>
                <a:gd name="connsiteY57" fmla="*/ 231796 h 335640"/>
                <a:gd name="connsiteX58" fmla="*/ 0 w 841610"/>
                <a:gd name="connsiteY58" fmla="*/ 215903 h 335640"/>
                <a:gd name="connsiteX59" fmla="*/ 5113 w 841610"/>
                <a:gd name="connsiteY59" fmla="*/ 186676 h 335640"/>
                <a:gd name="connsiteX60" fmla="*/ 20680 w 841610"/>
                <a:gd name="connsiteY60" fmla="*/ 179807 h 33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841610" h="335640">
                  <a:moveTo>
                    <a:pt x="53444" y="141556"/>
                  </a:moveTo>
                  <a:lnTo>
                    <a:pt x="107350" y="138593"/>
                  </a:lnTo>
                  <a:lnTo>
                    <a:pt x="119434" y="128896"/>
                  </a:lnTo>
                  <a:lnTo>
                    <a:pt x="130123" y="129704"/>
                  </a:lnTo>
                  <a:lnTo>
                    <a:pt x="146388" y="138189"/>
                  </a:lnTo>
                  <a:lnTo>
                    <a:pt x="228411" y="123777"/>
                  </a:lnTo>
                  <a:lnTo>
                    <a:pt x="256062" y="108962"/>
                  </a:lnTo>
                  <a:lnTo>
                    <a:pt x="290220" y="95628"/>
                  </a:lnTo>
                  <a:lnTo>
                    <a:pt x="283713" y="82294"/>
                  </a:lnTo>
                  <a:lnTo>
                    <a:pt x="302069" y="78792"/>
                  </a:lnTo>
                  <a:lnTo>
                    <a:pt x="365039" y="81216"/>
                  </a:lnTo>
                  <a:lnTo>
                    <a:pt x="426383" y="63572"/>
                  </a:lnTo>
                  <a:lnTo>
                    <a:pt x="473318" y="21954"/>
                  </a:lnTo>
                  <a:lnTo>
                    <a:pt x="506547" y="6600"/>
                  </a:lnTo>
                  <a:lnTo>
                    <a:pt x="547674" y="0"/>
                  </a:lnTo>
                  <a:lnTo>
                    <a:pt x="555110" y="16432"/>
                  </a:lnTo>
                  <a:lnTo>
                    <a:pt x="592752" y="40272"/>
                  </a:lnTo>
                  <a:lnTo>
                    <a:pt x="592752" y="55761"/>
                  </a:lnTo>
                  <a:lnTo>
                    <a:pt x="582296" y="71654"/>
                  </a:lnTo>
                  <a:lnTo>
                    <a:pt x="586479" y="83371"/>
                  </a:lnTo>
                  <a:lnTo>
                    <a:pt x="609018" y="94281"/>
                  </a:lnTo>
                  <a:lnTo>
                    <a:pt x="658743" y="110982"/>
                  </a:lnTo>
                  <a:lnTo>
                    <a:pt x="694294" y="126202"/>
                  </a:lnTo>
                  <a:lnTo>
                    <a:pt x="694991" y="138593"/>
                  </a:lnTo>
                  <a:lnTo>
                    <a:pt x="738675" y="158257"/>
                  </a:lnTo>
                  <a:lnTo>
                    <a:pt x="765861" y="174554"/>
                  </a:lnTo>
                  <a:lnTo>
                    <a:pt x="782359" y="197182"/>
                  </a:lnTo>
                  <a:lnTo>
                    <a:pt x="831154" y="212132"/>
                  </a:lnTo>
                  <a:lnTo>
                    <a:pt x="841611" y="224119"/>
                  </a:lnTo>
                  <a:lnTo>
                    <a:pt x="820001" y="228025"/>
                  </a:lnTo>
                  <a:lnTo>
                    <a:pt x="778177" y="227217"/>
                  </a:lnTo>
                  <a:lnTo>
                    <a:pt x="729148" y="223311"/>
                  </a:lnTo>
                  <a:lnTo>
                    <a:pt x="704983" y="226544"/>
                  </a:lnTo>
                  <a:lnTo>
                    <a:pt x="695224" y="235702"/>
                  </a:lnTo>
                  <a:lnTo>
                    <a:pt x="674078" y="236780"/>
                  </a:lnTo>
                  <a:lnTo>
                    <a:pt x="648519" y="228834"/>
                  </a:lnTo>
                  <a:lnTo>
                    <a:pt x="575790" y="247555"/>
                  </a:lnTo>
                  <a:lnTo>
                    <a:pt x="546280" y="243784"/>
                  </a:lnTo>
                  <a:lnTo>
                    <a:pt x="537218" y="246747"/>
                  </a:lnTo>
                  <a:lnTo>
                    <a:pt x="517700" y="269374"/>
                  </a:lnTo>
                  <a:lnTo>
                    <a:pt x="469136" y="262101"/>
                  </a:lnTo>
                  <a:lnTo>
                    <a:pt x="421502" y="258330"/>
                  </a:lnTo>
                  <a:lnTo>
                    <a:pt x="380143" y="244457"/>
                  </a:lnTo>
                  <a:lnTo>
                    <a:pt x="326468" y="231662"/>
                  </a:lnTo>
                  <a:lnTo>
                    <a:pt x="291614" y="243784"/>
                  </a:lnTo>
                  <a:lnTo>
                    <a:pt x="266053" y="262909"/>
                  </a:lnTo>
                  <a:lnTo>
                    <a:pt x="260244" y="289173"/>
                  </a:lnTo>
                  <a:lnTo>
                    <a:pt x="218420" y="287018"/>
                  </a:lnTo>
                  <a:lnTo>
                    <a:pt x="174270" y="280688"/>
                  </a:lnTo>
                  <a:lnTo>
                    <a:pt x="135467" y="300622"/>
                  </a:lnTo>
                  <a:lnTo>
                    <a:pt x="101310" y="335640"/>
                  </a:lnTo>
                  <a:lnTo>
                    <a:pt x="94338" y="324731"/>
                  </a:lnTo>
                  <a:lnTo>
                    <a:pt x="91550" y="307625"/>
                  </a:lnTo>
                  <a:lnTo>
                    <a:pt x="61809" y="295503"/>
                  </a:lnTo>
                  <a:lnTo>
                    <a:pt x="37642" y="276108"/>
                  </a:lnTo>
                  <a:lnTo>
                    <a:pt x="32066" y="262640"/>
                  </a:lnTo>
                  <a:lnTo>
                    <a:pt x="1394" y="242976"/>
                  </a:lnTo>
                  <a:lnTo>
                    <a:pt x="6507" y="231796"/>
                  </a:lnTo>
                  <a:lnTo>
                    <a:pt x="0" y="215903"/>
                  </a:lnTo>
                  <a:lnTo>
                    <a:pt x="5113" y="186676"/>
                  </a:lnTo>
                  <a:lnTo>
                    <a:pt x="20680" y="17980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4" name="Figura a mano libera: forma 33">
              <a:extLst>
                <a:ext uri="{FF2B5EF4-FFF2-40B4-BE49-F238E27FC236}">
                  <a16:creationId xmlns:a16="http://schemas.microsoft.com/office/drawing/2014/main" id="{F637EB73-3DBE-4DE5-9D70-606771432DC8}"/>
                </a:ext>
              </a:extLst>
            </p:cNvPr>
            <p:cNvSpPr/>
            <p:nvPr/>
          </p:nvSpPr>
          <p:spPr>
            <a:xfrm>
              <a:off x="11765809" y="6494220"/>
              <a:ext cx="479359" cy="329175"/>
            </a:xfrm>
            <a:custGeom>
              <a:avLst/>
              <a:gdLst>
                <a:gd name="connsiteX0" fmla="*/ 123849 w 479359"/>
                <a:gd name="connsiteY0" fmla="*/ 319613 h 329175"/>
                <a:gd name="connsiteX1" fmla="*/ 99451 w 479359"/>
                <a:gd name="connsiteY1" fmla="*/ 306683 h 329175"/>
                <a:gd name="connsiteX2" fmla="*/ 79700 w 479359"/>
                <a:gd name="connsiteY2" fmla="*/ 313013 h 329175"/>
                <a:gd name="connsiteX3" fmla="*/ 53443 w 479359"/>
                <a:gd name="connsiteY3" fmla="*/ 329175 h 329175"/>
                <a:gd name="connsiteX4" fmla="*/ 0 w 479359"/>
                <a:gd name="connsiteY4" fmla="*/ 289443 h 329175"/>
                <a:gd name="connsiteX5" fmla="*/ 49493 w 479359"/>
                <a:gd name="connsiteY5" fmla="*/ 268701 h 329175"/>
                <a:gd name="connsiteX6" fmla="*/ 25095 w 479359"/>
                <a:gd name="connsiteY6" fmla="*/ 243784 h 329175"/>
                <a:gd name="connsiteX7" fmla="*/ 47402 w 479359"/>
                <a:gd name="connsiteY7" fmla="*/ 234356 h 329175"/>
                <a:gd name="connsiteX8" fmla="*/ 91318 w 479359"/>
                <a:gd name="connsiteY8" fmla="*/ 229776 h 329175"/>
                <a:gd name="connsiteX9" fmla="*/ 96430 w 479359"/>
                <a:gd name="connsiteY9" fmla="*/ 213075 h 329175"/>
                <a:gd name="connsiteX10" fmla="*/ 131284 w 479359"/>
                <a:gd name="connsiteY10" fmla="*/ 231123 h 329175"/>
                <a:gd name="connsiteX11" fmla="*/ 188909 w 479359"/>
                <a:gd name="connsiteY11" fmla="*/ 232739 h 329175"/>
                <a:gd name="connsiteX12" fmla="*/ 208892 w 479359"/>
                <a:gd name="connsiteY12" fmla="*/ 214961 h 329175"/>
                <a:gd name="connsiteX13" fmla="*/ 217025 w 479359"/>
                <a:gd name="connsiteY13" fmla="*/ 190044 h 329175"/>
                <a:gd name="connsiteX14" fmla="*/ 209822 w 479359"/>
                <a:gd name="connsiteY14" fmla="*/ 160682 h 329175"/>
                <a:gd name="connsiteX15" fmla="*/ 179151 w 479359"/>
                <a:gd name="connsiteY15" fmla="*/ 138593 h 329175"/>
                <a:gd name="connsiteX16" fmla="*/ 207267 w 479359"/>
                <a:gd name="connsiteY16" fmla="*/ 95089 h 329175"/>
                <a:gd name="connsiteX17" fmla="*/ 191001 w 479359"/>
                <a:gd name="connsiteY17" fmla="*/ 87681 h 329175"/>
                <a:gd name="connsiteX18" fmla="*/ 142670 w 479359"/>
                <a:gd name="connsiteY18" fmla="*/ 90645 h 329175"/>
                <a:gd name="connsiteX19" fmla="*/ 124313 w 479359"/>
                <a:gd name="connsiteY19" fmla="*/ 71384 h 329175"/>
                <a:gd name="connsiteX20" fmla="*/ 129193 w 479359"/>
                <a:gd name="connsiteY20" fmla="*/ 54953 h 329175"/>
                <a:gd name="connsiteX21" fmla="*/ 211216 w 479359"/>
                <a:gd name="connsiteY21" fmla="*/ 56434 h 329175"/>
                <a:gd name="connsiteX22" fmla="*/ 263961 w 479359"/>
                <a:gd name="connsiteY22" fmla="*/ 66266 h 329175"/>
                <a:gd name="connsiteX23" fmla="*/ 315779 w 479359"/>
                <a:gd name="connsiteY23" fmla="*/ 75156 h 329175"/>
                <a:gd name="connsiteX24" fmla="*/ 320426 w 479359"/>
                <a:gd name="connsiteY24" fmla="*/ 54953 h 329175"/>
                <a:gd name="connsiteX25" fmla="*/ 354582 w 479359"/>
                <a:gd name="connsiteY25" fmla="*/ 19934 h 329175"/>
                <a:gd name="connsiteX26" fmla="*/ 393386 w 479359"/>
                <a:gd name="connsiteY26" fmla="*/ 0 h 329175"/>
                <a:gd name="connsiteX27" fmla="*/ 437535 w 479359"/>
                <a:gd name="connsiteY27" fmla="*/ 6330 h 329175"/>
                <a:gd name="connsiteX28" fmla="*/ 479360 w 479359"/>
                <a:gd name="connsiteY28" fmla="*/ 8485 h 329175"/>
                <a:gd name="connsiteX29" fmla="*/ 475643 w 479359"/>
                <a:gd name="connsiteY29" fmla="*/ 31113 h 329175"/>
                <a:gd name="connsiteX30" fmla="*/ 456124 w 479359"/>
                <a:gd name="connsiteY30" fmla="*/ 51181 h 329175"/>
                <a:gd name="connsiteX31" fmla="*/ 443344 w 479359"/>
                <a:gd name="connsiteY31" fmla="*/ 74617 h 329175"/>
                <a:gd name="connsiteX32" fmla="*/ 435212 w 479359"/>
                <a:gd name="connsiteY32" fmla="*/ 107884 h 329175"/>
                <a:gd name="connsiteX33" fmla="*/ 438697 w 479359"/>
                <a:gd name="connsiteY33" fmla="*/ 129165 h 329175"/>
                <a:gd name="connsiteX34" fmla="*/ 428009 w 479359"/>
                <a:gd name="connsiteY34" fmla="*/ 142230 h 329175"/>
                <a:gd name="connsiteX35" fmla="*/ 426383 w 479359"/>
                <a:gd name="connsiteY35" fmla="*/ 155968 h 329175"/>
                <a:gd name="connsiteX36" fmla="*/ 418947 w 479359"/>
                <a:gd name="connsiteY36" fmla="*/ 167955 h 329175"/>
                <a:gd name="connsiteX37" fmla="*/ 375959 w 479359"/>
                <a:gd name="connsiteY37" fmla="*/ 186003 h 329175"/>
                <a:gd name="connsiteX38" fmla="*/ 346218 w 479359"/>
                <a:gd name="connsiteY38" fmla="*/ 205263 h 329175"/>
                <a:gd name="connsiteX39" fmla="*/ 317869 w 479359"/>
                <a:gd name="connsiteY39" fmla="*/ 241763 h 329175"/>
                <a:gd name="connsiteX40" fmla="*/ 319961 w 479359"/>
                <a:gd name="connsiteY40" fmla="*/ 272741 h 329175"/>
                <a:gd name="connsiteX41" fmla="*/ 303463 w 479359"/>
                <a:gd name="connsiteY41" fmla="*/ 284729 h 329175"/>
                <a:gd name="connsiteX42" fmla="*/ 265588 w 479359"/>
                <a:gd name="connsiteY42" fmla="*/ 303046 h 329175"/>
                <a:gd name="connsiteX43" fmla="*/ 227249 w 479359"/>
                <a:gd name="connsiteY43" fmla="*/ 326751 h 329175"/>
                <a:gd name="connsiteX44" fmla="*/ 202852 w 479359"/>
                <a:gd name="connsiteY44" fmla="*/ 320017 h 329175"/>
                <a:gd name="connsiteX45" fmla="*/ 198668 w 479359"/>
                <a:gd name="connsiteY45" fmla="*/ 309376 h 329175"/>
                <a:gd name="connsiteX46" fmla="*/ 163350 w 479359"/>
                <a:gd name="connsiteY46" fmla="*/ 308972 h 329175"/>
                <a:gd name="connsiteX47" fmla="*/ 141043 w 479359"/>
                <a:gd name="connsiteY47" fmla="*/ 323384 h 329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79359" h="329175">
                  <a:moveTo>
                    <a:pt x="123849" y="319613"/>
                  </a:moveTo>
                  <a:lnTo>
                    <a:pt x="99451" y="306683"/>
                  </a:lnTo>
                  <a:lnTo>
                    <a:pt x="79700" y="313013"/>
                  </a:lnTo>
                  <a:lnTo>
                    <a:pt x="53443" y="329175"/>
                  </a:lnTo>
                  <a:lnTo>
                    <a:pt x="0" y="289443"/>
                  </a:lnTo>
                  <a:lnTo>
                    <a:pt x="49493" y="268701"/>
                  </a:lnTo>
                  <a:lnTo>
                    <a:pt x="25095" y="243784"/>
                  </a:lnTo>
                  <a:lnTo>
                    <a:pt x="47402" y="234356"/>
                  </a:lnTo>
                  <a:lnTo>
                    <a:pt x="91318" y="229776"/>
                  </a:lnTo>
                  <a:lnTo>
                    <a:pt x="96430" y="213075"/>
                  </a:lnTo>
                  <a:lnTo>
                    <a:pt x="131284" y="231123"/>
                  </a:lnTo>
                  <a:lnTo>
                    <a:pt x="188909" y="232739"/>
                  </a:lnTo>
                  <a:lnTo>
                    <a:pt x="208892" y="214961"/>
                  </a:lnTo>
                  <a:lnTo>
                    <a:pt x="217025" y="190044"/>
                  </a:lnTo>
                  <a:lnTo>
                    <a:pt x="209822" y="160682"/>
                  </a:lnTo>
                  <a:lnTo>
                    <a:pt x="179151" y="138593"/>
                  </a:lnTo>
                  <a:lnTo>
                    <a:pt x="207267" y="95089"/>
                  </a:lnTo>
                  <a:lnTo>
                    <a:pt x="191001" y="87681"/>
                  </a:lnTo>
                  <a:lnTo>
                    <a:pt x="142670" y="90645"/>
                  </a:lnTo>
                  <a:lnTo>
                    <a:pt x="124313" y="71384"/>
                  </a:lnTo>
                  <a:lnTo>
                    <a:pt x="129193" y="54953"/>
                  </a:lnTo>
                  <a:lnTo>
                    <a:pt x="211216" y="56434"/>
                  </a:lnTo>
                  <a:lnTo>
                    <a:pt x="263961" y="66266"/>
                  </a:lnTo>
                  <a:lnTo>
                    <a:pt x="315779" y="75156"/>
                  </a:lnTo>
                  <a:lnTo>
                    <a:pt x="320426" y="54953"/>
                  </a:lnTo>
                  <a:lnTo>
                    <a:pt x="354582" y="19934"/>
                  </a:lnTo>
                  <a:lnTo>
                    <a:pt x="393386" y="0"/>
                  </a:lnTo>
                  <a:lnTo>
                    <a:pt x="437535" y="6330"/>
                  </a:lnTo>
                  <a:lnTo>
                    <a:pt x="479360" y="8485"/>
                  </a:lnTo>
                  <a:lnTo>
                    <a:pt x="475643" y="31113"/>
                  </a:lnTo>
                  <a:lnTo>
                    <a:pt x="456124" y="51181"/>
                  </a:lnTo>
                  <a:lnTo>
                    <a:pt x="443344" y="74617"/>
                  </a:lnTo>
                  <a:lnTo>
                    <a:pt x="435212" y="107884"/>
                  </a:lnTo>
                  <a:lnTo>
                    <a:pt x="438697" y="129165"/>
                  </a:lnTo>
                  <a:lnTo>
                    <a:pt x="428009" y="142230"/>
                  </a:lnTo>
                  <a:lnTo>
                    <a:pt x="426383" y="155968"/>
                  </a:lnTo>
                  <a:lnTo>
                    <a:pt x="418947" y="167955"/>
                  </a:lnTo>
                  <a:lnTo>
                    <a:pt x="375959" y="186003"/>
                  </a:lnTo>
                  <a:lnTo>
                    <a:pt x="346218" y="205263"/>
                  </a:lnTo>
                  <a:lnTo>
                    <a:pt x="317869" y="241763"/>
                  </a:lnTo>
                  <a:lnTo>
                    <a:pt x="319961" y="272741"/>
                  </a:lnTo>
                  <a:lnTo>
                    <a:pt x="303463" y="284729"/>
                  </a:lnTo>
                  <a:lnTo>
                    <a:pt x="265588" y="303046"/>
                  </a:lnTo>
                  <a:lnTo>
                    <a:pt x="227249" y="326751"/>
                  </a:lnTo>
                  <a:lnTo>
                    <a:pt x="202852" y="320017"/>
                  </a:lnTo>
                  <a:lnTo>
                    <a:pt x="198668" y="309376"/>
                  </a:lnTo>
                  <a:lnTo>
                    <a:pt x="163350" y="308972"/>
                  </a:lnTo>
                  <a:lnTo>
                    <a:pt x="141043" y="323384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5" name="Figura a mano libera: forma 34">
              <a:extLst>
                <a:ext uri="{FF2B5EF4-FFF2-40B4-BE49-F238E27FC236}">
                  <a16:creationId xmlns:a16="http://schemas.microsoft.com/office/drawing/2014/main" id="{EE9E0FB6-54B2-45B3-85E5-6F55866C135B}"/>
                </a:ext>
              </a:extLst>
            </p:cNvPr>
            <p:cNvSpPr/>
            <p:nvPr/>
          </p:nvSpPr>
          <p:spPr>
            <a:xfrm>
              <a:off x="11435393" y="4582876"/>
              <a:ext cx="287894" cy="112867"/>
            </a:xfrm>
            <a:custGeom>
              <a:avLst/>
              <a:gdLst>
                <a:gd name="connsiteX0" fmla="*/ 232592 w 287894"/>
                <a:gd name="connsiteY0" fmla="*/ 16971 h 112867"/>
                <a:gd name="connsiteX1" fmla="*/ 235149 w 287894"/>
                <a:gd name="connsiteY1" fmla="*/ 26937 h 112867"/>
                <a:gd name="connsiteX2" fmla="*/ 225157 w 287894"/>
                <a:gd name="connsiteY2" fmla="*/ 40541 h 112867"/>
                <a:gd name="connsiteX3" fmla="*/ 254667 w 287894"/>
                <a:gd name="connsiteY3" fmla="*/ 50508 h 112867"/>
                <a:gd name="connsiteX4" fmla="*/ 287894 w 287894"/>
                <a:gd name="connsiteY4" fmla="*/ 51989 h 112867"/>
                <a:gd name="connsiteX5" fmla="*/ 282782 w 287894"/>
                <a:gd name="connsiteY5" fmla="*/ 74482 h 112867"/>
                <a:gd name="connsiteX6" fmla="*/ 254202 w 287894"/>
                <a:gd name="connsiteY6" fmla="*/ 83775 h 112867"/>
                <a:gd name="connsiteX7" fmla="*/ 205871 w 287894"/>
                <a:gd name="connsiteY7" fmla="*/ 76907 h 112867"/>
                <a:gd name="connsiteX8" fmla="*/ 191697 w 287894"/>
                <a:gd name="connsiteY8" fmla="*/ 98861 h 112867"/>
                <a:gd name="connsiteX9" fmla="*/ 160793 w 287894"/>
                <a:gd name="connsiteY9" fmla="*/ 100611 h 112867"/>
                <a:gd name="connsiteX10" fmla="*/ 149408 w 287894"/>
                <a:gd name="connsiteY10" fmla="*/ 91991 h 112867"/>
                <a:gd name="connsiteX11" fmla="*/ 112927 w 287894"/>
                <a:gd name="connsiteY11" fmla="*/ 110309 h 112867"/>
                <a:gd name="connsiteX12" fmla="*/ 81558 w 287894"/>
                <a:gd name="connsiteY12" fmla="*/ 112868 h 112867"/>
                <a:gd name="connsiteX13" fmla="*/ 53443 w 287894"/>
                <a:gd name="connsiteY13" fmla="*/ 101285 h 112867"/>
                <a:gd name="connsiteX14" fmla="*/ 31136 w 287894"/>
                <a:gd name="connsiteY14" fmla="*/ 77445 h 112867"/>
                <a:gd name="connsiteX15" fmla="*/ 0 w 287894"/>
                <a:gd name="connsiteY15" fmla="*/ 86065 h 112867"/>
                <a:gd name="connsiteX16" fmla="*/ 929 w 287894"/>
                <a:gd name="connsiteY16" fmla="*/ 61283 h 112867"/>
                <a:gd name="connsiteX17" fmla="*/ 48563 w 287894"/>
                <a:gd name="connsiteY17" fmla="*/ 30170 h 112867"/>
                <a:gd name="connsiteX18" fmla="*/ 46472 w 287894"/>
                <a:gd name="connsiteY18" fmla="*/ 16028 h 112867"/>
                <a:gd name="connsiteX19" fmla="*/ 76214 w 287894"/>
                <a:gd name="connsiteY19" fmla="*/ 21281 h 112867"/>
                <a:gd name="connsiteX20" fmla="*/ 94106 w 287894"/>
                <a:gd name="connsiteY20" fmla="*/ 11718 h 112867"/>
                <a:gd name="connsiteX21" fmla="*/ 149408 w 287894"/>
                <a:gd name="connsiteY21" fmla="*/ 12122 h 112867"/>
                <a:gd name="connsiteX22" fmla="*/ 162884 w 287894"/>
                <a:gd name="connsiteY22" fmla="*/ 0 h 112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87894" h="112867">
                  <a:moveTo>
                    <a:pt x="232592" y="16971"/>
                  </a:moveTo>
                  <a:lnTo>
                    <a:pt x="235149" y="26937"/>
                  </a:lnTo>
                  <a:lnTo>
                    <a:pt x="225157" y="40541"/>
                  </a:lnTo>
                  <a:lnTo>
                    <a:pt x="254667" y="50508"/>
                  </a:lnTo>
                  <a:lnTo>
                    <a:pt x="287894" y="51989"/>
                  </a:lnTo>
                  <a:lnTo>
                    <a:pt x="282782" y="74482"/>
                  </a:lnTo>
                  <a:lnTo>
                    <a:pt x="254202" y="83775"/>
                  </a:lnTo>
                  <a:lnTo>
                    <a:pt x="205871" y="76907"/>
                  </a:lnTo>
                  <a:lnTo>
                    <a:pt x="191697" y="98861"/>
                  </a:lnTo>
                  <a:lnTo>
                    <a:pt x="160793" y="100611"/>
                  </a:lnTo>
                  <a:lnTo>
                    <a:pt x="149408" y="91991"/>
                  </a:lnTo>
                  <a:lnTo>
                    <a:pt x="112927" y="110309"/>
                  </a:lnTo>
                  <a:lnTo>
                    <a:pt x="81558" y="112868"/>
                  </a:lnTo>
                  <a:lnTo>
                    <a:pt x="53443" y="101285"/>
                  </a:lnTo>
                  <a:lnTo>
                    <a:pt x="31136" y="77445"/>
                  </a:lnTo>
                  <a:lnTo>
                    <a:pt x="0" y="86065"/>
                  </a:lnTo>
                  <a:lnTo>
                    <a:pt x="929" y="61283"/>
                  </a:lnTo>
                  <a:lnTo>
                    <a:pt x="48563" y="30170"/>
                  </a:lnTo>
                  <a:lnTo>
                    <a:pt x="46472" y="16028"/>
                  </a:lnTo>
                  <a:lnTo>
                    <a:pt x="76214" y="21281"/>
                  </a:lnTo>
                  <a:lnTo>
                    <a:pt x="94106" y="11718"/>
                  </a:lnTo>
                  <a:lnTo>
                    <a:pt x="149408" y="12122"/>
                  </a:lnTo>
                  <a:lnTo>
                    <a:pt x="162884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6" name="Figura a mano libera: forma 35">
              <a:extLst>
                <a:ext uri="{FF2B5EF4-FFF2-40B4-BE49-F238E27FC236}">
                  <a16:creationId xmlns:a16="http://schemas.microsoft.com/office/drawing/2014/main" id="{6D101719-BB80-4BE2-842D-4C6CB2AD295C}"/>
                </a:ext>
              </a:extLst>
            </p:cNvPr>
            <p:cNvSpPr/>
            <p:nvPr/>
          </p:nvSpPr>
          <p:spPr>
            <a:xfrm>
              <a:off x="10482482" y="6237238"/>
              <a:ext cx="393618" cy="234086"/>
            </a:xfrm>
            <a:custGeom>
              <a:avLst/>
              <a:gdLst>
                <a:gd name="connsiteX0" fmla="*/ 374333 w 393618"/>
                <a:gd name="connsiteY0" fmla="*/ 209438 h 234086"/>
                <a:gd name="connsiteX1" fmla="*/ 344823 w 393618"/>
                <a:gd name="connsiteY1" fmla="*/ 209842 h 234086"/>
                <a:gd name="connsiteX2" fmla="*/ 299281 w 393618"/>
                <a:gd name="connsiteY2" fmla="*/ 202435 h 234086"/>
                <a:gd name="connsiteX3" fmla="*/ 257688 w 393618"/>
                <a:gd name="connsiteY3" fmla="*/ 202839 h 234086"/>
                <a:gd name="connsiteX4" fmla="*/ 180312 w 393618"/>
                <a:gd name="connsiteY4" fmla="*/ 209438 h 234086"/>
                <a:gd name="connsiteX5" fmla="*/ 135234 w 393618"/>
                <a:gd name="connsiteY5" fmla="*/ 220348 h 234086"/>
                <a:gd name="connsiteX6" fmla="*/ 70638 w 393618"/>
                <a:gd name="connsiteY6" fmla="*/ 234086 h 234086"/>
                <a:gd name="connsiteX7" fmla="*/ 58090 w 393618"/>
                <a:gd name="connsiteY7" fmla="*/ 233143 h 234086"/>
                <a:gd name="connsiteX8" fmla="*/ 62970 w 393618"/>
                <a:gd name="connsiteY8" fmla="*/ 202165 h 234086"/>
                <a:gd name="connsiteX9" fmla="*/ 69243 w 393618"/>
                <a:gd name="connsiteY9" fmla="*/ 197451 h 234086"/>
                <a:gd name="connsiteX10" fmla="*/ 67384 w 393618"/>
                <a:gd name="connsiteY10" fmla="*/ 182501 h 234086"/>
                <a:gd name="connsiteX11" fmla="*/ 39733 w 393618"/>
                <a:gd name="connsiteY11" fmla="*/ 166743 h 234086"/>
                <a:gd name="connsiteX12" fmla="*/ 19054 w 393618"/>
                <a:gd name="connsiteY12" fmla="*/ 164184 h 234086"/>
                <a:gd name="connsiteX13" fmla="*/ 0 w 393618"/>
                <a:gd name="connsiteY13" fmla="*/ 153812 h 234086"/>
                <a:gd name="connsiteX14" fmla="*/ 14174 w 393618"/>
                <a:gd name="connsiteY14" fmla="*/ 137111 h 234086"/>
                <a:gd name="connsiteX15" fmla="*/ 7668 w 393618"/>
                <a:gd name="connsiteY15" fmla="*/ 118794 h 234086"/>
                <a:gd name="connsiteX16" fmla="*/ 10688 w 393618"/>
                <a:gd name="connsiteY16" fmla="*/ 107750 h 234086"/>
                <a:gd name="connsiteX17" fmla="*/ 21145 w 393618"/>
                <a:gd name="connsiteY17" fmla="*/ 107750 h 234086"/>
                <a:gd name="connsiteX18" fmla="*/ 24863 w 393618"/>
                <a:gd name="connsiteY18" fmla="*/ 91183 h 234086"/>
                <a:gd name="connsiteX19" fmla="*/ 19751 w 393618"/>
                <a:gd name="connsiteY19" fmla="*/ 83910 h 234086"/>
                <a:gd name="connsiteX20" fmla="*/ 26024 w 393618"/>
                <a:gd name="connsiteY20" fmla="*/ 78657 h 234086"/>
                <a:gd name="connsiteX21" fmla="*/ 50190 w 393618"/>
                <a:gd name="connsiteY21" fmla="*/ 74078 h 234086"/>
                <a:gd name="connsiteX22" fmla="*/ 34157 w 393618"/>
                <a:gd name="connsiteY22" fmla="*/ 43638 h 234086"/>
                <a:gd name="connsiteX23" fmla="*/ 19054 w 393618"/>
                <a:gd name="connsiteY23" fmla="*/ 28015 h 234086"/>
                <a:gd name="connsiteX24" fmla="*/ 24398 w 393618"/>
                <a:gd name="connsiteY24" fmla="*/ 14950 h 234086"/>
                <a:gd name="connsiteX25" fmla="*/ 37410 w 393618"/>
                <a:gd name="connsiteY25" fmla="*/ 12122 h 234086"/>
                <a:gd name="connsiteX26" fmla="*/ 45775 w 393618"/>
                <a:gd name="connsiteY26" fmla="*/ 8620 h 234086"/>
                <a:gd name="connsiteX27" fmla="*/ 63899 w 393618"/>
                <a:gd name="connsiteY27" fmla="*/ 14277 h 234086"/>
                <a:gd name="connsiteX28" fmla="*/ 114089 w 393618"/>
                <a:gd name="connsiteY28" fmla="*/ 14681 h 234086"/>
                <a:gd name="connsiteX29" fmla="*/ 126172 w 393618"/>
                <a:gd name="connsiteY29" fmla="*/ 3502 h 234086"/>
                <a:gd name="connsiteX30" fmla="*/ 137325 w 393618"/>
                <a:gd name="connsiteY30" fmla="*/ 4310 h 234086"/>
                <a:gd name="connsiteX31" fmla="*/ 156146 w 393618"/>
                <a:gd name="connsiteY31" fmla="*/ 0 h 234086"/>
                <a:gd name="connsiteX32" fmla="*/ 166370 w 393618"/>
                <a:gd name="connsiteY32" fmla="*/ 16297 h 234086"/>
                <a:gd name="connsiteX33" fmla="*/ 181474 w 393618"/>
                <a:gd name="connsiteY33" fmla="*/ 11448 h 234086"/>
                <a:gd name="connsiteX34" fmla="*/ 208427 w 393618"/>
                <a:gd name="connsiteY34" fmla="*/ 5791 h 234086"/>
                <a:gd name="connsiteX35" fmla="*/ 237704 w 393618"/>
                <a:gd name="connsiteY35" fmla="*/ 14142 h 234086"/>
                <a:gd name="connsiteX36" fmla="*/ 249091 w 393618"/>
                <a:gd name="connsiteY36" fmla="*/ 26668 h 234086"/>
                <a:gd name="connsiteX37" fmla="*/ 278368 w 393618"/>
                <a:gd name="connsiteY37" fmla="*/ 34749 h 234086"/>
                <a:gd name="connsiteX38" fmla="*/ 301139 w 393618"/>
                <a:gd name="connsiteY38" fmla="*/ 25186 h 234086"/>
                <a:gd name="connsiteX39" fmla="*/ 331811 w 393618"/>
                <a:gd name="connsiteY39" fmla="*/ 23705 h 234086"/>
                <a:gd name="connsiteX40" fmla="*/ 376424 w 393618"/>
                <a:gd name="connsiteY40" fmla="*/ 33537 h 234086"/>
                <a:gd name="connsiteX41" fmla="*/ 393619 w 393618"/>
                <a:gd name="connsiteY41" fmla="*/ 87547 h 234086"/>
                <a:gd name="connsiteX42" fmla="*/ 366201 w 393618"/>
                <a:gd name="connsiteY42" fmla="*/ 119333 h 234086"/>
                <a:gd name="connsiteX43" fmla="*/ 349238 w 393618"/>
                <a:gd name="connsiteY43" fmla="*/ 162029 h 234086"/>
                <a:gd name="connsiteX44" fmla="*/ 377353 w 393618"/>
                <a:gd name="connsiteY44" fmla="*/ 194488 h 234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393618" h="234086">
                  <a:moveTo>
                    <a:pt x="374333" y="209438"/>
                  </a:moveTo>
                  <a:lnTo>
                    <a:pt x="344823" y="209842"/>
                  </a:lnTo>
                  <a:lnTo>
                    <a:pt x="299281" y="202435"/>
                  </a:lnTo>
                  <a:lnTo>
                    <a:pt x="257688" y="202839"/>
                  </a:lnTo>
                  <a:lnTo>
                    <a:pt x="180312" y="209438"/>
                  </a:lnTo>
                  <a:lnTo>
                    <a:pt x="135234" y="220348"/>
                  </a:lnTo>
                  <a:lnTo>
                    <a:pt x="70638" y="234086"/>
                  </a:lnTo>
                  <a:lnTo>
                    <a:pt x="58090" y="233143"/>
                  </a:lnTo>
                  <a:lnTo>
                    <a:pt x="62970" y="202165"/>
                  </a:lnTo>
                  <a:lnTo>
                    <a:pt x="69243" y="197451"/>
                  </a:lnTo>
                  <a:lnTo>
                    <a:pt x="67384" y="182501"/>
                  </a:lnTo>
                  <a:lnTo>
                    <a:pt x="39733" y="166743"/>
                  </a:lnTo>
                  <a:lnTo>
                    <a:pt x="19054" y="164184"/>
                  </a:lnTo>
                  <a:lnTo>
                    <a:pt x="0" y="153812"/>
                  </a:lnTo>
                  <a:lnTo>
                    <a:pt x="14174" y="137111"/>
                  </a:lnTo>
                  <a:lnTo>
                    <a:pt x="7668" y="118794"/>
                  </a:lnTo>
                  <a:lnTo>
                    <a:pt x="10688" y="107750"/>
                  </a:lnTo>
                  <a:lnTo>
                    <a:pt x="21145" y="107750"/>
                  </a:lnTo>
                  <a:lnTo>
                    <a:pt x="24863" y="91183"/>
                  </a:lnTo>
                  <a:lnTo>
                    <a:pt x="19751" y="83910"/>
                  </a:lnTo>
                  <a:lnTo>
                    <a:pt x="26024" y="78657"/>
                  </a:lnTo>
                  <a:lnTo>
                    <a:pt x="50190" y="74078"/>
                  </a:lnTo>
                  <a:lnTo>
                    <a:pt x="34157" y="43638"/>
                  </a:lnTo>
                  <a:lnTo>
                    <a:pt x="19054" y="28015"/>
                  </a:lnTo>
                  <a:lnTo>
                    <a:pt x="24398" y="14950"/>
                  </a:lnTo>
                  <a:lnTo>
                    <a:pt x="37410" y="12122"/>
                  </a:lnTo>
                  <a:lnTo>
                    <a:pt x="45775" y="8620"/>
                  </a:lnTo>
                  <a:lnTo>
                    <a:pt x="63899" y="14277"/>
                  </a:lnTo>
                  <a:lnTo>
                    <a:pt x="114089" y="14681"/>
                  </a:lnTo>
                  <a:lnTo>
                    <a:pt x="126172" y="3502"/>
                  </a:lnTo>
                  <a:lnTo>
                    <a:pt x="137325" y="4310"/>
                  </a:lnTo>
                  <a:lnTo>
                    <a:pt x="156146" y="0"/>
                  </a:lnTo>
                  <a:lnTo>
                    <a:pt x="166370" y="16297"/>
                  </a:lnTo>
                  <a:lnTo>
                    <a:pt x="181474" y="11448"/>
                  </a:lnTo>
                  <a:lnTo>
                    <a:pt x="208427" y="5791"/>
                  </a:lnTo>
                  <a:lnTo>
                    <a:pt x="237704" y="14142"/>
                  </a:lnTo>
                  <a:lnTo>
                    <a:pt x="249091" y="26668"/>
                  </a:lnTo>
                  <a:lnTo>
                    <a:pt x="278368" y="34749"/>
                  </a:lnTo>
                  <a:lnTo>
                    <a:pt x="301139" y="25186"/>
                  </a:lnTo>
                  <a:lnTo>
                    <a:pt x="331811" y="23705"/>
                  </a:lnTo>
                  <a:lnTo>
                    <a:pt x="376424" y="33537"/>
                  </a:lnTo>
                  <a:lnTo>
                    <a:pt x="393619" y="87547"/>
                  </a:lnTo>
                  <a:lnTo>
                    <a:pt x="366201" y="119333"/>
                  </a:lnTo>
                  <a:lnTo>
                    <a:pt x="349238" y="162029"/>
                  </a:lnTo>
                  <a:lnTo>
                    <a:pt x="377353" y="194488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7" name="Figura a mano libera: forma 36">
              <a:extLst>
                <a:ext uri="{FF2B5EF4-FFF2-40B4-BE49-F238E27FC236}">
                  <a16:creationId xmlns:a16="http://schemas.microsoft.com/office/drawing/2014/main" id="{B332F625-04EC-47B6-A9E2-8BDBA4331945}"/>
                </a:ext>
              </a:extLst>
            </p:cNvPr>
            <p:cNvSpPr/>
            <p:nvPr/>
          </p:nvSpPr>
          <p:spPr>
            <a:xfrm>
              <a:off x="6114801" y="7304498"/>
              <a:ext cx="565565" cy="1855852"/>
            </a:xfrm>
            <a:custGeom>
              <a:avLst/>
              <a:gdLst>
                <a:gd name="connsiteX0" fmla="*/ 456588 w 565565"/>
                <a:gd name="connsiteY0" fmla="*/ 1664462 h 1855852"/>
                <a:gd name="connsiteX1" fmla="*/ 456588 w 565565"/>
                <a:gd name="connsiteY1" fmla="*/ 1806826 h 1855852"/>
                <a:gd name="connsiteX2" fmla="*/ 526297 w 565565"/>
                <a:gd name="connsiteY2" fmla="*/ 1806826 h 1855852"/>
                <a:gd name="connsiteX3" fmla="*/ 565566 w 565565"/>
                <a:gd name="connsiteY3" fmla="*/ 1808577 h 1855852"/>
                <a:gd name="connsiteX4" fmla="*/ 543956 w 565565"/>
                <a:gd name="connsiteY4" fmla="*/ 1835245 h 1855852"/>
                <a:gd name="connsiteX5" fmla="*/ 488190 w 565565"/>
                <a:gd name="connsiteY5" fmla="*/ 1855853 h 1855852"/>
                <a:gd name="connsiteX6" fmla="*/ 456124 w 565565"/>
                <a:gd name="connsiteY6" fmla="*/ 1853698 h 1855852"/>
                <a:gd name="connsiteX7" fmla="*/ 417552 w 565565"/>
                <a:gd name="connsiteY7" fmla="*/ 1848310 h 1855852"/>
                <a:gd name="connsiteX8" fmla="*/ 370150 w 565565"/>
                <a:gd name="connsiteY8" fmla="*/ 1828377 h 1855852"/>
                <a:gd name="connsiteX9" fmla="*/ 301836 w 565565"/>
                <a:gd name="connsiteY9" fmla="*/ 1818814 h 1855852"/>
                <a:gd name="connsiteX10" fmla="*/ 219813 w 565565"/>
                <a:gd name="connsiteY10" fmla="*/ 1782313 h 1855852"/>
                <a:gd name="connsiteX11" fmla="*/ 153358 w 565565"/>
                <a:gd name="connsiteY11" fmla="*/ 1747699 h 1855852"/>
                <a:gd name="connsiteX12" fmla="*/ 63667 w 565565"/>
                <a:gd name="connsiteY12" fmla="*/ 1676988 h 1855852"/>
                <a:gd name="connsiteX13" fmla="*/ 117342 w 565565"/>
                <a:gd name="connsiteY13" fmla="*/ 1690053 h 1855852"/>
                <a:gd name="connsiteX14" fmla="*/ 208892 w 565565"/>
                <a:gd name="connsiteY14" fmla="*/ 1732210 h 1855852"/>
                <a:gd name="connsiteX15" fmla="*/ 295330 w 565565"/>
                <a:gd name="connsiteY15" fmla="*/ 1755107 h 1855852"/>
                <a:gd name="connsiteX16" fmla="*/ 329023 w 565565"/>
                <a:gd name="connsiteY16" fmla="*/ 1725879 h 1855852"/>
                <a:gd name="connsiteX17" fmla="*/ 350168 w 565565"/>
                <a:gd name="connsiteY17" fmla="*/ 1682780 h 1855852"/>
                <a:gd name="connsiteX18" fmla="*/ 410116 w 565565"/>
                <a:gd name="connsiteY18" fmla="*/ 1657055 h 1855852"/>
                <a:gd name="connsiteX19" fmla="*/ 456588 w 565565"/>
                <a:gd name="connsiteY19" fmla="*/ 1664462 h 1855852"/>
                <a:gd name="connsiteX20" fmla="*/ 483542 w 565565"/>
                <a:gd name="connsiteY20" fmla="*/ 155832 h 1855852"/>
                <a:gd name="connsiteX21" fmla="*/ 509102 w 565565"/>
                <a:gd name="connsiteY21" fmla="*/ 211728 h 1855852"/>
                <a:gd name="connsiteX22" fmla="*/ 556039 w 565565"/>
                <a:gd name="connsiteY22" fmla="*/ 206206 h 1855852"/>
                <a:gd name="connsiteX23" fmla="*/ 563939 w 565565"/>
                <a:gd name="connsiteY23" fmla="*/ 216441 h 1855852"/>
                <a:gd name="connsiteX24" fmla="*/ 541632 w 565565"/>
                <a:gd name="connsiteY24" fmla="*/ 259003 h 1855852"/>
                <a:gd name="connsiteX25" fmla="*/ 470763 w 565565"/>
                <a:gd name="connsiteY25" fmla="*/ 279341 h 1855852"/>
                <a:gd name="connsiteX26" fmla="*/ 472854 w 565565"/>
                <a:gd name="connsiteY26" fmla="*/ 348570 h 1855852"/>
                <a:gd name="connsiteX27" fmla="*/ 459145 w 565565"/>
                <a:gd name="connsiteY27" fmla="*/ 362039 h 1855852"/>
                <a:gd name="connsiteX28" fmla="*/ 478663 w 565565"/>
                <a:gd name="connsiteY28" fmla="*/ 378605 h 1855852"/>
                <a:gd name="connsiteX29" fmla="*/ 432655 w 565565"/>
                <a:gd name="connsiteY29" fmla="*/ 404869 h 1855852"/>
                <a:gd name="connsiteX30" fmla="*/ 389901 w 565565"/>
                <a:gd name="connsiteY30" fmla="*/ 444736 h 1855852"/>
                <a:gd name="connsiteX31" fmla="*/ 366665 w 565565"/>
                <a:gd name="connsiteY31" fmla="*/ 483796 h 1855852"/>
                <a:gd name="connsiteX32" fmla="*/ 372938 w 565565"/>
                <a:gd name="connsiteY32" fmla="*/ 525683 h 1855852"/>
                <a:gd name="connsiteX33" fmla="*/ 332741 w 565565"/>
                <a:gd name="connsiteY33" fmla="*/ 570669 h 1855852"/>
                <a:gd name="connsiteX34" fmla="*/ 362715 w 565565"/>
                <a:gd name="connsiteY34" fmla="*/ 647306 h 1855852"/>
                <a:gd name="connsiteX35" fmla="*/ 379677 w 565565"/>
                <a:gd name="connsiteY35" fmla="*/ 655522 h 1855852"/>
                <a:gd name="connsiteX36" fmla="*/ 379445 w 565565"/>
                <a:gd name="connsiteY36" fmla="*/ 697140 h 1855852"/>
                <a:gd name="connsiteX37" fmla="*/ 342267 w 565565"/>
                <a:gd name="connsiteY37" fmla="*/ 741721 h 1855852"/>
                <a:gd name="connsiteX38" fmla="*/ 343662 w 565565"/>
                <a:gd name="connsiteY38" fmla="*/ 780377 h 1855852"/>
                <a:gd name="connsiteX39" fmla="*/ 294400 w 565565"/>
                <a:gd name="connsiteY39" fmla="*/ 810815 h 1855852"/>
                <a:gd name="connsiteX40" fmla="*/ 294633 w 565565"/>
                <a:gd name="connsiteY40" fmla="*/ 854185 h 1855852"/>
                <a:gd name="connsiteX41" fmla="*/ 314384 w 565565"/>
                <a:gd name="connsiteY41" fmla="*/ 900787 h 1855852"/>
                <a:gd name="connsiteX42" fmla="*/ 275347 w 565565"/>
                <a:gd name="connsiteY42" fmla="*/ 918296 h 1855852"/>
                <a:gd name="connsiteX43" fmla="*/ 257920 w 565565"/>
                <a:gd name="connsiteY43" fmla="*/ 961665 h 1855852"/>
                <a:gd name="connsiteX44" fmla="*/ 242585 w 565565"/>
                <a:gd name="connsiteY44" fmla="*/ 1012173 h 1855852"/>
                <a:gd name="connsiteX45" fmla="*/ 253505 w 565565"/>
                <a:gd name="connsiteY45" fmla="*/ 1073321 h 1855852"/>
                <a:gd name="connsiteX46" fmla="*/ 227249 w 565565"/>
                <a:gd name="connsiteY46" fmla="*/ 1083692 h 1855852"/>
                <a:gd name="connsiteX47" fmla="*/ 242352 w 565565"/>
                <a:gd name="connsiteY47" fmla="*/ 1142954 h 1855852"/>
                <a:gd name="connsiteX48" fmla="*/ 271861 w 565565"/>
                <a:gd name="connsiteY48" fmla="*/ 1162618 h 1855852"/>
                <a:gd name="connsiteX49" fmla="*/ 250485 w 565565"/>
                <a:gd name="connsiteY49" fmla="*/ 1184572 h 1855852"/>
                <a:gd name="connsiteX50" fmla="*/ 280691 w 565565"/>
                <a:gd name="connsiteY50" fmla="*/ 1195078 h 1855852"/>
                <a:gd name="connsiteX51" fmla="*/ 287663 w 565565"/>
                <a:gd name="connsiteY51" fmla="*/ 1215012 h 1855852"/>
                <a:gd name="connsiteX52" fmla="*/ 259315 w 565565"/>
                <a:gd name="connsiteY52" fmla="*/ 1225113 h 1855852"/>
                <a:gd name="connsiteX53" fmla="*/ 266285 w 565565"/>
                <a:gd name="connsiteY53" fmla="*/ 1256495 h 1855852"/>
                <a:gd name="connsiteX54" fmla="*/ 242585 w 565565"/>
                <a:gd name="connsiteY54" fmla="*/ 1328553 h 1855852"/>
                <a:gd name="connsiteX55" fmla="*/ 207962 w 565565"/>
                <a:gd name="connsiteY55" fmla="*/ 1375963 h 1855852"/>
                <a:gd name="connsiteX56" fmla="*/ 215631 w 565565"/>
                <a:gd name="connsiteY56" fmla="*/ 1404381 h 1855852"/>
                <a:gd name="connsiteX57" fmla="*/ 194950 w 565565"/>
                <a:gd name="connsiteY57" fmla="*/ 1440478 h 1855852"/>
                <a:gd name="connsiteX58" fmla="*/ 144993 w 565565"/>
                <a:gd name="connsiteY58" fmla="*/ 1465799 h 1855852"/>
                <a:gd name="connsiteX59" fmla="*/ 150802 w 565565"/>
                <a:gd name="connsiteY59" fmla="*/ 1527755 h 1855852"/>
                <a:gd name="connsiteX60" fmla="*/ 173806 w 565565"/>
                <a:gd name="connsiteY60" fmla="*/ 1549305 h 1855852"/>
                <a:gd name="connsiteX61" fmla="*/ 217257 w 565565"/>
                <a:gd name="connsiteY61" fmla="*/ 1545534 h 1855852"/>
                <a:gd name="connsiteX62" fmla="*/ 216095 w 565565"/>
                <a:gd name="connsiteY62" fmla="*/ 1590384 h 1855852"/>
                <a:gd name="connsiteX63" fmla="*/ 243049 w 565565"/>
                <a:gd name="connsiteY63" fmla="*/ 1625807 h 1855852"/>
                <a:gd name="connsiteX64" fmla="*/ 400589 w 565565"/>
                <a:gd name="connsiteY64" fmla="*/ 1634023 h 1855852"/>
                <a:gd name="connsiteX65" fmla="*/ 461003 w 565565"/>
                <a:gd name="connsiteY65" fmla="*/ 1643586 h 1855852"/>
                <a:gd name="connsiteX66" fmla="*/ 403146 w 565565"/>
                <a:gd name="connsiteY66" fmla="*/ 1643182 h 1855852"/>
                <a:gd name="connsiteX67" fmla="*/ 371777 w 565565"/>
                <a:gd name="connsiteY67" fmla="*/ 1658402 h 1855852"/>
                <a:gd name="connsiteX68" fmla="*/ 312990 w 565565"/>
                <a:gd name="connsiteY68" fmla="*/ 1680894 h 1855852"/>
                <a:gd name="connsiteX69" fmla="*/ 302533 w 565565"/>
                <a:gd name="connsiteY69" fmla="*/ 1739887 h 1855852"/>
                <a:gd name="connsiteX70" fmla="*/ 274882 w 565565"/>
                <a:gd name="connsiteY70" fmla="*/ 1741369 h 1855852"/>
                <a:gd name="connsiteX71" fmla="*/ 201456 w 565565"/>
                <a:gd name="connsiteY71" fmla="*/ 1720627 h 1855852"/>
                <a:gd name="connsiteX72" fmla="*/ 126869 w 565565"/>
                <a:gd name="connsiteY72" fmla="*/ 1676854 h 1855852"/>
                <a:gd name="connsiteX73" fmla="*/ 126869 w 565565"/>
                <a:gd name="connsiteY73" fmla="*/ 1676854 h 1855852"/>
                <a:gd name="connsiteX74" fmla="*/ 45775 w 565565"/>
                <a:gd name="connsiteY74" fmla="*/ 1641431 h 1855852"/>
                <a:gd name="connsiteX75" fmla="*/ 25327 w 565565"/>
                <a:gd name="connsiteY75" fmla="*/ 1602776 h 1855852"/>
                <a:gd name="connsiteX76" fmla="*/ 43684 w 565565"/>
                <a:gd name="connsiteY76" fmla="*/ 1567488 h 1855852"/>
                <a:gd name="connsiteX77" fmla="*/ 10921 w 565565"/>
                <a:gd name="connsiteY77" fmla="*/ 1527890 h 1855852"/>
                <a:gd name="connsiteX78" fmla="*/ 2556 w 565565"/>
                <a:gd name="connsiteY78" fmla="*/ 1429029 h 1855852"/>
                <a:gd name="connsiteX79" fmla="*/ 30207 w 565565"/>
                <a:gd name="connsiteY79" fmla="*/ 1374750 h 1855852"/>
                <a:gd name="connsiteX80" fmla="*/ 98986 w 565565"/>
                <a:gd name="connsiteY80" fmla="*/ 1331786 h 1855852"/>
                <a:gd name="connsiteX81" fmla="*/ 0 w 565565"/>
                <a:gd name="connsiteY81" fmla="*/ 1315758 h 1855852"/>
                <a:gd name="connsiteX82" fmla="*/ 62040 w 565565"/>
                <a:gd name="connsiteY82" fmla="*/ 1267675 h 1855852"/>
                <a:gd name="connsiteX83" fmla="*/ 84114 w 565565"/>
                <a:gd name="connsiteY83" fmla="*/ 1179320 h 1855852"/>
                <a:gd name="connsiteX84" fmla="*/ 156611 w 565565"/>
                <a:gd name="connsiteY84" fmla="*/ 1197772 h 1855852"/>
                <a:gd name="connsiteX85" fmla="*/ 190535 w 565565"/>
                <a:gd name="connsiteY85" fmla="*/ 1090426 h 1855852"/>
                <a:gd name="connsiteX86" fmla="*/ 146852 w 565565"/>
                <a:gd name="connsiteY86" fmla="*/ 1076957 h 1855852"/>
                <a:gd name="connsiteX87" fmla="*/ 126404 w 565565"/>
                <a:gd name="connsiteY87" fmla="*/ 1140934 h 1855852"/>
                <a:gd name="connsiteX88" fmla="*/ 85276 w 565565"/>
                <a:gd name="connsiteY88" fmla="*/ 1133661 h 1855852"/>
                <a:gd name="connsiteX89" fmla="*/ 105724 w 565565"/>
                <a:gd name="connsiteY89" fmla="*/ 1060661 h 1855852"/>
                <a:gd name="connsiteX90" fmla="*/ 128031 w 565565"/>
                <a:gd name="connsiteY90" fmla="*/ 968534 h 1855852"/>
                <a:gd name="connsiteX91" fmla="*/ 158005 w 565565"/>
                <a:gd name="connsiteY91" fmla="*/ 935132 h 1855852"/>
                <a:gd name="connsiteX92" fmla="*/ 139184 w 565565"/>
                <a:gd name="connsiteY92" fmla="*/ 887992 h 1855852"/>
                <a:gd name="connsiteX93" fmla="*/ 133840 w 565565"/>
                <a:gd name="connsiteY93" fmla="*/ 834386 h 1855852"/>
                <a:gd name="connsiteX94" fmla="*/ 161258 w 565565"/>
                <a:gd name="connsiteY94" fmla="*/ 832904 h 1855852"/>
                <a:gd name="connsiteX95" fmla="*/ 201224 w 565565"/>
                <a:gd name="connsiteY95" fmla="*/ 757480 h 1855852"/>
                <a:gd name="connsiteX96" fmla="*/ 246302 w 565565"/>
                <a:gd name="connsiteY96" fmla="*/ 684345 h 1855852"/>
                <a:gd name="connsiteX97" fmla="*/ 273953 w 565565"/>
                <a:gd name="connsiteY97" fmla="*/ 617405 h 1855852"/>
                <a:gd name="connsiteX98" fmla="*/ 258849 w 565565"/>
                <a:gd name="connsiteY98" fmla="*/ 551274 h 1855852"/>
                <a:gd name="connsiteX99" fmla="*/ 278368 w 565565"/>
                <a:gd name="connsiteY99" fmla="*/ 515312 h 1855852"/>
                <a:gd name="connsiteX100" fmla="*/ 270467 w 565565"/>
                <a:gd name="connsiteY100" fmla="*/ 461976 h 1855852"/>
                <a:gd name="connsiteX101" fmla="*/ 308575 w 565565"/>
                <a:gd name="connsiteY101" fmla="*/ 409853 h 1855852"/>
                <a:gd name="connsiteX102" fmla="*/ 320425 w 565565"/>
                <a:gd name="connsiteY102" fmla="*/ 328501 h 1855852"/>
                <a:gd name="connsiteX103" fmla="*/ 341338 w 565565"/>
                <a:gd name="connsiteY103" fmla="*/ 242706 h 1855852"/>
                <a:gd name="connsiteX104" fmla="*/ 361786 w 565565"/>
                <a:gd name="connsiteY104" fmla="*/ 151792 h 1855852"/>
                <a:gd name="connsiteX105" fmla="*/ 356906 w 565565"/>
                <a:gd name="connsiteY105" fmla="*/ 86199 h 1855852"/>
                <a:gd name="connsiteX106" fmla="*/ 343429 w 565565"/>
                <a:gd name="connsiteY106" fmla="*/ 30305 h 1855852"/>
                <a:gd name="connsiteX107" fmla="*/ 376889 w 565565"/>
                <a:gd name="connsiteY107" fmla="*/ 20203 h 1855852"/>
                <a:gd name="connsiteX108" fmla="*/ 394316 w 565565"/>
                <a:gd name="connsiteY108" fmla="*/ 0 h 1855852"/>
                <a:gd name="connsiteX109" fmla="*/ 426149 w 565565"/>
                <a:gd name="connsiteY109" fmla="*/ 26803 h 1855852"/>
                <a:gd name="connsiteX110" fmla="*/ 434746 w 565565"/>
                <a:gd name="connsiteY110" fmla="*/ 55356 h 1855852"/>
                <a:gd name="connsiteX111" fmla="*/ 468903 w 565565"/>
                <a:gd name="connsiteY111" fmla="*/ 72192 h 1855852"/>
                <a:gd name="connsiteX112" fmla="*/ 448456 w 565565"/>
                <a:gd name="connsiteY112" fmla="*/ 110847 h 1855852"/>
                <a:gd name="connsiteX113" fmla="*/ 483542 w 565565"/>
                <a:gd name="connsiteY113" fmla="*/ 155832 h 1855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565565" h="1855852">
                  <a:moveTo>
                    <a:pt x="456588" y="1664462"/>
                  </a:moveTo>
                  <a:lnTo>
                    <a:pt x="456588" y="1806826"/>
                  </a:lnTo>
                  <a:lnTo>
                    <a:pt x="526297" y="1806826"/>
                  </a:lnTo>
                  <a:lnTo>
                    <a:pt x="565566" y="1808577"/>
                  </a:lnTo>
                  <a:lnTo>
                    <a:pt x="543956" y="1835245"/>
                  </a:lnTo>
                  <a:lnTo>
                    <a:pt x="488190" y="1855853"/>
                  </a:lnTo>
                  <a:lnTo>
                    <a:pt x="456124" y="1853698"/>
                  </a:lnTo>
                  <a:lnTo>
                    <a:pt x="417552" y="1848310"/>
                  </a:lnTo>
                  <a:lnTo>
                    <a:pt x="370150" y="1828377"/>
                  </a:lnTo>
                  <a:lnTo>
                    <a:pt x="301836" y="1818814"/>
                  </a:lnTo>
                  <a:lnTo>
                    <a:pt x="219813" y="1782313"/>
                  </a:lnTo>
                  <a:lnTo>
                    <a:pt x="153358" y="1747699"/>
                  </a:lnTo>
                  <a:lnTo>
                    <a:pt x="63667" y="1676988"/>
                  </a:lnTo>
                  <a:lnTo>
                    <a:pt x="117342" y="1690053"/>
                  </a:lnTo>
                  <a:lnTo>
                    <a:pt x="208892" y="1732210"/>
                  </a:lnTo>
                  <a:lnTo>
                    <a:pt x="295330" y="1755107"/>
                  </a:lnTo>
                  <a:lnTo>
                    <a:pt x="329023" y="1725879"/>
                  </a:lnTo>
                  <a:lnTo>
                    <a:pt x="350168" y="1682780"/>
                  </a:lnTo>
                  <a:lnTo>
                    <a:pt x="410116" y="1657055"/>
                  </a:lnTo>
                  <a:lnTo>
                    <a:pt x="456588" y="1664462"/>
                  </a:lnTo>
                  <a:close/>
                  <a:moveTo>
                    <a:pt x="483542" y="155832"/>
                  </a:moveTo>
                  <a:lnTo>
                    <a:pt x="509102" y="211728"/>
                  </a:lnTo>
                  <a:lnTo>
                    <a:pt x="556039" y="206206"/>
                  </a:lnTo>
                  <a:lnTo>
                    <a:pt x="563939" y="216441"/>
                  </a:lnTo>
                  <a:lnTo>
                    <a:pt x="541632" y="259003"/>
                  </a:lnTo>
                  <a:lnTo>
                    <a:pt x="470763" y="279341"/>
                  </a:lnTo>
                  <a:lnTo>
                    <a:pt x="472854" y="348570"/>
                  </a:lnTo>
                  <a:lnTo>
                    <a:pt x="459145" y="362039"/>
                  </a:lnTo>
                  <a:lnTo>
                    <a:pt x="478663" y="378605"/>
                  </a:lnTo>
                  <a:lnTo>
                    <a:pt x="432655" y="404869"/>
                  </a:lnTo>
                  <a:lnTo>
                    <a:pt x="389901" y="444736"/>
                  </a:lnTo>
                  <a:lnTo>
                    <a:pt x="366665" y="483796"/>
                  </a:lnTo>
                  <a:lnTo>
                    <a:pt x="372938" y="525683"/>
                  </a:lnTo>
                  <a:lnTo>
                    <a:pt x="332741" y="570669"/>
                  </a:lnTo>
                  <a:lnTo>
                    <a:pt x="362715" y="647306"/>
                  </a:lnTo>
                  <a:lnTo>
                    <a:pt x="379677" y="655522"/>
                  </a:lnTo>
                  <a:lnTo>
                    <a:pt x="379445" y="697140"/>
                  </a:lnTo>
                  <a:lnTo>
                    <a:pt x="342267" y="741721"/>
                  </a:lnTo>
                  <a:lnTo>
                    <a:pt x="343662" y="780377"/>
                  </a:lnTo>
                  <a:lnTo>
                    <a:pt x="294400" y="810815"/>
                  </a:lnTo>
                  <a:lnTo>
                    <a:pt x="294633" y="854185"/>
                  </a:lnTo>
                  <a:lnTo>
                    <a:pt x="314384" y="900787"/>
                  </a:lnTo>
                  <a:lnTo>
                    <a:pt x="275347" y="918296"/>
                  </a:lnTo>
                  <a:lnTo>
                    <a:pt x="257920" y="961665"/>
                  </a:lnTo>
                  <a:lnTo>
                    <a:pt x="242585" y="1012173"/>
                  </a:lnTo>
                  <a:lnTo>
                    <a:pt x="253505" y="1073321"/>
                  </a:lnTo>
                  <a:lnTo>
                    <a:pt x="227249" y="1083692"/>
                  </a:lnTo>
                  <a:lnTo>
                    <a:pt x="242352" y="1142954"/>
                  </a:lnTo>
                  <a:lnTo>
                    <a:pt x="271861" y="1162618"/>
                  </a:lnTo>
                  <a:lnTo>
                    <a:pt x="250485" y="1184572"/>
                  </a:lnTo>
                  <a:lnTo>
                    <a:pt x="280691" y="1195078"/>
                  </a:lnTo>
                  <a:lnTo>
                    <a:pt x="287663" y="1215012"/>
                  </a:lnTo>
                  <a:lnTo>
                    <a:pt x="259315" y="1225113"/>
                  </a:lnTo>
                  <a:lnTo>
                    <a:pt x="266285" y="1256495"/>
                  </a:lnTo>
                  <a:lnTo>
                    <a:pt x="242585" y="1328553"/>
                  </a:lnTo>
                  <a:lnTo>
                    <a:pt x="207962" y="1375963"/>
                  </a:lnTo>
                  <a:lnTo>
                    <a:pt x="215631" y="1404381"/>
                  </a:lnTo>
                  <a:lnTo>
                    <a:pt x="194950" y="1440478"/>
                  </a:lnTo>
                  <a:lnTo>
                    <a:pt x="144993" y="1465799"/>
                  </a:lnTo>
                  <a:lnTo>
                    <a:pt x="150802" y="1527755"/>
                  </a:lnTo>
                  <a:lnTo>
                    <a:pt x="173806" y="1549305"/>
                  </a:lnTo>
                  <a:lnTo>
                    <a:pt x="217257" y="1545534"/>
                  </a:lnTo>
                  <a:lnTo>
                    <a:pt x="216095" y="1590384"/>
                  </a:lnTo>
                  <a:lnTo>
                    <a:pt x="243049" y="1625807"/>
                  </a:lnTo>
                  <a:lnTo>
                    <a:pt x="400589" y="1634023"/>
                  </a:lnTo>
                  <a:lnTo>
                    <a:pt x="461003" y="1643586"/>
                  </a:lnTo>
                  <a:lnTo>
                    <a:pt x="403146" y="1643182"/>
                  </a:lnTo>
                  <a:lnTo>
                    <a:pt x="371777" y="1658402"/>
                  </a:lnTo>
                  <a:lnTo>
                    <a:pt x="312990" y="1680894"/>
                  </a:lnTo>
                  <a:lnTo>
                    <a:pt x="302533" y="1739887"/>
                  </a:lnTo>
                  <a:lnTo>
                    <a:pt x="274882" y="1741369"/>
                  </a:lnTo>
                  <a:lnTo>
                    <a:pt x="201456" y="1720627"/>
                  </a:lnTo>
                  <a:lnTo>
                    <a:pt x="126869" y="1676854"/>
                  </a:lnTo>
                  <a:lnTo>
                    <a:pt x="126869" y="1676854"/>
                  </a:lnTo>
                  <a:lnTo>
                    <a:pt x="45775" y="1641431"/>
                  </a:lnTo>
                  <a:lnTo>
                    <a:pt x="25327" y="1602776"/>
                  </a:lnTo>
                  <a:lnTo>
                    <a:pt x="43684" y="1567488"/>
                  </a:lnTo>
                  <a:lnTo>
                    <a:pt x="10921" y="1527890"/>
                  </a:lnTo>
                  <a:lnTo>
                    <a:pt x="2556" y="1429029"/>
                  </a:lnTo>
                  <a:lnTo>
                    <a:pt x="30207" y="1374750"/>
                  </a:lnTo>
                  <a:lnTo>
                    <a:pt x="98986" y="1331786"/>
                  </a:lnTo>
                  <a:lnTo>
                    <a:pt x="0" y="1315758"/>
                  </a:lnTo>
                  <a:lnTo>
                    <a:pt x="62040" y="1267675"/>
                  </a:lnTo>
                  <a:lnTo>
                    <a:pt x="84114" y="1179320"/>
                  </a:lnTo>
                  <a:lnTo>
                    <a:pt x="156611" y="1197772"/>
                  </a:lnTo>
                  <a:lnTo>
                    <a:pt x="190535" y="1090426"/>
                  </a:lnTo>
                  <a:lnTo>
                    <a:pt x="146852" y="1076957"/>
                  </a:lnTo>
                  <a:lnTo>
                    <a:pt x="126404" y="1140934"/>
                  </a:lnTo>
                  <a:lnTo>
                    <a:pt x="85276" y="1133661"/>
                  </a:lnTo>
                  <a:lnTo>
                    <a:pt x="105724" y="1060661"/>
                  </a:lnTo>
                  <a:lnTo>
                    <a:pt x="128031" y="968534"/>
                  </a:lnTo>
                  <a:lnTo>
                    <a:pt x="158005" y="935132"/>
                  </a:lnTo>
                  <a:lnTo>
                    <a:pt x="139184" y="887992"/>
                  </a:lnTo>
                  <a:lnTo>
                    <a:pt x="133840" y="834386"/>
                  </a:lnTo>
                  <a:lnTo>
                    <a:pt x="161258" y="832904"/>
                  </a:lnTo>
                  <a:lnTo>
                    <a:pt x="201224" y="757480"/>
                  </a:lnTo>
                  <a:lnTo>
                    <a:pt x="246302" y="684345"/>
                  </a:lnTo>
                  <a:lnTo>
                    <a:pt x="273953" y="617405"/>
                  </a:lnTo>
                  <a:lnTo>
                    <a:pt x="258849" y="551274"/>
                  </a:lnTo>
                  <a:lnTo>
                    <a:pt x="278368" y="515312"/>
                  </a:lnTo>
                  <a:lnTo>
                    <a:pt x="270467" y="461976"/>
                  </a:lnTo>
                  <a:lnTo>
                    <a:pt x="308575" y="409853"/>
                  </a:lnTo>
                  <a:lnTo>
                    <a:pt x="320425" y="328501"/>
                  </a:lnTo>
                  <a:lnTo>
                    <a:pt x="341338" y="242706"/>
                  </a:lnTo>
                  <a:lnTo>
                    <a:pt x="361786" y="151792"/>
                  </a:lnTo>
                  <a:lnTo>
                    <a:pt x="356906" y="86199"/>
                  </a:lnTo>
                  <a:lnTo>
                    <a:pt x="343429" y="30305"/>
                  </a:lnTo>
                  <a:lnTo>
                    <a:pt x="376889" y="20203"/>
                  </a:lnTo>
                  <a:lnTo>
                    <a:pt x="394316" y="0"/>
                  </a:lnTo>
                  <a:lnTo>
                    <a:pt x="426149" y="26803"/>
                  </a:lnTo>
                  <a:lnTo>
                    <a:pt x="434746" y="55356"/>
                  </a:lnTo>
                  <a:lnTo>
                    <a:pt x="468903" y="72192"/>
                  </a:lnTo>
                  <a:lnTo>
                    <a:pt x="448456" y="110847"/>
                  </a:lnTo>
                  <a:lnTo>
                    <a:pt x="483542" y="15583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8" name="Figura a mano libera: forma 37">
              <a:extLst>
                <a:ext uri="{FF2B5EF4-FFF2-40B4-BE49-F238E27FC236}">
                  <a16:creationId xmlns:a16="http://schemas.microsoft.com/office/drawing/2014/main" id="{F7643DBD-4406-43B3-A0D2-5B55DE5962C6}"/>
                </a:ext>
              </a:extLst>
            </p:cNvPr>
            <p:cNvSpPr/>
            <p:nvPr/>
          </p:nvSpPr>
          <p:spPr>
            <a:xfrm>
              <a:off x="11595954" y="6147671"/>
              <a:ext cx="490281" cy="421705"/>
            </a:xfrm>
            <a:custGeom>
              <a:avLst/>
              <a:gdLst>
                <a:gd name="connsiteX0" fmla="*/ 299049 w 490281"/>
                <a:gd name="connsiteY0" fmla="*/ 401502 h 421705"/>
                <a:gd name="connsiteX1" fmla="*/ 290916 w 490281"/>
                <a:gd name="connsiteY1" fmla="*/ 399482 h 421705"/>
                <a:gd name="connsiteX2" fmla="*/ 252344 w 490281"/>
                <a:gd name="connsiteY2" fmla="*/ 404330 h 421705"/>
                <a:gd name="connsiteX3" fmla="*/ 212611 w 490281"/>
                <a:gd name="connsiteY3" fmla="*/ 399212 h 421705"/>
                <a:gd name="connsiteX4" fmla="*/ 181706 w 490281"/>
                <a:gd name="connsiteY4" fmla="*/ 401771 h 421705"/>
                <a:gd name="connsiteX5" fmla="*/ 75750 w 490281"/>
                <a:gd name="connsiteY5" fmla="*/ 400828 h 421705"/>
                <a:gd name="connsiteX6" fmla="*/ 85277 w 490281"/>
                <a:gd name="connsiteY6" fmla="*/ 371198 h 421705"/>
                <a:gd name="connsiteX7" fmla="*/ 59717 w 490281"/>
                <a:gd name="connsiteY7" fmla="*/ 346415 h 421705"/>
                <a:gd name="connsiteX8" fmla="*/ 29975 w 490281"/>
                <a:gd name="connsiteY8" fmla="*/ 339950 h 421705"/>
                <a:gd name="connsiteX9" fmla="*/ 16730 w 490281"/>
                <a:gd name="connsiteY9" fmla="*/ 323114 h 421705"/>
                <a:gd name="connsiteX10" fmla="*/ 0 w 490281"/>
                <a:gd name="connsiteY10" fmla="*/ 317727 h 421705"/>
                <a:gd name="connsiteX11" fmla="*/ 930 w 490281"/>
                <a:gd name="connsiteY11" fmla="*/ 307356 h 421705"/>
                <a:gd name="connsiteX12" fmla="*/ 17660 w 490281"/>
                <a:gd name="connsiteY12" fmla="*/ 280688 h 421705"/>
                <a:gd name="connsiteX13" fmla="*/ 48564 w 490281"/>
                <a:gd name="connsiteY13" fmla="*/ 244322 h 421705"/>
                <a:gd name="connsiteX14" fmla="*/ 67385 w 490281"/>
                <a:gd name="connsiteY14" fmla="*/ 243918 h 421705"/>
                <a:gd name="connsiteX15" fmla="*/ 106189 w 490281"/>
                <a:gd name="connsiteY15" fmla="*/ 221830 h 421705"/>
                <a:gd name="connsiteX16" fmla="*/ 131052 w 490281"/>
                <a:gd name="connsiteY16" fmla="*/ 221291 h 421705"/>
                <a:gd name="connsiteX17" fmla="*/ 167532 w 490281"/>
                <a:gd name="connsiteY17" fmla="*/ 236780 h 421705"/>
                <a:gd name="connsiteX18" fmla="*/ 212378 w 490281"/>
                <a:gd name="connsiteY18" fmla="*/ 223985 h 421705"/>
                <a:gd name="connsiteX19" fmla="*/ 218420 w 490281"/>
                <a:gd name="connsiteY19" fmla="*/ 208361 h 421705"/>
                <a:gd name="connsiteX20" fmla="*/ 233058 w 490281"/>
                <a:gd name="connsiteY20" fmla="*/ 193006 h 421705"/>
                <a:gd name="connsiteX21" fmla="*/ 243050 w 490281"/>
                <a:gd name="connsiteY21" fmla="*/ 173881 h 421705"/>
                <a:gd name="connsiteX22" fmla="*/ 277904 w 490281"/>
                <a:gd name="connsiteY22" fmla="*/ 158257 h 421705"/>
                <a:gd name="connsiteX23" fmla="*/ 291148 w 490281"/>
                <a:gd name="connsiteY23" fmla="*/ 131724 h 421705"/>
                <a:gd name="connsiteX24" fmla="*/ 304857 w 490281"/>
                <a:gd name="connsiteY24" fmla="*/ 123239 h 421705"/>
                <a:gd name="connsiteX25" fmla="*/ 314152 w 490281"/>
                <a:gd name="connsiteY25" fmla="*/ 103440 h 421705"/>
                <a:gd name="connsiteX26" fmla="*/ 331346 w 490281"/>
                <a:gd name="connsiteY26" fmla="*/ 79061 h 421705"/>
                <a:gd name="connsiteX27" fmla="*/ 386183 w 490281"/>
                <a:gd name="connsiteY27" fmla="*/ 49430 h 421705"/>
                <a:gd name="connsiteX28" fmla="*/ 389669 w 490281"/>
                <a:gd name="connsiteY28" fmla="*/ 36635 h 421705"/>
                <a:gd name="connsiteX29" fmla="*/ 396872 w 490281"/>
                <a:gd name="connsiteY29" fmla="*/ 29766 h 421705"/>
                <a:gd name="connsiteX30" fmla="*/ 371081 w 490281"/>
                <a:gd name="connsiteY30" fmla="*/ 14411 h 421705"/>
                <a:gd name="connsiteX31" fmla="*/ 373171 w 490281"/>
                <a:gd name="connsiteY31" fmla="*/ 2289 h 421705"/>
                <a:gd name="connsiteX32" fmla="*/ 391528 w 490281"/>
                <a:gd name="connsiteY32" fmla="*/ 0 h 421705"/>
                <a:gd name="connsiteX33" fmla="*/ 417320 w 490281"/>
                <a:gd name="connsiteY33" fmla="*/ 24648 h 421705"/>
                <a:gd name="connsiteX34" fmla="*/ 421735 w 490281"/>
                <a:gd name="connsiteY34" fmla="*/ 50104 h 421705"/>
                <a:gd name="connsiteX35" fmla="*/ 419411 w 490281"/>
                <a:gd name="connsiteY35" fmla="*/ 75559 h 421705"/>
                <a:gd name="connsiteX36" fmla="*/ 454730 w 490281"/>
                <a:gd name="connsiteY36" fmla="*/ 110174 h 421705"/>
                <a:gd name="connsiteX37" fmla="*/ 418482 w 490281"/>
                <a:gd name="connsiteY37" fmla="*/ 109770 h 421705"/>
                <a:gd name="connsiteX38" fmla="*/ 400126 w 490281"/>
                <a:gd name="connsiteY38" fmla="*/ 112463 h 421705"/>
                <a:gd name="connsiteX39" fmla="*/ 370383 w 490281"/>
                <a:gd name="connsiteY39" fmla="*/ 108692 h 421705"/>
                <a:gd name="connsiteX40" fmla="*/ 356209 w 490281"/>
                <a:gd name="connsiteY40" fmla="*/ 126606 h 421705"/>
                <a:gd name="connsiteX41" fmla="*/ 394549 w 490281"/>
                <a:gd name="connsiteY41" fmla="*/ 148829 h 421705"/>
                <a:gd name="connsiteX42" fmla="*/ 422897 w 490281"/>
                <a:gd name="connsiteY42" fmla="*/ 155294 h 421705"/>
                <a:gd name="connsiteX43" fmla="*/ 432192 w 490281"/>
                <a:gd name="connsiteY43" fmla="*/ 171052 h 421705"/>
                <a:gd name="connsiteX44" fmla="*/ 452639 w 490281"/>
                <a:gd name="connsiteY44" fmla="*/ 197047 h 421705"/>
                <a:gd name="connsiteX45" fmla="*/ 442415 w 490281"/>
                <a:gd name="connsiteY45" fmla="*/ 207418 h 421705"/>
                <a:gd name="connsiteX46" fmla="*/ 409652 w 490281"/>
                <a:gd name="connsiteY46" fmla="*/ 245669 h 421705"/>
                <a:gd name="connsiteX47" fmla="*/ 394084 w 490281"/>
                <a:gd name="connsiteY47" fmla="*/ 252538 h 421705"/>
                <a:gd name="connsiteX48" fmla="*/ 388971 w 490281"/>
                <a:gd name="connsiteY48" fmla="*/ 281765 h 421705"/>
                <a:gd name="connsiteX49" fmla="*/ 395478 w 490281"/>
                <a:gd name="connsiteY49" fmla="*/ 297658 h 421705"/>
                <a:gd name="connsiteX50" fmla="*/ 390366 w 490281"/>
                <a:gd name="connsiteY50" fmla="*/ 308837 h 421705"/>
                <a:gd name="connsiteX51" fmla="*/ 421037 w 490281"/>
                <a:gd name="connsiteY51" fmla="*/ 328502 h 421705"/>
                <a:gd name="connsiteX52" fmla="*/ 426614 w 490281"/>
                <a:gd name="connsiteY52" fmla="*/ 341970 h 421705"/>
                <a:gd name="connsiteX53" fmla="*/ 450780 w 490281"/>
                <a:gd name="connsiteY53" fmla="*/ 361365 h 421705"/>
                <a:gd name="connsiteX54" fmla="*/ 480522 w 490281"/>
                <a:gd name="connsiteY54" fmla="*/ 373487 h 421705"/>
                <a:gd name="connsiteX55" fmla="*/ 483310 w 490281"/>
                <a:gd name="connsiteY55" fmla="*/ 390592 h 421705"/>
                <a:gd name="connsiteX56" fmla="*/ 490282 w 490281"/>
                <a:gd name="connsiteY56" fmla="*/ 401502 h 421705"/>
                <a:gd name="connsiteX57" fmla="*/ 485634 w 490281"/>
                <a:gd name="connsiteY57" fmla="*/ 421705 h 421705"/>
                <a:gd name="connsiteX58" fmla="*/ 433817 w 490281"/>
                <a:gd name="connsiteY58" fmla="*/ 412816 h 421705"/>
                <a:gd name="connsiteX59" fmla="*/ 381072 w 490281"/>
                <a:gd name="connsiteY59" fmla="*/ 402983 h 421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490281" h="421705">
                  <a:moveTo>
                    <a:pt x="299049" y="401502"/>
                  </a:moveTo>
                  <a:lnTo>
                    <a:pt x="290916" y="399482"/>
                  </a:lnTo>
                  <a:lnTo>
                    <a:pt x="252344" y="404330"/>
                  </a:lnTo>
                  <a:lnTo>
                    <a:pt x="212611" y="399212"/>
                  </a:lnTo>
                  <a:lnTo>
                    <a:pt x="181706" y="401771"/>
                  </a:lnTo>
                  <a:lnTo>
                    <a:pt x="75750" y="400828"/>
                  </a:lnTo>
                  <a:lnTo>
                    <a:pt x="85277" y="371198"/>
                  </a:lnTo>
                  <a:lnTo>
                    <a:pt x="59717" y="346415"/>
                  </a:lnTo>
                  <a:lnTo>
                    <a:pt x="29975" y="339950"/>
                  </a:lnTo>
                  <a:lnTo>
                    <a:pt x="16730" y="323114"/>
                  </a:lnTo>
                  <a:lnTo>
                    <a:pt x="0" y="317727"/>
                  </a:lnTo>
                  <a:lnTo>
                    <a:pt x="930" y="307356"/>
                  </a:lnTo>
                  <a:lnTo>
                    <a:pt x="17660" y="280688"/>
                  </a:lnTo>
                  <a:lnTo>
                    <a:pt x="48564" y="244322"/>
                  </a:lnTo>
                  <a:lnTo>
                    <a:pt x="67385" y="243918"/>
                  </a:lnTo>
                  <a:lnTo>
                    <a:pt x="106189" y="221830"/>
                  </a:lnTo>
                  <a:lnTo>
                    <a:pt x="131052" y="221291"/>
                  </a:lnTo>
                  <a:lnTo>
                    <a:pt x="167532" y="236780"/>
                  </a:lnTo>
                  <a:lnTo>
                    <a:pt x="212378" y="223985"/>
                  </a:lnTo>
                  <a:lnTo>
                    <a:pt x="218420" y="208361"/>
                  </a:lnTo>
                  <a:lnTo>
                    <a:pt x="233058" y="193006"/>
                  </a:lnTo>
                  <a:lnTo>
                    <a:pt x="243050" y="173881"/>
                  </a:lnTo>
                  <a:lnTo>
                    <a:pt x="277904" y="158257"/>
                  </a:lnTo>
                  <a:lnTo>
                    <a:pt x="291148" y="131724"/>
                  </a:lnTo>
                  <a:lnTo>
                    <a:pt x="304857" y="123239"/>
                  </a:lnTo>
                  <a:lnTo>
                    <a:pt x="314152" y="103440"/>
                  </a:lnTo>
                  <a:lnTo>
                    <a:pt x="331346" y="79061"/>
                  </a:lnTo>
                  <a:lnTo>
                    <a:pt x="386183" y="49430"/>
                  </a:lnTo>
                  <a:lnTo>
                    <a:pt x="389669" y="36635"/>
                  </a:lnTo>
                  <a:lnTo>
                    <a:pt x="396872" y="29766"/>
                  </a:lnTo>
                  <a:lnTo>
                    <a:pt x="371081" y="14411"/>
                  </a:lnTo>
                  <a:lnTo>
                    <a:pt x="373171" y="2289"/>
                  </a:lnTo>
                  <a:lnTo>
                    <a:pt x="391528" y="0"/>
                  </a:lnTo>
                  <a:lnTo>
                    <a:pt x="417320" y="24648"/>
                  </a:lnTo>
                  <a:lnTo>
                    <a:pt x="421735" y="50104"/>
                  </a:lnTo>
                  <a:lnTo>
                    <a:pt x="419411" y="75559"/>
                  </a:lnTo>
                  <a:lnTo>
                    <a:pt x="454730" y="110174"/>
                  </a:lnTo>
                  <a:lnTo>
                    <a:pt x="418482" y="109770"/>
                  </a:lnTo>
                  <a:lnTo>
                    <a:pt x="400126" y="112463"/>
                  </a:lnTo>
                  <a:lnTo>
                    <a:pt x="370383" y="108692"/>
                  </a:lnTo>
                  <a:lnTo>
                    <a:pt x="356209" y="126606"/>
                  </a:lnTo>
                  <a:lnTo>
                    <a:pt x="394549" y="148829"/>
                  </a:lnTo>
                  <a:lnTo>
                    <a:pt x="422897" y="155294"/>
                  </a:lnTo>
                  <a:lnTo>
                    <a:pt x="432192" y="171052"/>
                  </a:lnTo>
                  <a:lnTo>
                    <a:pt x="452639" y="197047"/>
                  </a:lnTo>
                  <a:lnTo>
                    <a:pt x="442415" y="207418"/>
                  </a:lnTo>
                  <a:lnTo>
                    <a:pt x="409652" y="245669"/>
                  </a:lnTo>
                  <a:lnTo>
                    <a:pt x="394084" y="252538"/>
                  </a:lnTo>
                  <a:lnTo>
                    <a:pt x="388971" y="281765"/>
                  </a:lnTo>
                  <a:lnTo>
                    <a:pt x="395478" y="297658"/>
                  </a:lnTo>
                  <a:lnTo>
                    <a:pt x="390366" y="308837"/>
                  </a:lnTo>
                  <a:lnTo>
                    <a:pt x="421037" y="328502"/>
                  </a:lnTo>
                  <a:lnTo>
                    <a:pt x="426614" y="341970"/>
                  </a:lnTo>
                  <a:lnTo>
                    <a:pt x="450780" y="361365"/>
                  </a:lnTo>
                  <a:lnTo>
                    <a:pt x="480522" y="373487"/>
                  </a:lnTo>
                  <a:lnTo>
                    <a:pt x="483310" y="390592"/>
                  </a:lnTo>
                  <a:lnTo>
                    <a:pt x="490282" y="401502"/>
                  </a:lnTo>
                  <a:lnTo>
                    <a:pt x="485634" y="421705"/>
                  </a:lnTo>
                  <a:lnTo>
                    <a:pt x="433817" y="412816"/>
                  </a:lnTo>
                  <a:lnTo>
                    <a:pt x="381072" y="402983"/>
                  </a:lnTo>
                  <a:close/>
                </a:path>
              </a:pathLst>
            </a:custGeom>
            <a:solidFill>
              <a:schemeClr val="accent2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39" name="Figura a mano libera: forma 38">
              <a:extLst>
                <a:ext uri="{FF2B5EF4-FFF2-40B4-BE49-F238E27FC236}">
                  <a16:creationId xmlns:a16="http://schemas.microsoft.com/office/drawing/2014/main" id="{0936B2FF-327C-4A55-84E4-AD8698813A4E}"/>
                </a:ext>
              </a:extLst>
            </p:cNvPr>
            <p:cNvSpPr/>
            <p:nvPr/>
          </p:nvSpPr>
          <p:spPr>
            <a:xfrm>
              <a:off x="15843274" y="4248179"/>
              <a:ext cx="3996601" cy="1691399"/>
            </a:xfrm>
            <a:custGeom>
              <a:avLst/>
              <a:gdLst>
                <a:gd name="connsiteX0" fmla="*/ 2417479 w 3996601"/>
                <a:gd name="connsiteY0" fmla="*/ 1616783 h 1691399"/>
                <a:gd name="connsiteX1" fmla="*/ 2432118 w 3996601"/>
                <a:gd name="connsiteY1" fmla="*/ 1632003 h 1691399"/>
                <a:gd name="connsiteX2" fmla="*/ 2403538 w 3996601"/>
                <a:gd name="connsiteY2" fmla="*/ 1649513 h 1691399"/>
                <a:gd name="connsiteX3" fmla="*/ 2388434 w 3996601"/>
                <a:gd name="connsiteY3" fmla="*/ 1672409 h 1691399"/>
                <a:gd name="connsiteX4" fmla="*/ 2332203 w 3996601"/>
                <a:gd name="connsiteY4" fmla="*/ 1691400 h 1691399"/>
                <a:gd name="connsiteX5" fmla="*/ 2278759 w 3996601"/>
                <a:gd name="connsiteY5" fmla="*/ 1679143 h 1691399"/>
                <a:gd name="connsiteX6" fmla="*/ 2276901 w 3996601"/>
                <a:gd name="connsiteY6" fmla="*/ 1645068 h 1691399"/>
                <a:gd name="connsiteX7" fmla="*/ 2308967 w 3996601"/>
                <a:gd name="connsiteY7" fmla="*/ 1627020 h 1691399"/>
                <a:gd name="connsiteX8" fmla="*/ 2380069 w 3996601"/>
                <a:gd name="connsiteY8" fmla="*/ 1615841 h 1691399"/>
                <a:gd name="connsiteX9" fmla="*/ 2417479 w 3996601"/>
                <a:gd name="connsiteY9" fmla="*/ 1616783 h 1691399"/>
                <a:gd name="connsiteX10" fmla="*/ 3889019 w 3996601"/>
                <a:gd name="connsiteY10" fmla="*/ 314764 h 1691399"/>
                <a:gd name="connsiteX11" fmla="*/ 3832556 w 3996601"/>
                <a:gd name="connsiteY11" fmla="*/ 336987 h 1691399"/>
                <a:gd name="connsiteX12" fmla="*/ 3733570 w 3996601"/>
                <a:gd name="connsiteY12" fmla="*/ 336987 h 1691399"/>
                <a:gd name="connsiteX13" fmla="*/ 3707313 w 3996601"/>
                <a:gd name="connsiteY13" fmla="*/ 283785 h 1691399"/>
                <a:gd name="connsiteX14" fmla="*/ 3630169 w 3996601"/>
                <a:gd name="connsiteY14" fmla="*/ 242975 h 1691399"/>
                <a:gd name="connsiteX15" fmla="*/ 3516777 w 3996601"/>
                <a:gd name="connsiteY15" fmla="*/ 224389 h 1691399"/>
                <a:gd name="connsiteX16" fmla="*/ 3492612 w 3996601"/>
                <a:gd name="connsiteY16" fmla="*/ 166742 h 1691399"/>
                <a:gd name="connsiteX17" fmla="*/ 3469840 w 3996601"/>
                <a:gd name="connsiteY17" fmla="*/ 129973 h 1691399"/>
                <a:gd name="connsiteX18" fmla="*/ 3445442 w 3996601"/>
                <a:gd name="connsiteY18" fmla="*/ 103844 h 1691399"/>
                <a:gd name="connsiteX19" fmla="*/ 3405244 w 3996601"/>
                <a:gd name="connsiteY19" fmla="*/ 41753 h 1691399"/>
                <a:gd name="connsiteX20" fmla="*/ 3348083 w 3996601"/>
                <a:gd name="connsiteY20" fmla="*/ 18721 h 1691399"/>
                <a:gd name="connsiteX21" fmla="*/ 3250491 w 3996601"/>
                <a:gd name="connsiteY21" fmla="*/ 0 h 1691399"/>
                <a:gd name="connsiteX22" fmla="*/ 3164054 w 3996601"/>
                <a:gd name="connsiteY22" fmla="*/ 1751 h 1691399"/>
                <a:gd name="connsiteX23" fmla="*/ 3083193 w 3996601"/>
                <a:gd name="connsiteY23" fmla="*/ 13065 h 1691399"/>
                <a:gd name="connsiteX24" fmla="*/ 3029285 w 3996601"/>
                <a:gd name="connsiteY24" fmla="*/ 44177 h 1691399"/>
                <a:gd name="connsiteX25" fmla="*/ 3065068 w 3996601"/>
                <a:gd name="connsiteY25" fmla="*/ 58993 h 1691399"/>
                <a:gd name="connsiteX26" fmla="*/ 3065997 w 3996601"/>
                <a:gd name="connsiteY26" fmla="*/ 92934 h 1691399"/>
                <a:gd name="connsiteX27" fmla="*/ 3029749 w 3996601"/>
                <a:gd name="connsiteY27" fmla="*/ 112463 h 1691399"/>
                <a:gd name="connsiteX28" fmla="*/ 2970962 w 3996601"/>
                <a:gd name="connsiteY28" fmla="*/ 176171 h 1691399"/>
                <a:gd name="connsiteX29" fmla="*/ 2971659 w 3996601"/>
                <a:gd name="connsiteY29" fmla="*/ 202165 h 1691399"/>
                <a:gd name="connsiteX30" fmla="*/ 2879877 w 3996601"/>
                <a:gd name="connsiteY30" fmla="*/ 239070 h 1691399"/>
                <a:gd name="connsiteX31" fmla="*/ 2801570 w 3996601"/>
                <a:gd name="connsiteY31" fmla="*/ 217115 h 1691399"/>
                <a:gd name="connsiteX32" fmla="*/ 2769737 w 3996601"/>
                <a:gd name="connsiteY32" fmla="*/ 260889 h 1691399"/>
                <a:gd name="connsiteX33" fmla="*/ 2723730 w 3996601"/>
                <a:gd name="connsiteY33" fmla="*/ 317861 h 1691399"/>
                <a:gd name="connsiteX34" fmla="*/ 2740461 w 3996601"/>
                <a:gd name="connsiteY34" fmla="*/ 340893 h 1691399"/>
                <a:gd name="connsiteX35" fmla="*/ 2777405 w 3996601"/>
                <a:gd name="connsiteY35" fmla="*/ 333755 h 1691399"/>
                <a:gd name="connsiteX36" fmla="*/ 2841770 w 3996601"/>
                <a:gd name="connsiteY36" fmla="*/ 342509 h 1691399"/>
                <a:gd name="connsiteX37" fmla="*/ 2891959 w 3996601"/>
                <a:gd name="connsiteY37" fmla="*/ 321767 h 1691399"/>
                <a:gd name="connsiteX38" fmla="*/ 2944240 w 3996601"/>
                <a:gd name="connsiteY38" fmla="*/ 339681 h 1691399"/>
                <a:gd name="connsiteX39" fmla="*/ 3003261 w 3996601"/>
                <a:gd name="connsiteY39" fmla="*/ 378605 h 1691399"/>
                <a:gd name="connsiteX40" fmla="*/ 2996058 w 3996601"/>
                <a:gd name="connsiteY40" fmla="*/ 398135 h 1691399"/>
                <a:gd name="connsiteX41" fmla="*/ 2944705 w 3996601"/>
                <a:gd name="connsiteY41" fmla="*/ 391939 h 1691399"/>
                <a:gd name="connsiteX42" fmla="*/ 2850134 w 3996601"/>
                <a:gd name="connsiteY42" fmla="*/ 399212 h 1691399"/>
                <a:gd name="connsiteX43" fmla="*/ 2804360 w 3996601"/>
                <a:gd name="connsiteY43" fmla="*/ 414836 h 1691399"/>
                <a:gd name="connsiteX44" fmla="*/ 2756725 w 3996601"/>
                <a:gd name="connsiteY44" fmla="*/ 450663 h 1691399"/>
                <a:gd name="connsiteX45" fmla="*/ 2657275 w 3996601"/>
                <a:gd name="connsiteY45" fmla="*/ 471539 h 1691399"/>
                <a:gd name="connsiteX46" fmla="*/ 2592446 w 3996601"/>
                <a:gd name="connsiteY46" fmla="*/ 499823 h 1691399"/>
                <a:gd name="connsiteX47" fmla="*/ 2525527 w 3996601"/>
                <a:gd name="connsiteY47" fmla="*/ 489049 h 1691399"/>
                <a:gd name="connsiteX48" fmla="*/ 2488814 w 3996601"/>
                <a:gd name="connsiteY48" fmla="*/ 484200 h 1691399"/>
                <a:gd name="connsiteX49" fmla="*/ 2454656 w 3996601"/>
                <a:gd name="connsiteY49" fmla="*/ 518410 h 1691399"/>
                <a:gd name="connsiteX50" fmla="*/ 2475569 w 3996601"/>
                <a:gd name="connsiteY50" fmla="*/ 538613 h 1691399"/>
                <a:gd name="connsiteX51" fmla="*/ 2486026 w 3996601"/>
                <a:gd name="connsiteY51" fmla="*/ 555853 h 1691399"/>
                <a:gd name="connsiteX52" fmla="*/ 2440483 w 3996601"/>
                <a:gd name="connsiteY52" fmla="*/ 573363 h 1691399"/>
                <a:gd name="connsiteX53" fmla="*/ 2393778 w 3996601"/>
                <a:gd name="connsiteY53" fmla="*/ 600974 h 1691399"/>
                <a:gd name="connsiteX54" fmla="*/ 2317564 w 3996601"/>
                <a:gd name="connsiteY54" fmla="*/ 619022 h 1691399"/>
                <a:gd name="connsiteX55" fmla="*/ 2219973 w 3996601"/>
                <a:gd name="connsiteY55" fmla="*/ 620907 h 1691399"/>
                <a:gd name="connsiteX56" fmla="*/ 2114713 w 3996601"/>
                <a:gd name="connsiteY56" fmla="*/ 638551 h 1691399"/>
                <a:gd name="connsiteX57" fmla="*/ 2038964 w 3996601"/>
                <a:gd name="connsiteY57" fmla="*/ 665623 h 1691399"/>
                <a:gd name="connsiteX58" fmla="*/ 2010150 w 3996601"/>
                <a:gd name="connsiteY58" fmla="*/ 650000 h 1691399"/>
                <a:gd name="connsiteX59" fmla="*/ 1931381 w 3996601"/>
                <a:gd name="connsiteY59" fmla="*/ 650000 h 1691399"/>
                <a:gd name="connsiteX60" fmla="*/ 1834951 w 3996601"/>
                <a:gd name="connsiteY60" fmla="*/ 619156 h 1691399"/>
                <a:gd name="connsiteX61" fmla="*/ 1770587 w 3996601"/>
                <a:gd name="connsiteY61" fmla="*/ 611479 h 1691399"/>
                <a:gd name="connsiteX62" fmla="*/ 1683917 w 3996601"/>
                <a:gd name="connsiteY62" fmla="*/ 618618 h 1691399"/>
                <a:gd name="connsiteX63" fmla="*/ 1549380 w 3996601"/>
                <a:gd name="connsiteY63" fmla="*/ 607169 h 1691399"/>
                <a:gd name="connsiteX64" fmla="*/ 1477580 w 3996601"/>
                <a:gd name="connsiteY64" fmla="*/ 608381 h 1691399"/>
                <a:gd name="connsiteX65" fmla="*/ 1439242 w 3996601"/>
                <a:gd name="connsiteY65" fmla="*/ 577807 h 1691399"/>
                <a:gd name="connsiteX66" fmla="*/ 1409499 w 3996601"/>
                <a:gd name="connsiteY66" fmla="*/ 529724 h 1691399"/>
                <a:gd name="connsiteX67" fmla="*/ 1369301 w 3996601"/>
                <a:gd name="connsiteY67" fmla="*/ 523933 h 1691399"/>
                <a:gd name="connsiteX68" fmla="*/ 1290530 w 3996601"/>
                <a:gd name="connsiteY68" fmla="*/ 490934 h 1691399"/>
                <a:gd name="connsiteX69" fmla="*/ 1202697 w 3996601"/>
                <a:gd name="connsiteY69" fmla="*/ 483526 h 1691399"/>
                <a:gd name="connsiteX70" fmla="*/ 1125322 w 3996601"/>
                <a:gd name="connsiteY70" fmla="*/ 474368 h 1691399"/>
                <a:gd name="connsiteX71" fmla="*/ 1101854 w 3996601"/>
                <a:gd name="connsiteY71" fmla="*/ 451067 h 1691399"/>
                <a:gd name="connsiteX72" fmla="*/ 1126949 w 3996601"/>
                <a:gd name="connsiteY72" fmla="*/ 387360 h 1691399"/>
                <a:gd name="connsiteX73" fmla="*/ 1082102 w 3996601"/>
                <a:gd name="connsiteY73" fmla="*/ 342644 h 1691399"/>
                <a:gd name="connsiteX74" fmla="*/ 989158 w 3996601"/>
                <a:gd name="connsiteY74" fmla="*/ 321498 h 1691399"/>
                <a:gd name="connsiteX75" fmla="*/ 934321 w 3996601"/>
                <a:gd name="connsiteY75" fmla="*/ 291463 h 1691399"/>
                <a:gd name="connsiteX76" fmla="*/ 917127 w 3996601"/>
                <a:gd name="connsiteY76" fmla="*/ 251461 h 1691399"/>
                <a:gd name="connsiteX77" fmla="*/ 891567 w 3996601"/>
                <a:gd name="connsiteY77" fmla="*/ 256175 h 1691399"/>
                <a:gd name="connsiteX78" fmla="*/ 842075 w 3996601"/>
                <a:gd name="connsiteY78" fmla="*/ 294291 h 1691399"/>
                <a:gd name="connsiteX79" fmla="*/ 787934 w 3996601"/>
                <a:gd name="connsiteY79" fmla="*/ 299544 h 1691399"/>
                <a:gd name="connsiteX80" fmla="*/ 784913 w 3996601"/>
                <a:gd name="connsiteY80" fmla="*/ 355978 h 1691399"/>
                <a:gd name="connsiteX81" fmla="*/ 748665 w 3996601"/>
                <a:gd name="connsiteY81" fmla="*/ 381029 h 1691399"/>
                <a:gd name="connsiteX82" fmla="*/ 619473 w 3996601"/>
                <a:gd name="connsiteY82" fmla="*/ 362847 h 1691399"/>
                <a:gd name="connsiteX83" fmla="*/ 572535 w 3996601"/>
                <a:gd name="connsiteY83" fmla="*/ 460630 h 1691399"/>
                <a:gd name="connsiteX84" fmla="*/ 539075 w 3996601"/>
                <a:gd name="connsiteY84" fmla="*/ 472617 h 1691399"/>
                <a:gd name="connsiteX85" fmla="*/ 410116 w 3996601"/>
                <a:gd name="connsiteY85" fmla="*/ 493897 h 1691399"/>
                <a:gd name="connsiteX86" fmla="*/ 468671 w 3996601"/>
                <a:gd name="connsiteY86" fmla="*/ 584811 h 1691399"/>
                <a:gd name="connsiteX87" fmla="*/ 424058 w 3996601"/>
                <a:gd name="connsiteY87" fmla="*/ 598280 h 1691399"/>
                <a:gd name="connsiteX88" fmla="*/ 429169 w 3996601"/>
                <a:gd name="connsiteY88" fmla="*/ 627507 h 1691399"/>
                <a:gd name="connsiteX89" fmla="*/ 420107 w 3996601"/>
                <a:gd name="connsiteY89" fmla="*/ 638955 h 1691399"/>
                <a:gd name="connsiteX90" fmla="*/ 317404 w 3996601"/>
                <a:gd name="connsiteY90" fmla="*/ 666297 h 1691399"/>
                <a:gd name="connsiteX91" fmla="*/ 294168 w 3996601"/>
                <a:gd name="connsiteY91" fmla="*/ 686230 h 1691399"/>
                <a:gd name="connsiteX92" fmla="*/ 210519 w 3996601"/>
                <a:gd name="connsiteY92" fmla="*/ 692157 h 1691399"/>
                <a:gd name="connsiteX93" fmla="*/ 185888 w 3996601"/>
                <a:gd name="connsiteY93" fmla="*/ 723808 h 1691399"/>
                <a:gd name="connsiteX94" fmla="*/ 116877 w 3996601"/>
                <a:gd name="connsiteY94" fmla="*/ 717209 h 1691399"/>
                <a:gd name="connsiteX95" fmla="*/ 71799 w 3996601"/>
                <a:gd name="connsiteY95" fmla="*/ 726906 h 1691399"/>
                <a:gd name="connsiteX96" fmla="*/ 9526 w 3996601"/>
                <a:gd name="connsiteY96" fmla="*/ 750207 h 1691399"/>
                <a:gd name="connsiteX97" fmla="*/ 18589 w 3996601"/>
                <a:gd name="connsiteY97" fmla="*/ 761655 h 1691399"/>
                <a:gd name="connsiteX98" fmla="*/ 0 w 3996601"/>
                <a:gd name="connsiteY98" fmla="*/ 772834 h 1691399"/>
                <a:gd name="connsiteX99" fmla="*/ 16497 w 3996601"/>
                <a:gd name="connsiteY99" fmla="*/ 817550 h 1691399"/>
                <a:gd name="connsiteX100" fmla="*/ 37873 w 3996601"/>
                <a:gd name="connsiteY100" fmla="*/ 812702 h 1691399"/>
                <a:gd name="connsiteX101" fmla="*/ 77375 w 3996601"/>
                <a:gd name="connsiteY101" fmla="*/ 823611 h 1691399"/>
                <a:gd name="connsiteX102" fmla="*/ 75052 w 3996601"/>
                <a:gd name="connsiteY102" fmla="*/ 842198 h 1691399"/>
                <a:gd name="connsiteX103" fmla="*/ 84811 w 3996601"/>
                <a:gd name="connsiteY103" fmla="*/ 869270 h 1691399"/>
                <a:gd name="connsiteX104" fmla="*/ 96429 w 3996601"/>
                <a:gd name="connsiteY104" fmla="*/ 882874 h 1691399"/>
                <a:gd name="connsiteX105" fmla="*/ 144528 w 3996601"/>
                <a:gd name="connsiteY105" fmla="*/ 904828 h 1691399"/>
                <a:gd name="connsiteX106" fmla="*/ 163814 w 3996601"/>
                <a:gd name="connsiteY106" fmla="*/ 940654 h 1691399"/>
                <a:gd name="connsiteX107" fmla="*/ 266517 w 3996601"/>
                <a:gd name="connsiteY107" fmla="*/ 958568 h 1691399"/>
                <a:gd name="connsiteX108" fmla="*/ 269770 w 3996601"/>
                <a:gd name="connsiteY108" fmla="*/ 958029 h 1691399"/>
                <a:gd name="connsiteX109" fmla="*/ 359926 w 3996601"/>
                <a:gd name="connsiteY109" fmla="*/ 939577 h 1691399"/>
                <a:gd name="connsiteX110" fmla="*/ 426846 w 3996601"/>
                <a:gd name="connsiteY110" fmla="*/ 958029 h 1691399"/>
                <a:gd name="connsiteX111" fmla="*/ 405701 w 3996601"/>
                <a:gd name="connsiteY111" fmla="*/ 995203 h 1691399"/>
                <a:gd name="connsiteX112" fmla="*/ 368524 w 3996601"/>
                <a:gd name="connsiteY112" fmla="*/ 1025238 h 1691399"/>
                <a:gd name="connsiteX113" fmla="*/ 339711 w 3996601"/>
                <a:gd name="connsiteY113" fmla="*/ 1026585 h 1691399"/>
                <a:gd name="connsiteX114" fmla="*/ 338548 w 3996601"/>
                <a:gd name="connsiteY114" fmla="*/ 1026585 h 1691399"/>
                <a:gd name="connsiteX115" fmla="*/ 334366 w 3996601"/>
                <a:gd name="connsiteY115" fmla="*/ 1050020 h 1691399"/>
                <a:gd name="connsiteX116" fmla="*/ 360390 w 3996601"/>
                <a:gd name="connsiteY116" fmla="*/ 1073052 h 1691399"/>
                <a:gd name="connsiteX117" fmla="*/ 358300 w 3996601"/>
                <a:gd name="connsiteY117" fmla="*/ 1095814 h 1691399"/>
                <a:gd name="connsiteX118" fmla="*/ 311595 w 3996601"/>
                <a:gd name="connsiteY118" fmla="*/ 1089888 h 1691399"/>
                <a:gd name="connsiteX119" fmla="*/ 329951 w 3996601"/>
                <a:gd name="connsiteY119" fmla="*/ 1138779 h 1691399"/>
                <a:gd name="connsiteX120" fmla="*/ 393850 w 3996601"/>
                <a:gd name="connsiteY120" fmla="*/ 1166659 h 1691399"/>
                <a:gd name="connsiteX121" fmla="*/ 484471 w 3996601"/>
                <a:gd name="connsiteY121" fmla="*/ 1197098 h 1691399"/>
                <a:gd name="connsiteX122" fmla="*/ 511424 w 3996601"/>
                <a:gd name="connsiteY122" fmla="*/ 1186728 h 1691399"/>
                <a:gd name="connsiteX123" fmla="*/ 563706 w 3996601"/>
                <a:gd name="connsiteY123" fmla="*/ 1200061 h 1691399"/>
                <a:gd name="connsiteX124" fmla="*/ 629464 w 3996601"/>
                <a:gd name="connsiteY124" fmla="*/ 1228211 h 1691399"/>
                <a:gd name="connsiteX125" fmla="*/ 666177 w 3996601"/>
                <a:gd name="connsiteY125" fmla="*/ 1234407 h 1691399"/>
                <a:gd name="connsiteX126" fmla="*/ 688019 w 3996601"/>
                <a:gd name="connsiteY126" fmla="*/ 1255014 h 1691399"/>
                <a:gd name="connsiteX127" fmla="*/ 738674 w 3996601"/>
                <a:gd name="connsiteY127" fmla="*/ 1263499 h 1691399"/>
                <a:gd name="connsiteX128" fmla="*/ 791651 w 3996601"/>
                <a:gd name="connsiteY128" fmla="*/ 1282221 h 1691399"/>
                <a:gd name="connsiteX129" fmla="*/ 865311 w 3996601"/>
                <a:gd name="connsiteY129" fmla="*/ 1292053 h 1691399"/>
                <a:gd name="connsiteX130" fmla="*/ 941292 w 3996601"/>
                <a:gd name="connsiteY130" fmla="*/ 1296228 h 1691399"/>
                <a:gd name="connsiteX131" fmla="*/ 981026 w 3996601"/>
                <a:gd name="connsiteY131" fmla="*/ 1287339 h 1691399"/>
                <a:gd name="connsiteX132" fmla="*/ 986602 w 3996601"/>
                <a:gd name="connsiteY132" fmla="*/ 1320741 h 1691399"/>
                <a:gd name="connsiteX133" fmla="*/ 1029590 w 3996601"/>
                <a:gd name="connsiteY133" fmla="*/ 1289225 h 1691399"/>
                <a:gd name="connsiteX134" fmla="*/ 1064675 w 3996601"/>
                <a:gd name="connsiteY134" fmla="*/ 1278449 h 1691399"/>
                <a:gd name="connsiteX135" fmla="*/ 1111147 w 3996601"/>
                <a:gd name="connsiteY135" fmla="*/ 1288282 h 1691399"/>
                <a:gd name="connsiteX136" fmla="*/ 1145537 w 3996601"/>
                <a:gd name="connsiteY136" fmla="*/ 1289359 h 1691399"/>
                <a:gd name="connsiteX137" fmla="*/ 1174117 w 3996601"/>
                <a:gd name="connsiteY137" fmla="*/ 1300808 h 1691399"/>
                <a:gd name="connsiteX138" fmla="*/ 1226631 w 3996601"/>
                <a:gd name="connsiteY138" fmla="*/ 1295555 h 1691399"/>
                <a:gd name="connsiteX139" fmla="*/ 1285883 w 3996601"/>
                <a:gd name="connsiteY139" fmla="*/ 1263769 h 1691399"/>
                <a:gd name="connsiteX140" fmla="*/ 1360935 w 3996601"/>
                <a:gd name="connsiteY140" fmla="*/ 1236427 h 1691399"/>
                <a:gd name="connsiteX141" fmla="*/ 1415540 w 3996601"/>
                <a:gd name="connsiteY141" fmla="*/ 1246933 h 1691399"/>
                <a:gd name="connsiteX142" fmla="*/ 1462012 w 3996601"/>
                <a:gd name="connsiteY142" fmla="*/ 1228750 h 1691399"/>
                <a:gd name="connsiteX143" fmla="*/ 1492452 w 3996601"/>
                <a:gd name="connsiteY143" fmla="*/ 1255553 h 1691399"/>
                <a:gd name="connsiteX144" fmla="*/ 1470377 w 3996601"/>
                <a:gd name="connsiteY144" fmla="*/ 1273466 h 1691399"/>
                <a:gd name="connsiteX145" fmla="*/ 1540550 w 3996601"/>
                <a:gd name="connsiteY145" fmla="*/ 1279796 h 1691399"/>
                <a:gd name="connsiteX146" fmla="*/ 1578658 w 3996601"/>
                <a:gd name="connsiteY146" fmla="*/ 1276564 h 1691399"/>
                <a:gd name="connsiteX147" fmla="*/ 1600498 w 3996601"/>
                <a:gd name="connsiteY147" fmla="*/ 1301616 h 1691399"/>
                <a:gd name="connsiteX148" fmla="*/ 1628847 w 3996601"/>
                <a:gd name="connsiteY148" fmla="*/ 1311717 h 1691399"/>
                <a:gd name="connsiteX149" fmla="*/ 1630706 w 3996601"/>
                <a:gd name="connsiteY149" fmla="*/ 1344042 h 1691399"/>
                <a:gd name="connsiteX150" fmla="*/ 1628149 w 3996601"/>
                <a:gd name="connsiteY150" fmla="*/ 1378657 h 1691399"/>
                <a:gd name="connsiteX151" fmla="*/ 1566342 w 3996601"/>
                <a:gd name="connsiteY151" fmla="*/ 1413406 h 1691399"/>
                <a:gd name="connsiteX152" fmla="*/ 1558441 w 3996601"/>
                <a:gd name="connsiteY152" fmla="*/ 1462297 h 1691399"/>
                <a:gd name="connsiteX153" fmla="*/ 1627220 w 3996601"/>
                <a:gd name="connsiteY153" fmla="*/ 1455428 h 1691399"/>
                <a:gd name="connsiteX154" fmla="*/ 1642788 w 3996601"/>
                <a:gd name="connsiteY154" fmla="*/ 1493141 h 1691399"/>
                <a:gd name="connsiteX155" fmla="*/ 1684149 w 3996601"/>
                <a:gd name="connsiteY155" fmla="*/ 1501087 h 1691399"/>
                <a:gd name="connsiteX156" fmla="*/ 1665095 w 3996601"/>
                <a:gd name="connsiteY156" fmla="*/ 1534894 h 1691399"/>
                <a:gd name="connsiteX157" fmla="*/ 1713427 w 3996601"/>
                <a:gd name="connsiteY157" fmla="*/ 1550113 h 1691399"/>
                <a:gd name="connsiteX158" fmla="*/ 1741541 w 3996601"/>
                <a:gd name="connsiteY158" fmla="*/ 1557521 h 1691399"/>
                <a:gd name="connsiteX159" fmla="*/ 1789408 w 3996601"/>
                <a:gd name="connsiteY159" fmla="*/ 1545803 h 1691399"/>
                <a:gd name="connsiteX160" fmla="*/ 1791267 w 3996601"/>
                <a:gd name="connsiteY160" fmla="*/ 1562504 h 1691399"/>
                <a:gd name="connsiteX161" fmla="*/ 1797076 w 3996601"/>
                <a:gd name="connsiteY161" fmla="*/ 1571933 h 1691399"/>
                <a:gd name="connsiteX162" fmla="*/ 1831930 w 3996601"/>
                <a:gd name="connsiteY162" fmla="*/ 1573010 h 1691399"/>
                <a:gd name="connsiteX163" fmla="*/ 1822171 w 3996601"/>
                <a:gd name="connsiteY163" fmla="*/ 1526812 h 1691399"/>
                <a:gd name="connsiteX164" fmla="*/ 1855864 w 3996601"/>
                <a:gd name="connsiteY164" fmla="*/ 1520886 h 1691399"/>
                <a:gd name="connsiteX165" fmla="*/ 1890718 w 3996601"/>
                <a:gd name="connsiteY165" fmla="*/ 1510919 h 1691399"/>
                <a:gd name="connsiteX166" fmla="*/ 1942767 w 3996601"/>
                <a:gd name="connsiteY166" fmla="*/ 1511189 h 1691399"/>
                <a:gd name="connsiteX167" fmla="*/ 2006201 w 3996601"/>
                <a:gd name="connsiteY167" fmla="*/ 1506474 h 1691399"/>
                <a:gd name="connsiteX168" fmla="*/ 2061735 w 3996601"/>
                <a:gd name="connsiteY168" fmla="*/ 1484655 h 1691399"/>
                <a:gd name="connsiteX169" fmla="*/ 2093103 w 3996601"/>
                <a:gd name="connsiteY169" fmla="*/ 1500010 h 1691399"/>
                <a:gd name="connsiteX170" fmla="*/ 2152587 w 3996601"/>
                <a:gd name="connsiteY170" fmla="*/ 1507417 h 1691399"/>
                <a:gd name="connsiteX171" fmla="*/ 2142364 w 3996601"/>
                <a:gd name="connsiteY171" fmla="*/ 1530853 h 1691399"/>
                <a:gd name="connsiteX172" fmla="*/ 2173268 w 3996601"/>
                <a:gd name="connsiteY172" fmla="*/ 1547285 h 1691399"/>
                <a:gd name="connsiteX173" fmla="*/ 2238794 w 3996601"/>
                <a:gd name="connsiteY173" fmla="*/ 1557791 h 1691399"/>
                <a:gd name="connsiteX174" fmla="*/ 2269698 w 3996601"/>
                <a:gd name="connsiteY174" fmla="*/ 1551191 h 1691399"/>
                <a:gd name="connsiteX175" fmla="*/ 2357066 w 3996601"/>
                <a:gd name="connsiteY175" fmla="*/ 1564121 h 1691399"/>
                <a:gd name="connsiteX176" fmla="*/ 2341729 w 3996601"/>
                <a:gd name="connsiteY176" fmla="*/ 1579744 h 1691399"/>
                <a:gd name="connsiteX177" fmla="*/ 2358924 w 3996601"/>
                <a:gd name="connsiteY177" fmla="*/ 1608837 h 1691399"/>
                <a:gd name="connsiteX178" fmla="*/ 2394939 w 3996601"/>
                <a:gd name="connsiteY178" fmla="*/ 1606547 h 1691399"/>
                <a:gd name="connsiteX179" fmla="*/ 2417247 w 3996601"/>
                <a:gd name="connsiteY179" fmla="*/ 1564121 h 1691399"/>
                <a:gd name="connsiteX180" fmla="*/ 2486258 w 3996601"/>
                <a:gd name="connsiteY180" fmla="*/ 1557925 h 1691399"/>
                <a:gd name="connsiteX181" fmla="*/ 2577343 w 3996601"/>
                <a:gd name="connsiteY181" fmla="*/ 1537722 h 1691399"/>
                <a:gd name="connsiteX182" fmla="*/ 2614288 w 3996601"/>
                <a:gd name="connsiteY182" fmla="*/ 1517519 h 1691399"/>
                <a:gd name="connsiteX183" fmla="*/ 2636828 w 3996601"/>
                <a:gd name="connsiteY183" fmla="*/ 1530718 h 1691399"/>
                <a:gd name="connsiteX184" fmla="*/ 2676562 w 3996601"/>
                <a:gd name="connsiteY184" fmla="*/ 1512670 h 1691399"/>
                <a:gd name="connsiteX185" fmla="*/ 2749987 w 3996601"/>
                <a:gd name="connsiteY185" fmla="*/ 1507956 h 1691399"/>
                <a:gd name="connsiteX186" fmla="*/ 2840608 w 3996601"/>
                <a:gd name="connsiteY186" fmla="*/ 1473611 h 1691399"/>
                <a:gd name="connsiteX187" fmla="*/ 2930299 w 3996601"/>
                <a:gd name="connsiteY187" fmla="*/ 1435629 h 1691399"/>
                <a:gd name="connsiteX188" fmla="*/ 2990712 w 3996601"/>
                <a:gd name="connsiteY188" fmla="*/ 1386065 h 1691399"/>
                <a:gd name="connsiteX189" fmla="*/ 3043459 w 3996601"/>
                <a:gd name="connsiteY189" fmla="*/ 1330977 h 1691399"/>
                <a:gd name="connsiteX190" fmla="*/ 3091092 w 3996601"/>
                <a:gd name="connsiteY190" fmla="*/ 1285049 h 1691399"/>
                <a:gd name="connsiteX191" fmla="*/ 3127573 w 3996601"/>
                <a:gd name="connsiteY191" fmla="*/ 1281278 h 1691399"/>
                <a:gd name="connsiteX192" fmla="*/ 3144071 w 3996601"/>
                <a:gd name="connsiteY192" fmla="*/ 1247337 h 1691399"/>
                <a:gd name="connsiteX193" fmla="*/ 3154062 w 3996601"/>
                <a:gd name="connsiteY193" fmla="*/ 1212184 h 1691399"/>
                <a:gd name="connsiteX194" fmla="*/ 3115722 w 3996601"/>
                <a:gd name="connsiteY194" fmla="*/ 1198715 h 1691399"/>
                <a:gd name="connsiteX195" fmla="*/ 3100155 w 3996601"/>
                <a:gd name="connsiteY195" fmla="*/ 1175414 h 1691399"/>
                <a:gd name="connsiteX196" fmla="*/ 3141050 w 3996601"/>
                <a:gd name="connsiteY196" fmla="*/ 1163427 h 1691399"/>
                <a:gd name="connsiteX197" fmla="*/ 3142212 w 3996601"/>
                <a:gd name="connsiteY197" fmla="*/ 1130698 h 1691399"/>
                <a:gd name="connsiteX198" fmla="*/ 3098063 w 3996601"/>
                <a:gd name="connsiteY198" fmla="*/ 1096622 h 1691399"/>
                <a:gd name="connsiteX199" fmla="*/ 3058330 w 3996601"/>
                <a:gd name="connsiteY199" fmla="*/ 1055542 h 1691399"/>
                <a:gd name="connsiteX200" fmla="*/ 3032769 w 3996601"/>
                <a:gd name="connsiteY200" fmla="*/ 1010961 h 1691399"/>
                <a:gd name="connsiteX201" fmla="*/ 2962598 w 3996601"/>
                <a:gd name="connsiteY201" fmla="*/ 985909 h 1691399"/>
                <a:gd name="connsiteX202" fmla="*/ 2996058 w 3996601"/>
                <a:gd name="connsiteY202" fmla="*/ 953719 h 1691399"/>
                <a:gd name="connsiteX203" fmla="*/ 3059491 w 3996601"/>
                <a:gd name="connsiteY203" fmla="*/ 930418 h 1691399"/>
                <a:gd name="connsiteX204" fmla="*/ 3089931 w 3996601"/>
                <a:gd name="connsiteY204" fmla="*/ 905232 h 1691399"/>
                <a:gd name="connsiteX205" fmla="*/ 3182177 w 3996601"/>
                <a:gd name="connsiteY205" fmla="*/ 892167 h 1691399"/>
                <a:gd name="connsiteX206" fmla="*/ 3171489 w 3996601"/>
                <a:gd name="connsiteY206" fmla="*/ 867385 h 1691399"/>
                <a:gd name="connsiteX207" fmla="*/ 3129432 w 3996601"/>
                <a:gd name="connsiteY207" fmla="*/ 866172 h 1691399"/>
                <a:gd name="connsiteX208" fmla="*/ 3071575 w 3996601"/>
                <a:gd name="connsiteY208" fmla="*/ 847720 h 1691399"/>
                <a:gd name="connsiteX209" fmla="*/ 2998613 w 3996601"/>
                <a:gd name="connsiteY209" fmla="*/ 881527 h 1691399"/>
                <a:gd name="connsiteX210" fmla="*/ 2947028 w 3996601"/>
                <a:gd name="connsiteY210" fmla="*/ 867789 h 1691399"/>
                <a:gd name="connsiteX211" fmla="*/ 2944938 w 3996601"/>
                <a:gd name="connsiteY211" fmla="*/ 846508 h 1691399"/>
                <a:gd name="connsiteX212" fmla="*/ 2891726 w 3996601"/>
                <a:gd name="connsiteY212" fmla="*/ 838696 h 1691399"/>
                <a:gd name="connsiteX213" fmla="*/ 2857337 w 3996601"/>
                <a:gd name="connsiteY213" fmla="*/ 806237 h 1691399"/>
                <a:gd name="connsiteX214" fmla="*/ 2890565 w 3996601"/>
                <a:gd name="connsiteY214" fmla="*/ 783609 h 1691399"/>
                <a:gd name="connsiteX215" fmla="*/ 2954464 w 3996601"/>
                <a:gd name="connsiteY215" fmla="*/ 781319 h 1691399"/>
                <a:gd name="connsiteX216" fmla="*/ 2994662 w 3996601"/>
                <a:gd name="connsiteY216" fmla="*/ 749803 h 1691399"/>
                <a:gd name="connsiteX217" fmla="*/ 3068321 w 3996601"/>
                <a:gd name="connsiteY217" fmla="*/ 715592 h 1691399"/>
                <a:gd name="connsiteX218" fmla="*/ 3125017 w 3996601"/>
                <a:gd name="connsiteY218" fmla="*/ 698083 h 1691399"/>
                <a:gd name="connsiteX219" fmla="*/ 3159406 w 3996601"/>
                <a:gd name="connsiteY219" fmla="*/ 724077 h 1691399"/>
                <a:gd name="connsiteX220" fmla="*/ 3107823 w 3996601"/>
                <a:gd name="connsiteY220" fmla="*/ 757076 h 1691399"/>
                <a:gd name="connsiteX221" fmla="*/ 3121531 w 3996601"/>
                <a:gd name="connsiteY221" fmla="*/ 776067 h 1691399"/>
                <a:gd name="connsiteX222" fmla="*/ 3086910 w 3996601"/>
                <a:gd name="connsiteY222" fmla="*/ 798559 h 1691399"/>
                <a:gd name="connsiteX223" fmla="*/ 3157083 w 3996601"/>
                <a:gd name="connsiteY223" fmla="*/ 785360 h 1691399"/>
                <a:gd name="connsiteX224" fmla="*/ 3204949 w 3996601"/>
                <a:gd name="connsiteY224" fmla="*/ 762598 h 1691399"/>
                <a:gd name="connsiteX225" fmla="*/ 3296034 w 3996601"/>
                <a:gd name="connsiteY225" fmla="*/ 748321 h 1691399"/>
                <a:gd name="connsiteX226" fmla="*/ 3349012 w 3996601"/>
                <a:gd name="connsiteY226" fmla="*/ 716670 h 1691399"/>
                <a:gd name="connsiteX227" fmla="*/ 3420812 w 3996601"/>
                <a:gd name="connsiteY227" fmla="*/ 690002 h 1691399"/>
                <a:gd name="connsiteX228" fmla="*/ 3465657 w 3996601"/>
                <a:gd name="connsiteY228" fmla="*/ 654444 h 1691399"/>
                <a:gd name="connsiteX229" fmla="*/ 3496562 w 3996601"/>
                <a:gd name="connsiteY229" fmla="*/ 670203 h 1691399"/>
                <a:gd name="connsiteX230" fmla="*/ 3552793 w 3996601"/>
                <a:gd name="connsiteY230" fmla="*/ 672088 h 1691399"/>
                <a:gd name="connsiteX231" fmla="*/ 3542569 w 3996601"/>
                <a:gd name="connsiteY231" fmla="*/ 645555 h 1691399"/>
                <a:gd name="connsiteX232" fmla="*/ 3643181 w 3996601"/>
                <a:gd name="connsiteY232" fmla="*/ 623736 h 1691399"/>
                <a:gd name="connsiteX233" fmla="*/ 3668973 w 3996601"/>
                <a:gd name="connsiteY233" fmla="*/ 595047 h 1691399"/>
                <a:gd name="connsiteX234" fmla="*/ 3711030 w 3996601"/>
                <a:gd name="connsiteY234" fmla="*/ 625217 h 1691399"/>
                <a:gd name="connsiteX235" fmla="*/ 3710566 w 3996601"/>
                <a:gd name="connsiteY235" fmla="*/ 599223 h 1691399"/>
                <a:gd name="connsiteX236" fmla="*/ 3743794 w 3996601"/>
                <a:gd name="connsiteY236" fmla="*/ 597876 h 1691399"/>
                <a:gd name="connsiteX237" fmla="*/ 3753087 w 3996601"/>
                <a:gd name="connsiteY237" fmla="*/ 536593 h 1691399"/>
                <a:gd name="connsiteX238" fmla="*/ 3735893 w 3996601"/>
                <a:gd name="connsiteY238" fmla="*/ 491338 h 1691399"/>
                <a:gd name="connsiteX239" fmla="*/ 3791892 w 3996601"/>
                <a:gd name="connsiteY239" fmla="*/ 472482 h 1691399"/>
                <a:gd name="connsiteX240" fmla="*/ 3870894 w 3996601"/>
                <a:gd name="connsiteY240" fmla="*/ 481910 h 1691399"/>
                <a:gd name="connsiteX241" fmla="*/ 3914811 w 3996601"/>
                <a:gd name="connsiteY241" fmla="*/ 429517 h 1691399"/>
                <a:gd name="connsiteX242" fmla="*/ 3937118 w 3996601"/>
                <a:gd name="connsiteY242" fmla="*/ 369447 h 1691399"/>
                <a:gd name="connsiteX243" fmla="*/ 3962444 w 3996601"/>
                <a:gd name="connsiteY243" fmla="*/ 349109 h 1691399"/>
                <a:gd name="connsiteX244" fmla="*/ 3996602 w 3996601"/>
                <a:gd name="connsiteY244" fmla="*/ 298467 h 1691399"/>
                <a:gd name="connsiteX245" fmla="*/ 3889019 w 3996601"/>
                <a:gd name="connsiteY245" fmla="*/ 314764 h 16913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</a:cxnLst>
              <a:rect l="l" t="t" r="r" b="b"/>
              <a:pathLst>
                <a:path w="3996601" h="1691399">
                  <a:moveTo>
                    <a:pt x="2417479" y="1616783"/>
                  </a:moveTo>
                  <a:lnTo>
                    <a:pt x="2432118" y="1632003"/>
                  </a:lnTo>
                  <a:lnTo>
                    <a:pt x="2403538" y="1649513"/>
                  </a:lnTo>
                  <a:lnTo>
                    <a:pt x="2388434" y="1672409"/>
                  </a:lnTo>
                  <a:lnTo>
                    <a:pt x="2332203" y="1691400"/>
                  </a:lnTo>
                  <a:lnTo>
                    <a:pt x="2278759" y="1679143"/>
                  </a:lnTo>
                  <a:lnTo>
                    <a:pt x="2276901" y="1645068"/>
                  </a:lnTo>
                  <a:lnTo>
                    <a:pt x="2308967" y="1627020"/>
                  </a:lnTo>
                  <a:lnTo>
                    <a:pt x="2380069" y="1615841"/>
                  </a:lnTo>
                  <a:lnTo>
                    <a:pt x="2417479" y="1616783"/>
                  </a:lnTo>
                  <a:close/>
                  <a:moveTo>
                    <a:pt x="3889019" y="314764"/>
                  </a:moveTo>
                  <a:lnTo>
                    <a:pt x="3832556" y="336987"/>
                  </a:lnTo>
                  <a:lnTo>
                    <a:pt x="3733570" y="336987"/>
                  </a:lnTo>
                  <a:lnTo>
                    <a:pt x="3707313" y="283785"/>
                  </a:lnTo>
                  <a:lnTo>
                    <a:pt x="3630169" y="242975"/>
                  </a:lnTo>
                  <a:lnTo>
                    <a:pt x="3516777" y="224389"/>
                  </a:lnTo>
                  <a:lnTo>
                    <a:pt x="3492612" y="166742"/>
                  </a:lnTo>
                  <a:lnTo>
                    <a:pt x="3469840" y="129973"/>
                  </a:lnTo>
                  <a:lnTo>
                    <a:pt x="3445442" y="103844"/>
                  </a:lnTo>
                  <a:lnTo>
                    <a:pt x="3405244" y="41753"/>
                  </a:lnTo>
                  <a:lnTo>
                    <a:pt x="3348083" y="18721"/>
                  </a:lnTo>
                  <a:lnTo>
                    <a:pt x="3250491" y="0"/>
                  </a:lnTo>
                  <a:lnTo>
                    <a:pt x="3164054" y="1751"/>
                  </a:lnTo>
                  <a:lnTo>
                    <a:pt x="3083193" y="13065"/>
                  </a:lnTo>
                  <a:lnTo>
                    <a:pt x="3029285" y="44177"/>
                  </a:lnTo>
                  <a:lnTo>
                    <a:pt x="3065068" y="58993"/>
                  </a:lnTo>
                  <a:lnTo>
                    <a:pt x="3065997" y="92934"/>
                  </a:lnTo>
                  <a:lnTo>
                    <a:pt x="3029749" y="112463"/>
                  </a:lnTo>
                  <a:lnTo>
                    <a:pt x="2970962" y="176171"/>
                  </a:lnTo>
                  <a:lnTo>
                    <a:pt x="2971659" y="202165"/>
                  </a:lnTo>
                  <a:lnTo>
                    <a:pt x="2879877" y="239070"/>
                  </a:lnTo>
                  <a:lnTo>
                    <a:pt x="2801570" y="217115"/>
                  </a:lnTo>
                  <a:lnTo>
                    <a:pt x="2769737" y="260889"/>
                  </a:lnTo>
                  <a:lnTo>
                    <a:pt x="2723730" y="317861"/>
                  </a:lnTo>
                  <a:lnTo>
                    <a:pt x="2740461" y="340893"/>
                  </a:lnTo>
                  <a:lnTo>
                    <a:pt x="2777405" y="333755"/>
                  </a:lnTo>
                  <a:lnTo>
                    <a:pt x="2841770" y="342509"/>
                  </a:lnTo>
                  <a:lnTo>
                    <a:pt x="2891959" y="321767"/>
                  </a:lnTo>
                  <a:lnTo>
                    <a:pt x="2944240" y="339681"/>
                  </a:lnTo>
                  <a:lnTo>
                    <a:pt x="3003261" y="378605"/>
                  </a:lnTo>
                  <a:lnTo>
                    <a:pt x="2996058" y="398135"/>
                  </a:lnTo>
                  <a:lnTo>
                    <a:pt x="2944705" y="391939"/>
                  </a:lnTo>
                  <a:lnTo>
                    <a:pt x="2850134" y="399212"/>
                  </a:lnTo>
                  <a:lnTo>
                    <a:pt x="2804360" y="414836"/>
                  </a:lnTo>
                  <a:lnTo>
                    <a:pt x="2756725" y="450663"/>
                  </a:lnTo>
                  <a:lnTo>
                    <a:pt x="2657275" y="471539"/>
                  </a:lnTo>
                  <a:lnTo>
                    <a:pt x="2592446" y="499823"/>
                  </a:lnTo>
                  <a:lnTo>
                    <a:pt x="2525527" y="489049"/>
                  </a:lnTo>
                  <a:lnTo>
                    <a:pt x="2488814" y="484200"/>
                  </a:lnTo>
                  <a:lnTo>
                    <a:pt x="2454656" y="518410"/>
                  </a:lnTo>
                  <a:lnTo>
                    <a:pt x="2475569" y="538613"/>
                  </a:lnTo>
                  <a:lnTo>
                    <a:pt x="2486026" y="555853"/>
                  </a:lnTo>
                  <a:lnTo>
                    <a:pt x="2440483" y="573363"/>
                  </a:lnTo>
                  <a:lnTo>
                    <a:pt x="2393778" y="600974"/>
                  </a:lnTo>
                  <a:lnTo>
                    <a:pt x="2317564" y="619022"/>
                  </a:lnTo>
                  <a:lnTo>
                    <a:pt x="2219973" y="620907"/>
                  </a:lnTo>
                  <a:lnTo>
                    <a:pt x="2114713" y="638551"/>
                  </a:lnTo>
                  <a:lnTo>
                    <a:pt x="2038964" y="665623"/>
                  </a:lnTo>
                  <a:lnTo>
                    <a:pt x="2010150" y="650000"/>
                  </a:lnTo>
                  <a:lnTo>
                    <a:pt x="1931381" y="650000"/>
                  </a:lnTo>
                  <a:lnTo>
                    <a:pt x="1834951" y="619156"/>
                  </a:lnTo>
                  <a:lnTo>
                    <a:pt x="1770587" y="611479"/>
                  </a:lnTo>
                  <a:lnTo>
                    <a:pt x="1683917" y="618618"/>
                  </a:lnTo>
                  <a:lnTo>
                    <a:pt x="1549380" y="607169"/>
                  </a:lnTo>
                  <a:lnTo>
                    <a:pt x="1477580" y="608381"/>
                  </a:lnTo>
                  <a:lnTo>
                    <a:pt x="1439242" y="577807"/>
                  </a:lnTo>
                  <a:lnTo>
                    <a:pt x="1409499" y="529724"/>
                  </a:lnTo>
                  <a:lnTo>
                    <a:pt x="1369301" y="523933"/>
                  </a:lnTo>
                  <a:lnTo>
                    <a:pt x="1290530" y="490934"/>
                  </a:lnTo>
                  <a:lnTo>
                    <a:pt x="1202697" y="483526"/>
                  </a:lnTo>
                  <a:lnTo>
                    <a:pt x="1125322" y="474368"/>
                  </a:lnTo>
                  <a:lnTo>
                    <a:pt x="1101854" y="451067"/>
                  </a:lnTo>
                  <a:lnTo>
                    <a:pt x="1126949" y="387360"/>
                  </a:lnTo>
                  <a:lnTo>
                    <a:pt x="1082102" y="342644"/>
                  </a:lnTo>
                  <a:lnTo>
                    <a:pt x="989158" y="321498"/>
                  </a:lnTo>
                  <a:lnTo>
                    <a:pt x="934321" y="291463"/>
                  </a:lnTo>
                  <a:lnTo>
                    <a:pt x="917127" y="251461"/>
                  </a:lnTo>
                  <a:lnTo>
                    <a:pt x="891567" y="256175"/>
                  </a:lnTo>
                  <a:lnTo>
                    <a:pt x="842075" y="294291"/>
                  </a:lnTo>
                  <a:lnTo>
                    <a:pt x="787934" y="299544"/>
                  </a:lnTo>
                  <a:lnTo>
                    <a:pt x="784913" y="355978"/>
                  </a:lnTo>
                  <a:lnTo>
                    <a:pt x="748665" y="381029"/>
                  </a:lnTo>
                  <a:lnTo>
                    <a:pt x="619473" y="362847"/>
                  </a:lnTo>
                  <a:lnTo>
                    <a:pt x="572535" y="460630"/>
                  </a:lnTo>
                  <a:lnTo>
                    <a:pt x="539075" y="472617"/>
                  </a:lnTo>
                  <a:lnTo>
                    <a:pt x="410116" y="493897"/>
                  </a:lnTo>
                  <a:lnTo>
                    <a:pt x="468671" y="584811"/>
                  </a:lnTo>
                  <a:lnTo>
                    <a:pt x="424058" y="598280"/>
                  </a:lnTo>
                  <a:lnTo>
                    <a:pt x="429169" y="627507"/>
                  </a:lnTo>
                  <a:lnTo>
                    <a:pt x="420107" y="638955"/>
                  </a:lnTo>
                  <a:lnTo>
                    <a:pt x="317404" y="666297"/>
                  </a:lnTo>
                  <a:lnTo>
                    <a:pt x="294168" y="686230"/>
                  </a:lnTo>
                  <a:lnTo>
                    <a:pt x="210519" y="692157"/>
                  </a:lnTo>
                  <a:lnTo>
                    <a:pt x="185888" y="723808"/>
                  </a:lnTo>
                  <a:lnTo>
                    <a:pt x="116877" y="717209"/>
                  </a:lnTo>
                  <a:lnTo>
                    <a:pt x="71799" y="726906"/>
                  </a:lnTo>
                  <a:lnTo>
                    <a:pt x="9526" y="750207"/>
                  </a:lnTo>
                  <a:lnTo>
                    <a:pt x="18589" y="761655"/>
                  </a:lnTo>
                  <a:lnTo>
                    <a:pt x="0" y="772834"/>
                  </a:lnTo>
                  <a:lnTo>
                    <a:pt x="16497" y="817550"/>
                  </a:lnTo>
                  <a:lnTo>
                    <a:pt x="37873" y="812702"/>
                  </a:lnTo>
                  <a:lnTo>
                    <a:pt x="77375" y="823611"/>
                  </a:lnTo>
                  <a:lnTo>
                    <a:pt x="75052" y="842198"/>
                  </a:lnTo>
                  <a:lnTo>
                    <a:pt x="84811" y="869270"/>
                  </a:lnTo>
                  <a:lnTo>
                    <a:pt x="96429" y="882874"/>
                  </a:lnTo>
                  <a:lnTo>
                    <a:pt x="144528" y="904828"/>
                  </a:lnTo>
                  <a:lnTo>
                    <a:pt x="163814" y="940654"/>
                  </a:lnTo>
                  <a:lnTo>
                    <a:pt x="266517" y="958568"/>
                  </a:lnTo>
                  <a:lnTo>
                    <a:pt x="269770" y="958029"/>
                  </a:lnTo>
                  <a:lnTo>
                    <a:pt x="359926" y="939577"/>
                  </a:lnTo>
                  <a:lnTo>
                    <a:pt x="426846" y="958029"/>
                  </a:lnTo>
                  <a:lnTo>
                    <a:pt x="405701" y="995203"/>
                  </a:lnTo>
                  <a:lnTo>
                    <a:pt x="368524" y="1025238"/>
                  </a:lnTo>
                  <a:lnTo>
                    <a:pt x="339711" y="1026585"/>
                  </a:lnTo>
                  <a:lnTo>
                    <a:pt x="338548" y="1026585"/>
                  </a:lnTo>
                  <a:lnTo>
                    <a:pt x="334366" y="1050020"/>
                  </a:lnTo>
                  <a:lnTo>
                    <a:pt x="360390" y="1073052"/>
                  </a:lnTo>
                  <a:lnTo>
                    <a:pt x="358300" y="1095814"/>
                  </a:lnTo>
                  <a:lnTo>
                    <a:pt x="311595" y="1089888"/>
                  </a:lnTo>
                  <a:lnTo>
                    <a:pt x="329951" y="1138779"/>
                  </a:lnTo>
                  <a:lnTo>
                    <a:pt x="393850" y="1166659"/>
                  </a:lnTo>
                  <a:lnTo>
                    <a:pt x="484471" y="1197098"/>
                  </a:lnTo>
                  <a:lnTo>
                    <a:pt x="511424" y="1186728"/>
                  </a:lnTo>
                  <a:lnTo>
                    <a:pt x="563706" y="1200061"/>
                  </a:lnTo>
                  <a:lnTo>
                    <a:pt x="629464" y="1228211"/>
                  </a:lnTo>
                  <a:lnTo>
                    <a:pt x="666177" y="1234407"/>
                  </a:lnTo>
                  <a:lnTo>
                    <a:pt x="688019" y="1255014"/>
                  </a:lnTo>
                  <a:lnTo>
                    <a:pt x="738674" y="1263499"/>
                  </a:lnTo>
                  <a:lnTo>
                    <a:pt x="791651" y="1282221"/>
                  </a:lnTo>
                  <a:lnTo>
                    <a:pt x="865311" y="1292053"/>
                  </a:lnTo>
                  <a:lnTo>
                    <a:pt x="941292" y="1296228"/>
                  </a:lnTo>
                  <a:lnTo>
                    <a:pt x="981026" y="1287339"/>
                  </a:lnTo>
                  <a:lnTo>
                    <a:pt x="986602" y="1320741"/>
                  </a:lnTo>
                  <a:lnTo>
                    <a:pt x="1029590" y="1289225"/>
                  </a:lnTo>
                  <a:lnTo>
                    <a:pt x="1064675" y="1278449"/>
                  </a:lnTo>
                  <a:lnTo>
                    <a:pt x="1111147" y="1288282"/>
                  </a:lnTo>
                  <a:lnTo>
                    <a:pt x="1145537" y="1289359"/>
                  </a:lnTo>
                  <a:lnTo>
                    <a:pt x="1174117" y="1300808"/>
                  </a:lnTo>
                  <a:lnTo>
                    <a:pt x="1226631" y="1295555"/>
                  </a:lnTo>
                  <a:lnTo>
                    <a:pt x="1285883" y="1263769"/>
                  </a:lnTo>
                  <a:lnTo>
                    <a:pt x="1360935" y="1236427"/>
                  </a:lnTo>
                  <a:lnTo>
                    <a:pt x="1415540" y="1246933"/>
                  </a:lnTo>
                  <a:lnTo>
                    <a:pt x="1462012" y="1228750"/>
                  </a:lnTo>
                  <a:lnTo>
                    <a:pt x="1492452" y="1255553"/>
                  </a:lnTo>
                  <a:lnTo>
                    <a:pt x="1470377" y="1273466"/>
                  </a:lnTo>
                  <a:lnTo>
                    <a:pt x="1540550" y="1279796"/>
                  </a:lnTo>
                  <a:lnTo>
                    <a:pt x="1578658" y="1276564"/>
                  </a:lnTo>
                  <a:lnTo>
                    <a:pt x="1600498" y="1301616"/>
                  </a:lnTo>
                  <a:lnTo>
                    <a:pt x="1628847" y="1311717"/>
                  </a:lnTo>
                  <a:lnTo>
                    <a:pt x="1630706" y="1344042"/>
                  </a:lnTo>
                  <a:lnTo>
                    <a:pt x="1628149" y="1378657"/>
                  </a:lnTo>
                  <a:lnTo>
                    <a:pt x="1566342" y="1413406"/>
                  </a:lnTo>
                  <a:lnTo>
                    <a:pt x="1558441" y="1462297"/>
                  </a:lnTo>
                  <a:lnTo>
                    <a:pt x="1627220" y="1455428"/>
                  </a:lnTo>
                  <a:lnTo>
                    <a:pt x="1642788" y="1493141"/>
                  </a:lnTo>
                  <a:lnTo>
                    <a:pt x="1684149" y="1501087"/>
                  </a:lnTo>
                  <a:lnTo>
                    <a:pt x="1665095" y="1534894"/>
                  </a:lnTo>
                  <a:lnTo>
                    <a:pt x="1713427" y="1550113"/>
                  </a:lnTo>
                  <a:lnTo>
                    <a:pt x="1741541" y="1557521"/>
                  </a:lnTo>
                  <a:lnTo>
                    <a:pt x="1789408" y="1545803"/>
                  </a:lnTo>
                  <a:lnTo>
                    <a:pt x="1791267" y="1562504"/>
                  </a:lnTo>
                  <a:lnTo>
                    <a:pt x="1797076" y="1571933"/>
                  </a:lnTo>
                  <a:lnTo>
                    <a:pt x="1831930" y="1573010"/>
                  </a:lnTo>
                  <a:lnTo>
                    <a:pt x="1822171" y="1526812"/>
                  </a:lnTo>
                  <a:lnTo>
                    <a:pt x="1855864" y="1520886"/>
                  </a:lnTo>
                  <a:lnTo>
                    <a:pt x="1890718" y="1510919"/>
                  </a:lnTo>
                  <a:lnTo>
                    <a:pt x="1942767" y="1511189"/>
                  </a:lnTo>
                  <a:lnTo>
                    <a:pt x="2006201" y="1506474"/>
                  </a:lnTo>
                  <a:lnTo>
                    <a:pt x="2061735" y="1484655"/>
                  </a:lnTo>
                  <a:lnTo>
                    <a:pt x="2093103" y="1500010"/>
                  </a:lnTo>
                  <a:lnTo>
                    <a:pt x="2152587" y="1507417"/>
                  </a:lnTo>
                  <a:lnTo>
                    <a:pt x="2142364" y="1530853"/>
                  </a:lnTo>
                  <a:lnTo>
                    <a:pt x="2173268" y="1547285"/>
                  </a:lnTo>
                  <a:lnTo>
                    <a:pt x="2238794" y="1557791"/>
                  </a:lnTo>
                  <a:lnTo>
                    <a:pt x="2269698" y="1551191"/>
                  </a:lnTo>
                  <a:lnTo>
                    <a:pt x="2357066" y="1564121"/>
                  </a:lnTo>
                  <a:lnTo>
                    <a:pt x="2341729" y="1579744"/>
                  </a:lnTo>
                  <a:lnTo>
                    <a:pt x="2358924" y="1608837"/>
                  </a:lnTo>
                  <a:lnTo>
                    <a:pt x="2394939" y="1606547"/>
                  </a:lnTo>
                  <a:lnTo>
                    <a:pt x="2417247" y="1564121"/>
                  </a:lnTo>
                  <a:lnTo>
                    <a:pt x="2486258" y="1557925"/>
                  </a:lnTo>
                  <a:lnTo>
                    <a:pt x="2577343" y="1537722"/>
                  </a:lnTo>
                  <a:lnTo>
                    <a:pt x="2614288" y="1517519"/>
                  </a:lnTo>
                  <a:lnTo>
                    <a:pt x="2636828" y="1530718"/>
                  </a:lnTo>
                  <a:lnTo>
                    <a:pt x="2676562" y="1512670"/>
                  </a:lnTo>
                  <a:lnTo>
                    <a:pt x="2749987" y="1507956"/>
                  </a:lnTo>
                  <a:lnTo>
                    <a:pt x="2840608" y="1473611"/>
                  </a:lnTo>
                  <a:lnTo>
                    <a:pt x="2930299" y="1435629"/>
                  </a:lnTo>
                  <a:lnTo>
                    <a:pt x="2990712" y="1386065"/>
                  </a:lnTo>
                  <a:lnTo>
                    <a:pt x="3043459" y="1330977"/>
                  </a:lnTo>
                  <a:lnTo>
                    <a:pt x="3091092" y="1285049"/>
                  </a:lnTo>
                  <a:lnTo>
                    <a:pt x="3127573" y="1281278"/>
                  </a:lnTo>
                  <a:lnTo>
                    <a:pt x="3144071" y="1247337"/>
                  </a:lnTo>
                  <a:lnTo>
                    <a:pt x="3154062" y="1212184"/>
                  </a:lnTo>
                  <a:lnTo>
                    <a:pt x="3115722" y="1198715"/>
                  </a:lnTo>
                  <a:lnTo>
                    <a:pt x="3100155" y="1175414"/>
                  </a:lnTo>
                  <a:lnTo>
                    <a:pt x="3141050" y="1163427"/>
                  </a:lnTo>
                  <a:lnTo>
                    <a:pt x="3142212" y="1130698"/>
                  </a:lnTo>
                  <a:lnTo>
                    <a:pt x="3098063" y="1096622"/>
                  </a:lnTo>
                  <a:lnTo>
                    <a:pt x="3058330" y="1055542"/>
                  </a:lnTo>
                  <a:lnTo>
                    <a:pt x="3032769" y="1010961"/>
                  </a:lnTo>
                  <a:lnTo>
                    <a:pt x="2962598" y="985909"/>
                  </a:lnTo>
                  <a:lnTo>
                    <a:pt x="2996058" y="953719"/>
                  </a:lnTo>
                  <a:lnTo>
                    <a:pt x="3059491" y="930418"/>
                  </a:lnTo>
                  <a:lnTo>
                    <a:pt x="3089931" y="905232"/>
                  </a:lnTo>
                  <a:lnTo>
                    <a:pt x="3182177" y="892167"/>
                  </a:lnTo>
                  <a:lnTo>
                    <a:pt x="3171489" y="867385"/>
                  </a:lnTo>
                  <a:lnTo>
                    <a:pt x="3129432" y="866172"/>
                  </a:lnTo>
                  <a:lnTo>
                    <a:pt x="3071575" y="847720"/>
                  </a:lnTo>
                  <a:lnTo>
                    <a:pt x="2998613" y="881527"/>
                  </a:lnTo>
                  <a:lnTo>
                    <a:pt x="2947028" y="867789"/>
                  </a:lnTo>
                  <a:lnTo>
                    <a:pt x="2944938" y="846508"/>
                  </a:lnTo>
                  <a:lnTo>
                    <a:pt x="2891726" y="838696"/>
                  </a:lnTo>
                  <a:lnTo>
                    <a:pt x="2857337" y="806237"/>
                  </a:lnTo>
                  <a:lnTo>
                    <a:pt x="2890565" y="783609"/>
                  </a:lnTo>
                  <a:lnTo>
                    <a:pt x="2954464" y="781319"/>
                  </a:lnTo>
                  <a:lnTo>
                    <a:pt x="2994662" y="749803"/>
                  </a:lnTo>
                  <a:lnTo>
                    <a:pt x="3068321" y="715592"/>
                  </a:lnTo>
                  <a:lnTo>
                    <a:pt x="3125017" y="698083"/>
                  </a:lnTo>
                  <a:lnTo>
                    <a:pt x="3159406" y="724077"/>
                  </a:lnTo>
                  <a:lnTo>
                    <a:pt x="3107823" y="757076"/>
                  </a:lnTo>
                  <a:lnTo>
                    <a:pt x="3121531" y="776067"/>
                  </a:lnTo>
                  <a:lnTo>
                    <a:pt x="3086910" y="798559"/>
                  </a:lnTo>
                  <a:lnTo>
                    <a:pt x="3157083" y="785360"/>
                  </a:lnTo>
                  <a:lnTo>
                    <a:pt x="3204949" y="762598"/>
                  </a:lnTo>
                  <a:lnTo>
                    <a:pt x="3296034" y="748321"/>
                  </a:lnTo>
                  <a:lnTo>
                    <a:pt x="3349012" y="716670"/>
                  </a:lnTo>
                  <a:lnTo>
                    <a:pt x="3420812" y="690002"/>
                  </a:lnTo>
                  <a:lnTo>
                    <a:pt x="3465657" y="654444"/>
                  </a:lnTo>
                  <a:lnTo>
                    <a:pt x="3496562" y="670203"/>
                  </a:lnTo>
                  <a:lnTo>
                    <a:pt x="3552793" y="672088"/>
                  </a:lnTo>
                  <a:lnTo>
                    <a:pt x="3542569" y="645555"/>
                  </a:lnTo>
                  <a:lnTo>
                    <a:pt x="3643181" y="623736"/>
                  </a:lnTo>
                  <a:lnTo>
                    <a:pt x="3668973" y="595047"/>
                  </a:lnTo>
                  <a:lnTo>
                    <a:pt x="3711030" y="625217"/>
                  </a:lnTo>
                  <a:lnTo>
                    <a:pt x="3710566" y="599223"/>
                  </a:lnTo>
                  <a:lnTo>
                    <a:pt x="3743794" y="597876"/>
                  </a:lnTo>
                  <a:lnTo>
                    <a:pt x="3753087" y="536593"/>
                  </a:lnTo>
                  <a:lnTo>
                    <a:pt x="3735893" y="491338"/>
                  </a:lnTo>
                  <a:lnTo>
                    <a:pt x="3791892" y="472482"/>
                  </a:lnTo>
                  <a:lnTo>
                    <a:pt x="3870894" y="481910"/>
                  </a:lnTo>
                  <a:lnTo>
                    <a:pt x="3914811" y="429517"/>
                  </a:lnTo>
                  <a:lnTo>
                    <a:pt x="3937118" y="369447"/>
                  </a:lnTo>
                  <a:lnTo>
                    <a:pt x="3962444" y="349109"/>
                  </a:lnTo>
                  <a:lnTo>
                    <a:pt x="3996602" y="298467"/>
                  </a:lnTo>
                  <a:lnTo>
                    <a:pt x="3889019" y="31476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0" name="Figura a mano libera: forma 39">
              <a:extLst>
                <a:ext uri="{FF2B5EF4-FFF2-40B4-BE49-F238E27FC236}">
                  <a16:creationId xmlns:a16="http://schemas.microsoft.com/office/drawing/2014/main" id="{8CB76175-CEE3-4D7D-B49D-0F7C81DA9903}"/>
                </a:ext>
              </a:extLst>
            </p:cNvPr>
            <p:cNvSpPr/>
            <p:nvPr/>
          </p:nvSpPr>
          <p:spPr>
            <a:xfrm>
              <a:off x="5896614" y="6163968"/>
              <a:ext cx="789328" cy="631682"/>
            </a:xfrm>
            <a:custGeom>
              <a:avLst/>
              <a:gdLst>
                <a:gd name="connsiteX0" fmla="*/ 235846 w 789328"/>
                <a:gd name="connsiteY0" fmla="*/ 475984 h 631682"/>
                <a:gd name="connsiteX1" fmla="*/ 207963 w 789328"/>
                <a:gd name="connsiteY1" fmla="*/ 467095 h 631682"/>
                <a:gd name="connsiteX2" fmla="*/ 175897 w 789328"/>
                <a:gd name="connsiteY2" fmla="*/ 454704 h 631682"/>
                <a:gd name="connsiteX3" fmla="*/ 157308 w 789328"/>
                <a:gd name="connsiteY3" fmla="*/ 460630 h 631682"/>
                <a:gd name="connsiteX4" fmla="*/ 102006 w 789328"/>
                <a:gd name="connsiteY4" fmla="*/ 455377 h 631682"/>
                <a:gd name="connsiteX5" fmla="*/ 86206 w 789328"/>
                <a:gd name="connsiteY5" fmla="*/ 439214 h 631682"/>
                <a:gd name="connsiteX6" fmla="*/ 74123 w 789328"/>
                <a:gd name="connsiteY6" fmla="*/ 439888 h 631682"/>
                <a:gd name="connsiteX7" fmla="*/ 8829 w 789328"/>
                <a:gd name="connsiteY7" fmla="*/ 418473 h 631682"/>
                <a:gd name="connsiteX8" fmla="*/ 0 w 789328"/>
                <a:gd name="connsiteY8" fmla="*/ 406755 h 631682"/>
                <a:gd name="connsiteX9" fmla="*/ 24398 w 789328"/>
                <a:gd name="connsiteY9" fmla="*/ 403926 h 631682"/>
                <a:gd name="connsiteX10" fmla="*/ 21609 w 789328"/>
                <a:gd name="connsiteY10" fmla="*/ 385205 h 631682"/>
                <a:gd name="connsiteX11" fmla="*/ 36713 w 789328"/>
                <a:gd name="connsiteY11" fmla="*/ 371602 h 631682"/>
                <a:gd name="connsiteX12" fmla="*/ 69011 w 789328"/>
                <a:gd name="connsiteY12" fmla="*/ 369042 h 631682"/>
                <a:gd name="connsiteX13" fmla="*/ 96662 w 789328"/>
                <a:gd name="connsiteY13" fmla="*/ 345472 h 631682"/>
                <a:gd name="connsiteX14" fmla="*/ 121524 w 789328"/>
                <a:gd name="connsiteY14" fmla="*/ 325808 h 631682"/>
                <a:gd name="connsiteX15" fmla="*/ 97359 w 789328"/>
                <a:gd name="connsiteY15" fmla="*/ 316784 h 631682"/>
                <a:gd name="connsiteX16" fmla="*/ 109674 w 789328"/>
                <a:gd name="connsiteY16" fmla="*/ 294965 h 631682"/>
                <a:gd name="connsiteX17" fmla="*/ 95035 w 789328"/>
                <a:gd name="connsiteY17" fmla="*/ 260485 h 631682"/>
                <a:gd name="connsiteX18" fmla="*/ 108977 w 789328"/>
                <a:gd name="connsiteY18" fmla="*/ 250652 h 631682"/>
                <a:gd name="connsiteX19" fmla="*/ 98753 w 789328"/>
                <a:gd name="connsiteY19" fmla="*/ 218732 h 631682"/>
                <a:gd name="connsiteX20" fmla="*/ 72264 w 789328"/>
                <a:gd name="connsiteY20" fmla="*/ 198529 h 631682"/>
                <a:gd name="connsiteX21" fmla="*/ 80629 w 789328"/>
                <a:gd name="connsiteY21" fmla="*/ 180211 h 631682"/>
                <a:gd name="connsiteX22" fmla="*/ 101774 w 789328"/>
                <a:gd name="connsiteY22" fmla="*/ 182905 h 631682"/>
                <a:gd name="connsiteX23" fmla="*/ 114089 w 789328"/>
                <a:gd name="connsiteY23" fmla="*/ 171591 h 631682"/>
                <a:gd name="connsiteX24" fmla="*/ 98985 w 789328"/>
                <a:gd name="connsiteY24" fmla="*/ 149368 h 631682"/>
                <a:gd name="connsiteX25" fmla="*/ 106886 w 789328"/>
                <a:gd name="connsiteY25" fmla="*/ 143711 h 631682"/>
                <a:gd name="connsiteX26" fmla="*/ 140346 w 789328"/>
                <a:gd name="connsiteY26" fmla="*/ 144923 h 631682"/>
                <a:gd name="connsiteX27" fmla="*/ 189374 w 789328"/>
                <a:gd name="connsiteY27" fmla="*/ 118390 h 631682"/>
                <a:gd name="connsiteX28" fmla="*/ 216095 w 789328"/>
                <a:gd name="connsiteY28" fmla="*/ 114349 h 631682"/>
                <a:gd name="connsiteX29" fmla="*/ 216792 w 789328"/>
                <a:gd name="connsiteY29" fmla="*/ 101823 h 631682"/>
                <a:gd name="connsiteX30" fmla="*/ 228875 w 789328"/>
                <a:gd name="connsiteY30" fmla="*/ 69633 h 631682"/>
                <a:gd name="connsiteX31" fmla="*/ 266285 w 789328"/>
                <a:gd name="connsiteY31" fmla="*/ 51855 h 631682"/>
                <a:gd name="connsiteX32" fmla="*/ 307180 w 789328"/>
                <a:gd name="connsiteY32" fmla="*/ 51181 h 631682"/>
                <a:gd name="connsiteX33" fmla="*/ 312292 w 789328"/>
                <a:gd name="connsiteY33" fmla="*/ 43234 h 631682"/>
                <a:gd name="connsiteX34" fmla="*/ 363412 w 789328"/>
                <a:gd name="connsiteY34" fmla="*/ 46332 h 631682"/>
                <a:gd name="connsiteX35" fmla="*/ 414763 w 789328"/>
                <a:gd name="connsiteY35" fmla="*/ 27072 h 631682"/>
                <a:gd name="connsiteX36" fmla="*/ 440091 w 789328"/>
                <a:gd name="connsiteY36" fmla="*/ 18452 h 631682"/>
                <a:gd name="connsiteX37" fmla="*/ 471459 w 789328"/>
                <a:gd name="connsiteY37" fmla="*/ 0 h 631682"/>
                <a:gd name="connsiteX38" fmla="*/ 494696 w 789328"/>
                <a:gd name="connsiteY38" fmla="*/ 2290 h 631682"/>
                <a:gd name="connsiteX39" fmla="*/ 511658 w 789328"/>
                <a:gd name="connsiteY39" fmla="*/ 12391 h 631682"/>
                <a:gd name="connsiteX40" fmla="*/ 499110 w 789328"/>
                <a:gd name="connsiteY40" fmla="*/ 25321 h 631682"/>
                <a:gd name="connsiteX41" fmla="*/ 457286 w 789328"/>
                <a:gd name="connsiteY41" fmla="*/ 31786 h 631682"/>
                <a:gd name="connsiteX42" fmla="*/ 440788 w 789328"/>
                <a:gd name="connsiteY42" fmla="*/ 50912 h 631682"/>
                <a:gd name="connsiteX43" fmla="*/ 415460 w 789328"/>
                <a:gd name="connsiteY43" fmla="*/ 61821 h 631682"/>
                <a:gd name="connsiteX44" fmla="*/ 396639 w 789328"/>
                <a:gd name="connsiteY44" fmla="*/ 76098 h 631682"/>
                <a:gd name="connsiteX45" fmla="*/ 388507 w 789328"/>
                <a:gd name="connsiteY45" fmla="*/ 103170 h 631682"/>
                <a:gd name="connsiteX46" fmla="*/ 370615 w 789328"/>
                <a:gd name="connsiteY46" fmla="*/ 125528 h 631682"/>
                <a:gd name="connsiteX47" fmla="*/ 404075 w 789328"/>
                <a:gd name="connsiteY47" fmla="*/ 127953 h 631682"/>
                <a:gd name="connsiteX48" fmla="*/ 412440 w 789328"/>
                <a:gd name="connsiteY48" fmla="*/ 145462 h 631682"/>
                <a:gd name="connsiteX49" fmla="*/ 426847 w 789328"/>
                <a:gd name="connsiteY49" fmla="*/ 153813 h 631682"/>
                <a:gd name="connsiteX50" fmla="*/ 431958 w 789328"/>
                <a:gd name="connsiteY50" fmla="*/ 169032 h 631682"/>
                <a:gd name="connsiteX51" fmla="*/ 424290 w 789328"/>
                <a:gd name="connsiteY51" fmla="*/ 183040 h 631682"/>
                <a:gd name="connsiteX52" fmla="*/ 426614 w 789328"/>
                <a:gd name="connsiteY52" fmla="*/ 190986 h 631682"/>
                <a:gd name="connsiteX53" fmla="*/ 442647 w 789328"/>
                <a:gd name="connsiteY53" fmla="*/ 194084 h 631682"/>
                <a:gd name="connsiteX54" fmla="*/ 458215 w 789328"/>
                <a:gd name="connsiteY54" fmla="*/ 207283 h 631682"/>
                <a:gd name="connsiteX55" fmla="*/ 541865 w 789328"/>
                <a:gd name="connsiteY55" fmla="*/ 203647 h 631682"/>
                <a:gd name="connsiteX56" fmla="*/ 579740 w 789328"/>
                <a:gd name="connsiteY56" fmla="*/ 208496 h 631682"/>
                <a:gd name="connsiteX57" fmla="*/ 625747 w 789328"/>
                <a:gd name="connsiteY57" fmla="*/ 240955 h 631682"/>
                <a:gd name="connsiteX58" fmla="*/ 652003 w 789328"/>
                <a:gd name="connsiteY58" fmla="*/ 236914 h 631682"/>
                <a:gd name="connsiteX59" fmla="*/ 698941 w 789328"/>
                <a:gd name="connsiteY59" fmla="*/ 238935 h 631682"/>
                <a:gd name="connsiteX60" fmla="*/ 736119 w 789328"/>
                <a:gd name="connsiteY60" fmla="*/ 234625 h 631682"/>
                <a:gd name="connsiteX61" fmla="*/ 759122 w 789328"/>
                <a:gd name="connsiteY61" fmla="*/ 241225 h 631682"/>
                <a:gd name="connsiteX62" fmla="*/ 747271 w 789328"/>
                <a:gd name="connsiteY62" fmla="*/ 261428 h 631682"/>
                <a:gd name="connsiteX63" fmla="*/ 732865 w 789328"/>
                <a:gd name="connsiteY63" fmla="*/ 274088 h 631682"/>
                <a:gd name="connsiteX64" fmla="*/ 727753 w 789328"/>
                <a:gd name="connsiteY64" fmla="*/ 301160 h 631682"/>
                <a:gd name="connsiteX65" fmla="*/ 740765 w 789328"/>
                <a:gd name="connsiteY65" fmla="*/ 326077 h 631682"/>
                <a:gd name="connsiteX66" fmla="*/ 759355 w 789328"/>
                <a:gd name="connsiteY66" fmla="*/ 337257 h 631682"/>
                <a:gd name="connsiteX67" fmla="*/ 761446 w 789328"/>
                <a:gd name="connsiteY67" fmla="*/ 345742 h 631682"/>
                <a:gd name="connsiteX68" fmla="*/ 728450 w 789328"/>
                <a:gd name="connsiteY68" fmla="*/ 364463 h 631682"/>
                <a:gd name="connsiteX69" fmla="*/ 752151 w 789328"/>
                <a:gd name="connsiteY69" fmla="*/ 372679 h 631682"/>
                <a:gd name="connsiteX70" fmla="*/ 769579 w 789328"/>
                <a:gd name="connsiteY70" fmla="*/ 385878 h 631682"/>
                <a:gd name="connsiteX71" fmla="*/ 789329 w 789328"/>
                <a:gd name="connsiteY71" fmla="*/ 423187 h 631682"/>
                <a:gd name="connsiteX72" fmla="*/ 777014 w 789328"/>
                <a:gd name="connsiteY72" fmla="*/ 427901 h 631682"/>
                <a:gd name="connsiteX73" fmla="*/ 764467 w 789328"/>
                <a:gd name="connsiteY73" fmla="*/ 405677 h 631682"/>
                <a:gd name="connsiteX74" fmla="*/ 746342 w 789328"/>
                <a:gd name="connsiteY74" fmla="*/ 393825 h 631682"/>
                <a:gd name="connsiteX75" fmla="*/ 724732 w 789328"/>
                <a:gd name="connsiteY75" fmla="*/ 406755 h 631682"/>
                <a:gd name="connsiteX76" fmla="*/ 597864 w 789328"/>
                <a:gd name="connsiteY76" fmla="*/ 405947 h 631682"/>
                <a:gd name="connsiteX77" fmla="*/ 598561 w 789328"/>
                <a:gd name="connsiteY77" fmla="*/ 429382 h 631682"/>
                <a:gd name="connsiteX78" fmla="*/ 636668 w 789328"/>
                <a:gd name="connsiteY78" fmla="*/ 433288 h 631682"/>
                <a:gd name="connsiteX79" fmla="*/ 634576 w 789328"/>
                <a:gd name="connsiteY79" fmla="*/ 447700 h 631682"/>
                <a:gd name="connsiteX80" fmla="*/ 621564 w 789328"/>
                <a:gd name="connsiteY80" fmla="*/ 443794 h 631682"/>
                <a:gd name="connsiteX81" fmla="*/ 584852 w 789328"/>
                <a:gd name="connsiteY81" fmla="*/ 449990 h 631682"/>
                <a:gd name="connsiteX82" fmla="*/ 584619 w 789328"/>
                <a:gd name="connsiteY82" fmla="*/ 477196 h 631682"/>
                <a:gd name="connsiteX83" fmla="*/ 613432 w 789328"/>
                <a:gd name="connsiteY83" fmla="*/ 490935 h 631682"/>
                <a:gd name="connsiteX84" fmla="*/ 623655 w 789328"/>
                <a:gd name="connsiteY84" fmla="*/ 512350 h 631682"/>
                <a:gd name="connsiteX85" fmla="*/ 622029 w 789328"/>
                <a:gd name="connsiteY85" fmla="*/ 528647 h 631682"/>
                <a:gd name="connsiteX86" fmla="*/ 592752 w 789328"/>
                <a:gd name="connsiteY86" fmla="*/ 631682 h 631682"/>
                <a:gd name="connsiteX87" fmla="*/ 560221 w 789328"/>
                <a:gd name="connsiteY87" fmla="*/ 611614 h 631682"/>
                <a:gd name="connsiteX88" fmla="*/ 540703 w 789328"/>
                <a:gd name="connsiteY88" fmla="*/ 610806 h 631682"/>
                <a:gd name="connsiteX89" fmla="*/ 582760 w 789328"/>
                <a:gd name="connsiteY89" fmla="*/ 572555 h 631682"/>
                <a:gd name="connsiteX90" fmla="*/ 532803 w 789328"/>
                <a:gd name="connsiteY90" fmla="*/ 554911 h 631682"/>
                <a:gd name="connsiteX91" fmla="*/ 493766 w 789328"/>
                <a:gd name="connsiteY91" fmla="*/ 558143 h 631682"/>
                <a:gd name="connsiteX92" fmla="*/ 470298 w 789328"/>
                <a:gd name="connsiteY92" fmla="*/ 551678 h 631682"/>
                <a:gd name="connsiteX93" fmla="*/ 434282 w 789328"/>
                <a:gd name="connsiteY93" fmla="*/ 561645 h 631682"/>
                <a:gd name="connsiteX94" fmla="*/ 385718 w 789328"/>
                <a:gd name="connsiteY94" fmla="*/ 556931 h 631682"/>
                <a:gd name="connsiteX95" fmla="*/ 347379 w 789328"/>
                <a:gd name="connsiteY95" fmla="*/ 517602 h 631682"/>
                <a:gd name="connsiteX96" fmla="*/ 317172 w 789328"/>
                <a:gd name="connsiteY96" fmla="*/ 507905 h 631682"/>
                <a:gd name="connsiteX97" fmla="*/ 296492 w 789328"/>
                <a:gd name="connsiteY97" fmla="*/ 490126 h 631682"/>
                <a:gd name="connsiteX98" fmla="*/ 253273 w 789328"/>
                <a:gd name="connsiteY98" fmla="*/ 472348 h 63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789328" h="631682">
                  <a:moveTo>
                    <a:pt x="235846" y="475984"/>
                  </a:moveTo>
                  <a:lnTo>
                    <a:pt x="207963" y="467095"/>
                  </a:lnTo>
                  <a:lnTo>
                    <a:pt x="175897" y="454704"/>
                  </a:lnTo>
                  <a:lnTo>
                    <a:pt x="157308" y="460630"/>
                  </a:lnTo>
                  <a:lnTo>
                    <a:pt x="102006" y="455377"/>
                  </a:lnTo>
                  <a:lnTo>
                    <a:pt x="86206" y="439214"/>
                  </a:lnTo>
                  <a:lnTo>
                    <a:pt x="74123" y="439888"/>
                  </a:lnTo>
                  <a:lnTo>
                    <a:pt x="8829" y="418473"/>
                  </a:lnTo>
                  <a:lnTo>
                    <a:pt x="0" y="406755"/>
                  </a:lnTo>
                  <a:lnTo>
                    <a:pt x="24398" y="403926"/>
                  </a:lnTo>
                  <a:lnTo>
                    <a:pt x="21609" y="385205"/>
                  </a:lnTo>
                  <a:lnTo>
                    <a:pt x="36713" y="371602"/>
                  </a:lnTo>
                  <a:lnTo>
                    <a:pt x="69011" y="369042"/>
                  </a:lnTo>
                  <a:lnTo>
                    <a:pt x="96662" y="345472"/>
                  </a:lnTo>
                  <a:lnTo>
                    <a:pt x="121524" y="325808"/>
                  </a:lnTo>
                  <a:lnTo>
                    <a:pt x="97359" y="316784"/>
                  </a:lnTo>
                  <a:lnTo>
                    <a:pt x="109674" y="294965"/>
                  </a:lnTo>
                  <a:lnTo>
                    <a:pt x="95035" y="260485"/>
                  </a:lnTo>
                  <a:lnTo>
                    <a:pt x="108977" y="250652"/>
                  </a:lnTo>
                  <a:lnTo>
                    <a:pt x="98753" y="218732"/>
                  </a:lnTo>
                  <a:lnTo>
                    <a:pt x="72264" y="198529"/>
                  </a:lnTo>
                  <a:lnTo>
                    <a:pt x="80629" y="180211"/>
                  </a:lnTo>
                  <a:lnTo>
                    <a:pt x="101774" y="182905"/>
                  </a:lnTo>
                  <a:lnTo>
                    <a:pt x="114089" y="171591"/>
                  </a:lnTo>
                  <a:lnTo>
                    <a:pt x="98985" y="149368"/>
                  </a:lnTo>
                  <a:lnTo>
                    <a:pt x="106886" y="143711"/>
                  </a:lnTo>
                  <a:lnTo>
                    <a:pt x="140346" y="144923"/>
                  </a:lnTo>
                  <a:lnTo>
                    <a:pt x="189374" y="118390"/>
                  </a:lnTo>
                  <a:lnTo>
                    <a:pt x="216095" y="114349"/>
                  </a:lnTo>
                  <a:lnTo>
                    <a:pt x="216792" y="101823"/>
                  </a:lnTo>
                  <a:lnTo>
                    <a:pt x="228875" y="69633"/>
                  </a:lnTo>
                  <a:lnTo>
                    <a:pt x="266285" y="51855"/>
                  </a:lnTo>
                  <a:lnTo>
                    <a:pt x="307180" y="51181"/>
                  </a:lnTo>
                  <a:lnTo>
                    <a:pt x="312292" y="43234"/>
                  </a:lnTo>
                  <a:lnTo>
                    <a:pt x="363412" y="46332"/>
                  </a:lnTo>
                  <a:lnTo>
                    <a:pt x="414763" y="27072"/>
                  </a:lnTo>
                  <a:lnTo>
                    <a:pt x="440091" y="18452"/>
                  </a:lnTo>
                  <a:lnTo>
                    <a:pt x="471459" y="0"/>
                  </a:lnTo>
                  <a:lnTo>
                    <a:pt x="494696" y="2290"/>
                  </a:lnTo>
                  <a:lnTo>
                    <a:pt x="511658" y="12391"/>
                  </a:lnTo>
                  <a:lnTo>
                    <a:pt x="499110" y="25321"/>
                  </a:lnTo>
                  <a:lnTo>
                    <a:pt x="457286" y="31786"/>
                  </a:lnTo>
                  <a:lnTo>
                    <a:pt x="440788" y="50912"/>
                  </a:lnTo>
                  <a:lnTo>
                    <a:pt x="415460" y="61821"/>
                  </a:lnTo>
                  <a:lnTo>
                    <a:pt x="396639" y="76098"/>
                  </a:lnTo>
                  <a:lnTo>
                    <a:pt x="388507" y="103170"/>
                  </a:lnTo>
                  <a:lnTo>
                    <a:pt x="370615" y="125528"/>
                  </a:lnTo>
                  <a:lnTo>
                    <a:pt x="404075" y="127953"/>
                  </a:lnTo>
                  <a:lnTo>
                    <a:pt x="412440" y="145462"/>
                  </a:lnTo>
                  <a:lnTo>
                    <a:pt x="426847" y="153813"/>
                  </a:lnTo>
                  <a:lnTo>
                    <a:pt x="431958" y="169032"/>
                  </a:lnTo>
                  <a:lnTo>
                    <a:pt x="424290" y="183040"/>
                  </a:lnTo>
                  <a:lnTo>
                    <a:pt x="426614" y="190986"/>
                  </a:lnTo>
                  <a:lnTo>
                    <a:pt x="442647" y="194084"/>
                  </a:lnTo>
                  <a:lnTo>
                    <a:pt x="458215" y="207283"/>
                  </a:lnTo>
                  <a:lnTo>
                    <a:pt x="541865" y="203647"/>
                  </a:lnTo>
                  <a:lnTo>
                    <a:pt x="579740" y="208496"/>
                  </a:lnTo>
                  <a:lnTo>
                    <a:pt x="625747" y="240955"/>
                  </a:lnTo>
                  <a:lnTo>
                    <a:pt x="652003" y="236914"/>
                  </a:lnTo>
                  <a:lnTo>
                    <a:pt x="698941" y="238935"/>
                  </a:lnTo>
                  <a:lnTo>
                    <a:pt x="736119" y="234625"/>
                  </a:lnTo>
                  <a:lnTo>
                    <a:pt x="759122" y="241225"/>
                  </a:lnTo>
                  <a:lnTo>
                    <a:pt x="747271" y="261428"/>
                  </a:lnTo>
                  <a:lnTo>
                    <a:pt x="732865" y="274088"/>
                  </a:lnTo>
                  <a:lnTo>
                    <a:pt x="727753" y="301160"/>
                  </a:lnTo>
                  <a:lnTo>
                    <a:pt x="740765" y="326077"/>
                  </a:lnTo>
                  <a:lnTo>
                    <a:pt x="759355" y="337257"/>
                  </a:lnTo>
                  <a:lnTo>
                    <a:pt x="761446" y="345742"/>
                  </a:lnTo>
                  <a:lnTo>
                    <a:pt x="728450" y="364463"/>
                  </a:lnTo>
                  <a:lnTo>
                    <a:pt x="752151" y="372679"/>
                  </a:lnTo>
                  <a:lnTo>
                    <a:pt x="769579" y="385878"/>
                  </a:lnTo>
                  <a:lnTo>
                    <a:pt x="789329" y="423187"/>
                  </a:lnTo>
                  <a:lnTo>
                    <a:pt x="777014" y="427901"/>
                  </a:lnTo>
                  <a:lnTo>
                    <a:pt x="764467" y="405677"/>
                  </a:lnTo>
                  <a:lnTo>
                    <a:pt x="746342" y="393825"/>
                  </a:lnTo>
                  <a:lnTo>
                    <a:pt x="724732" y="406755"/>
                  </a:lnTo>
                  <a:lnTo>
                    <a:pt x="597864" y="405947"/>
                  </a:lnTo>
                  <a:lnTo>
                    <a:pt x="598561" y="429382"/>
                  </a:lnTo>
                  <a:lnTo>
                    <a:pt x="636668" y="433288"/>
                  </a:lnTo>
                  <a:lnTo>
                    <a:pt x="634576" y="447700"/>
                  </a:lnTo>
                  <a:lnTo>
                    <a:pt x="621564" y="443794"/>
                  </a:lnTo>
                  <a:lnTo>
                    <a:pt x="584852" y="449990"/>
                  </a:lnTo>
                  <a:lnTo>
                    <a:pt x="584619" y="477196"/>
                  </a:lnTo>
                  <a:lnTo>
                    <a:pt x="613432" y="490935"/>
                  </a:lnTo>
                  <a:lnTo>
                    <a:pt x="623655" y="512350"/>
                  </a:lnTo>
                  <a:lnTo>
                    <a:pt x="622029" y="528647"/>
                  </a:lnTo>
                  <a:lnTo>
                    <a:pt x="592752" y="631682"/>
                  </a:lnTo>
                  <a:lnTo>
                    <a:pt x="560221" y="611614"/>
                  </a:lnTo>
                  <a:lnTo>
                    <a:pt x="540703" y="610806"/>
                  </a:lnTo>
                  <a:lnTo>
                    <a:pt x="582760" y="572555"/>
                  </a:lnTo>
                  <a:lnTo>
                    <a:pt x="532803" y="554911"/>
                  </a:lnTo>
                  <a:lnTo>
                    <a:pt x="493766" y="558143"/>
                  </a:lnTo>
                  <a:lnTo>
                    <a:pt x="470298" y="551678"/>
                  </a:lnTo>
                  <a:lnTo>
                    <a:pt x="434282" y="561645"/>
                  </a:lnTo>
                  <a:lnTo>
                    <a:pt x="385718" y="556931"/>
                  </a:lnTo>
                  <a:lnTo>
                    <a:pt x="347379" y="517602"/>
                  </a:lnTo>
                  <a:lnTo>
                    <a:pt x="317172" y="507905"/>
                  </a:lnTo>
                  <a:lnTo>
                    <a:pt x="296492" y="490126"/>
                  </a:lnTo>
                  <a:lnTo>
                    <a:pt x="253273" y="47234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1" name="Figura a mano libera: forma 40">
              <a:extLst>
                <a:ext uri="{FF2B5EF4-FFF2-40B4-BE49-F238E27FC236}">
                  <a16:creationId xmlns:a16="http://schemas.microsoft.com/office/drawing/2014/main" id="{7CBFF8A2-A165-4A28-A1D6-89877B3A4B3D}"/>
                </a:ext>
              </a:extLst>
            </p:cNvPr>
            <p:cNvSpPr/>
            <p:nvPr/>
          </p:nvSpPr>
          <p:spPr>
            <a:xfrm>
              <a:off x="5443975" y="6210704"/>
              <a:ext cx="221207" cy="113945"/>
            </a:xfrm>
            <a:custGeom>
              <a:avLst/>
              <a:gdLst>
                <a:gd name="connsiteX0" fmla="*/ 193789 w 221207"/>
                <a:gd name="connsiteY0" fmla="*/ 113945 h 113945"/>
                <a:gd name="connsiteX1" fmla="*/ 158470 w 221207"/>
                <a:gd name="connsiteY1" fmla="*/ 105460 h 113945"/>
                <a:gd name="connsiteX2" fmla="*/ 145225 w 221207"/>
                <a:gd name="connsiteY2" fmla="*/ 97513 h 113945"/>
                <a:gd name="connsiteX3" fmla="*/ 152661 w 221207"/>
                <a:gd name="connsiteY3" fmla="*/ 90914 h 113945"/>
                <a:gd name="connsiteX4" fmla="*/ 150337 w 221207"/>
                <a:gd name="connsiteY4" fmla="*/ 82563 h 113945"/>
                <a:gd name="connsiteX5" fmla="*/ 132213 w 221207"/>
                <a:gd name="connsiteY5" fmla="*/ 73405 h 113945"/>
                <a:gd name="connsiteX6" fmla="*/ 106654 w 221207"/>
                <a:gd name="connsiteY6" fmla="*/ 65997 h 113945"/>
                <a:gd name="connsiteX7" fmla="*/ 84115 w 221207"/>
                <a:gd name="connsiteY7" fmla="*/ 61148 h 113945"/>
                <a:gd name="connsiteX8" fmla="*/ 79932 w 221207"/>
                <a:gd name="connsiteY8" fmla="*/ 49969 h 113945"/>
                <a:gd name="connsiteX9" fmla="*/ 62738 w 221207"/>
                <a:gd name="connsiteY9" fmla="*/ 43100 h 113945"/>
                <a:gd name="connsiteX10" fmla="*/ 66920 w 221207"/>
                <a:gd name="connsiteY10" fmla="*/ 54279 h 113945"/>
                <a:gd name="connsiteX11" fmla="*/ 53908 w 221207"/>
                <a:gd name="connsiteY11" fmla="*/ 63303 h 113945"/>
                <a:gd name="connsiteX12" fmla="*/ 39037 w 221207"/>
                <a:gd name="connsiteY12" fmla="*/ 52797 h 113945"/>
                <a:gd name="connsiteX13" fmla="*/ 18124 w 221207"/>
                <a:gd name="connsiteY13" fmla="*/ 49026 h 113945"/>
                <a:gd name="connsiteX14" fmla="*/ 9295 w 221207"/>
                <a:gd name="connsiteY14" fmla="*/ 41349 h 113945"/>
                <a:gd name="connsiteX15" fmla="*/ 9759 w 221207"/>
                <a:gd name="connsiteY15" fmla="*/ 29766 h 113945"/>
                <a:gd name="connsiteX16" fmla="*/ 18357 w 221207"/>
                <a:gd name="connsiteY16" fmla="*/ 17644 h 113945"/>
                <a:gd name="connsiteX17" fmla="*/ 0 w 221207"/>
                <a:gd name="connsiteY17" fmla="*/ 12257 h 113945"/>
                <a:gd name="connsiteX18" fmla="*/ 14871 w 221207"/>
                <a:gd name="connsiteY18" fmla="*/ 4983 h 113945"/>
                <a:gd name="connsiteX19" fmla="*/ 24631 w 221207"/>
                <a:gd name="connsiteY19" fmla="*/ 0 h 113945"/>
                <a:gd name="connsiteX20" fmla="*/ 67617 w 221207"/>
                <a:gd name="connsiteY20" fmla="*/ 10102 h 113945"/>
                <a:gd name="connsiteX21" fmla="*/ 82488 w 221207"/>
                <a:gd name="connsiteY21" fmla="*/ 5118 h 113945"/>
                <a:gd name="connsiteX22" fmla="*/ 103168 w 221207"/>
                <a:gd name="connsiteY22" fmla="*/ 8351 h 113945"/>
                <a:gd name="connsiteX23" fmla="*/ 114089 w 221207"/>
                <a:gd name="connsiteY23" fmla="*/ 16163 h 113945"/>
                <a:gd name="connsiteX24" fmla="*/ 133143 w 221207"/>
                <a:gd name="connsiteY24" fmla="*/ 18721 h 113945"/>
                <a:gd name="connsiteX25" fmla="*/ 148711 w 221207"/>
                <a:gd name="connsiteY25" fmla="*/ 10640 h 113945"/>
                <a:gd name="connsiteX26" fmla="*/ 165441 w 221207"/>
                <a:gd name="connsiteY26" fmla="*/ 31382 h 113945"/>
                <a:gd name="connsiteX27" fmla="*/ 190536 w 221207"/>
                <a:gd name="connsiteY27" fmla="*/ 46736 h 113945"/>
                <a:gd name="connsiteX28" fmla="*/ 221207 w 221207"/>
                <a:gd name="connsiteY28" fmla="*/ 63033 h 113945"/>
                <a:gd name="connsiteX29" fmla="*/ 195880 w 221207"/>
                <a:gd name="connsiteY29" fmla="*/ 66401 h 113945"/>
                <a:gd name="connsiteX30" fmla="*/ 196345 w 221207"/>
                <a:gd name="connsiteY30" fmla="*/ 81620 h 113945"/>
                <a:gd name="connsiteX31" fmla="*/ 209822 w 221207"/>
                <a:gd name="connsiteY31" fmla="*/ 87277 h 113945"/>
                <a:gd name="connsiteX32" fmla="*/ 200062 w 221207"/>
                <a:gd name="connsiteY32" fmla="*/ 91857 h 113945"/>
                <a:gd name="connsiteX33" fmla="*/ 202618 w 221207"/>
                <a:gd name="connsiteY33" fmla="*/ 98725 h 113945"/>
                <a:gd name="connsiteX34" fmla="*/ 197274 w 221207"/>
                <a:gd name="connsiteY34" fmla="*/ 106403 h 113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1207" h="113945">
                  <a:moveTo>
                    <a:pt x="193789" y="113945"/>
                  </a:moveTo>
                  <a:lnTo>
                    <a:pt x="158470" y="105460"/>
                  </a:lnTo>
                  <a:lnTo>
                    <a:pt x="145225" y="97513"/>
                  </a:lnTo>
                  <a:lnTo>
                    <a:pt x="152661" y="90914"/>
                  </a:lnTo>
                  <a:lnTo>
                    <a:pt x="150337" y="82563"/>
                  </a:lnTo>
                  <a:lnTo>
                    <a:pt x="132213" y="73405"/>
                  </a:lnTo>
                  <a:lnTo>
                    <a:pt x="106654" y="65997"/>
                  </a:lnTo>
                  <a:lnTo>
                    <a:pt x="84115" y="61148"/>
                  </a:lnTo>
                  <a:lnTo>
                    <a:pt x="79932" y="49969"/>
                  </a:lnTo>
                  <a:lnTo>
                    <a:pt x="62738" y="43100"/>
                  </a:lnTo>
                  <a:lnTo>
                    <a:pt x="66920" y="54279"/>
                  </a:lnTo>
                  <a:lnTo>
                    <a:pt x="53908" y="63303"/>
                  </a:lnTo>
                  <a:lnTo>
                    <a:pt x="39037" y="52797"/>
                  </a:lnTo>
                  <a:lnTo>
                    <a:pt x="18124" y="49026"/>
                  </a:lnTo>
                  <a:lnTo>
                    <a:pt x="9295" y="41349"/>
                  </a:lnTo>
                  <a:lnTo>
                    <a:pt x="9759" y="29766"/>
                  </a:lnTo>
                  <a:lnTo>
                    <a:pt x="18357" y="17644"/>
                  </a:lnTo>
                  <a:lnTo>
                    <a:pt x="0" y="12257"/>
                  </a:lnTo>
                  <a:lnTo>
                    <a:pt x="14871" y="4983"/>
                  </a:lnTo>
                  <a:lnTo>
                    <a:pt x="24631" y="0"/>
                  </a:lnTo>
                  <a:lnTo>
                    <a:pt x="67617" y="10102"/>
                  </a:lnTo>
                  <a:lnTo>
                    <a:pt x="82488" y="5118"/>
                  </a:lnTo>
                  <a:lnTo>
                    <a:pt x="103168" y="8351"/>
                  </a:lnTo>
                  <a:lnTo>
                    <a:pt x="114089" y="16163"/>
                  </a:lnTo>
                  <a:lnTo>
                    <a:pt x="133143" y="18721"/>
                  </a:lnTo>
                  <a:lnTo>
                    <a:pt x="148711" y="10640"/>
                  </a:lnTo>
                  <a:lnTo>
                    <a:pt x="165441" y="31382"/>
                  </a:lnTo>
                  <a:lnTo>
                    <a:pt x="190536" y="46736"/>
                  </a:lnTo>
                  <a:lnTo>
                    <a:pt x="221207" y="63033"/>
                  </a:lnTo>
                  <a:lnTo>
                    <a:pt x="195880" y="66401"/>
                  </a:lnTo>
                  <a:lnTo>
                    <a:pt x="196345" y="81620"/>
                  </a:lnTo>
                  <a:lnTo>
                    <a:pt x="209822" y="87277"/>
                  </a:lnTo>
                  <a:lnTo>
                    <a:pt x="200062" y="91857"/>
                  </a:lnTo>
                  <a:lnTo>
                    <a:pt x="202618" y="98725"/>
                  </a:lnTo>
                  <a:lnTo>
                    <a:pt x="197274" y="10640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2" name="Figura a mano libera: forma 41">
              <a:extLst>
                <a:ext uri="{FF2B5EF4-FFF2-40B4-BE49-F238E27FC236}">
                  <a16:creationId xmlns:a16="http://schemas.microsoft.com/office/drawing/2014/main" id="{78981D59-6114-4DFC-993D-7C5562F9B8CF}"/>
                </a:ext>
              </a:extLst>
            </p:cNvPr>
            <p:cNvSpPr/>
            <p:nvPr/>
          </p:nvSpPr>
          <p:spPr>
            <a:xfrm>
              <a:off x="5506945" y="5739300"/>
              <a:ext cx="703355" cy="134552"/>
            </a:xfrm>
            <a:custGeom>
              <a:avLst/>
              <a:gdLst>
                <a:gd name="connsiteX0" fmla="*/ 176129 w 703355"/>
                <a:gd name="connsiteY0" fmla="*/ 0 h 134552"/>
                <a:gd name="connsiteX1" fmla="*/ 232593 w 703355"/>
                <a:gd name="connsiteY1" fmla="*/ 2963 h 134552"/>
                <a:gd name="connsiteX2" fmla="*/ 283712 w 703355"/>
                <a:gd name="connsiteY2" fmla="*/ 3367 h 134552"/>
                <a:gd name="connsiteX3" fmla="*/ 344823 w 703355"/>
                <a:gd name="connsiteY3" fmla="*/ 17240 h 134552"/>
                <a:gd name="connsiteX4" fmla="*/ 370848 w 703355"/>
                <a:gd name="connsiteY4" fmla="*/ 32190 h 134552"/>
                <a:gd name="connsiteX5" fmla="*/ 431726 w 703355"/>
                <a:gd name="connsiteY5" fmla="*/ 27611 h 134552"/>
                <a:gd name="connsiteX6" fmla="*/ 454730 w 703355"/>
                <a:gd name="connsiteY6" fmla="*/ 37039 h 134552"/>
                <a:gd name="connsiteX7" fmla="*/ 510032 w 703355"/>
                <a:gd name="connsiteY7" fmla="*/ 62225 h 134552"/>
                <a:gd name="connsiteX8" fmla="*/ 550462 w 703355"/>
                <a:gd name="connsiteY8" fmla="*/ 80408 h 134552"/>
                <a:gd name="connsiteX9" fmla="*/ 571839 w 703355"/>
                <a:gd name="connsiteY9" fmla="*/ 79869 h 134552"/>
                <a:gd name="connsiteX10" fmla="*/ 610876 w 703355"/>
                <a:gd name="connsiteY10" fmla="*/ 88085 h 134552"/>
                <a:gd name="connsiteX11" fmla="*/ 605996 w 703355"/>
                <a:gd name="connsiteY11" fmla="*/ 99399 h 134552"/>
                <a:gd name="connsiteX12" fmla="*/ 654095 w 703355"/>
                <a:gd name="connsiteY12" fmla="*/ 101015 h 134552"/>
                <a:gd name="connsiteX13" fmla="*/ 703355 w 703355"/>
                <a:gd name="connsiteY13" fmla="*/ 117447 h 134552"/>
                <a:gd name="connsiteX14" fmla="*/ 695688 w 703355"/>
                <a:gd name="connsiteY14" fmla="*/ 126741 h 134552"/>
                <a:gd name="connsiteX15" fmla="*/ 652236 w 703355"/>
                <a:gd name="connsiteY15" fmla="*/ 131859 h 134552"/>
                <a:gd name="connsiteX16" fmla="*/ 608320 w 703355"/>
                <a:gd name="connsiteY16" fmla="*/ 133879 h 134552"/>
                <a:gd name="connsiteX17" fmla="*/ 563474 w 703355"/>
                <a:gd name="connsiteY17" fmla="*/ 130647 h 134552"/>
                <a:gd name="connsiteX18" fmla="*/ 470298 w 703355"/>
                <a:gd name="connsiteY18" fmla="*/ 134552 h 134552"/>
                <a:gd name="connsiteX19" fmla="*/ 513982 w 703355"/>
                <a:gd name="connsiteY19" fmla="*/ 112194 h 134552"/>
                <a:gd name="connsiteX20" fmla="*/ 487493 w 703355"/>
                <a:gd name="connsiteY20" fmla="*/ 101823 h 134552"/>
                <a:gd name="connsiteX21" fmla="*/ 445436 w 703355"/>
                <a:gd name="connsiteY21" fmla="*/ 99129 h 134552"/>
                <a:gd name="connsiteX22" fmla="*/ 422896 w 703355"/>
                <a:gd name="connsiteY22" fmla="*/ 87547 h 134552"/>
                <a:gd name="connsiteX23" fmla="*/ 407328 w 703355"/>
                <a:gd name="connsiteY23" fmla="*/ 64650 h 134552"/>
                <a:gd name="connsiteX24" fmla="*/ 370615 w 703355"/>
                <a:gd name="connsiteY24" fmla="*/ 66131 h 134552"/>
                <a:gd name="connsiteX25" fmla="*/ 309737 w 703355"/>
                <a:gd name="connsiteY25" fmla="*/ 55356 h 134552"/>
                <a:gd name="connsiteX26" fmla="*/ 290219 w 703355"/>
                <a:gd name="connsiteY26" fmla="*/ 46871 h 134552"/>
                <a:gd name="connsiteX27" fmla="*/ 205407 w 703355"/>
                <a:gd name="connsiteY27" fmla="*/ 40541 h 134552"/>
                <a:gd name="connsiteX28" fmla="*/ 182635 w 703355"/>
                <a:gd name="connsiteY28" fmla="*/ 32594 h 134552"/>
                <a:gd name="connsiteX29" fmla="*/ 207033 w 703355"/>
                <a:gd name="connsiteY29" fmla="*/ 22493 h 134552"/>
                <a:gd name="connsiteX30" fmla="*/ 143134 w 703355"/>
                <a:gd name="connsiteY30" fmla="*/ 20472 h 134552"/>
                <a:gd name="connsiteX31" fmla="*/ 96430 w 703355"/>
                <a:gd name="connsiteY31" fmla="*/ 41483 h 134552"/>
                <a:gd name="connsiteX32" fmla="*/ 69243 w 703355"/>
                <a:gd name="connsiteY32" fmla="*/ 42022 h 134552"/>
                <a:gd name="connsiteX33" fmla="*/ 59949 w 703355"/>
                <a:gd name="connsiteY33" fmla="*/ 51989 h 134552"/>
                <a:gd name="connsiteX34" fmla="*/ 27883 w 703355"/>
                <a:gd name="connsiteY34" fmla="*/ 56434 h 134552"/>
                <a:gd name="connsiteX35" fmla="*/ 0 w 703355"/>
                <a:gd name="connsiteY35" fmla="*/ 52528 h 134552"/>
                <a:gd name="connsiteX36" fmla="*/ 34389 w 703355"/>
                <a:gd name="connsiteY36" fmla="*/ 40002 h 134552"/>
                <a:gd name="connsiteX37" fmla="*/ 48331 w 703355"/>
                <a:gd name="connsiteY37" fmla="*/ 25321 h 134552"/>
                <a:gd name="connsiteX38" fmla="*/ 77841 w 703355"/>
                <a:gd name="connsiteY38" fmla="*/ 16297 h 134552"/>
                <a:gd name="connsiteX39" fmla="*/ 111068 w 703355"/>
                <a:gd name="connsiteY39" fmla="*/ 8351 h 134552"/>
                <a:gd name="connsiteX40" fmla="*/ 160561 w 703355"/>
                <a:gd name="connsiteY40" fmla="*/ 4444 h 1345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03355" h="134552">
                  <a:moveTo>
                    <a:pt x="176129" y="0"/>
                  </a:moveTo>
                  <a:lnTo>
                    <a:pt x="232593" y="2963"/>
                  </a:lnTo>
                  <a:lnTo>
                    <a:pt x="283712" y="3367"/>
                  </a:lnTo>
                  <a:lnTo>
                    <a:pt x="344823" y="17240"/>
                  </a:lnTo>
                  <a:lnTo>
                    <a:pt x="370848" y="32190"/>
                  </a:lnTo>
                  <a:lnTo>
                    <a:pt x="431726" y="27611"/>
                  </a:lnTo>
                  <a:lnTo>
                    <a:pt x="454730" y="37039"/>
                  </a:lnTo>
                  <a:lnTo>
                    <a:pt x="510032" y="62225"/>
                  </a:lnTo>
                  <a:lnTo>
                    <a:pt x="550462" y="80408"/>
                  </a:lnTo>
                  <a:lnTo>
                    <a:pt x="571839" y="79869"/>
                  </a:lnTo>
                  <a:lnTo>
                    <a:pt x="610876" y="88085"/>
                  </a:lnTo>
                  <a:lnTo>
                    <a:pt x="605996" y="99399"/>
                  </a:lnTo>
                  <a:lnTo>
                    <a:pt x="654095" y="101015"/>
                  </a:lnTo>
                  <a:lnTo>
                    <a:pt x="703355" y="117447"/>
                  </a:lnTo>
                  <a:lnTo>
                    <a:pt x="695688" y="126741"/>
                  </a:lnTo>
                  <a:lnTo>
                    <a:pt x="652236" y="131859"/>
                  </a:lnTo>
                  <a:lnTo>
                    <a:pt x="608320" y="133879"/>
                  </a:lnTo>
                  <a:lnTo>
                    <a:pt x="563474" y="130647"/>
                  </a:lnTo>
                  <a:lnTo>
                    <a:pt x="470298" y="134552"/>
                  </a:lnTo>
                  <a:lnTo>
                    <a:pt x="513982" y="112194"/>
                  </a:lnTo>
                  <a:lnTo>
                    <a:pt x="487493" y="101823"/>
                  </a:lnTo>
                  <a:lnTo>
                    <a:pt x="445436" y="99129"/>
                  </a:lnTo>
                  <a:lnTo>
                    <a:pt x="422896" y="87547"/>
                  </a:lnTo>
                  <a:lnTo>
                    <a:pt x="407328" y="64650"/>
                  </a:lnTo>
                  <a:lnTo>
                    <a:pt x="370615" y="66131"/>
                  </a:lnTo>
                  <a:lnTo>
                    <a:pt x="309737" y="55356"/>
                  </a:lnTo>
                  <a:lnTo>
                    <a:pt x="290219" y="46871"/>
                  </a:lnTo>
                  <a:lnTo>
                    <a:pt x="205407" y="40541"/>
                  </a:lnTo>
                  <a:lnTo>
                    <a:pt x="182635" y="32594"/>
                  </a:lnTo>
                  <a:lnTo>
                    <a:pt x="207033" y="22493"/>
                  </a:lnTo>
                  <a:lnTo>
                    <a:pt x="143134" y="20472"/>
                  </a:lnTo>
                  <a:lnTo>
                    <a:pt x="96430" y="41483"/>
                  </a:lnTo>
                  <a:lnTo>
                    <a:pt x="69243" y="42022"/>
                  </a:lnTo>
                  <a:lnTo>
                    <a:pt x="59949" y="51989"/>
                  </a:lnTo>
                  <a:lnTo>
                    <a:pt x="27883" y="56434"/>
                  </a:lnTo>
                  <a:lnTo>
                    <a:pt x="0" y="52528"/>
                  </a:lnTo>
                  <a:lnTo>
                    <a:pt x="34389" y="40002"/>
                  </a:lnTo>
                  <a:lnTo>
                    <a:pt x="48331" y="25321"/>
                  </a:lnTo>
                  <a:lnTo>
                    <a:pt x="77841" y="16297"/>
                  </a:lnTo>
                  <a:lnTo>
                    <a:pt x="111068" y="8351"/>
                  </a:lnTo>
                  <a:lnTo>
                    <a:pt x="160561" y="444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3" name="Figura a mano libera: forma 42">
              <a:extLst>
                <a:ext uri="{FF2B5EF4-FFF2-40B4-BE49-F238E27FC236}">
                  <a16:creationId xmlns:a16="http://schemas.microsoft.com/office/drawing/2014/main" id="{1AE27C47-0FDB-4AFA-B03E-C3BC66F393BD}"/>
                </a:ext>
              </a:extLst>
            </p:cNvPr>
            <p:cNvSpPr/>
            <p:nvPr/>
          </p:nvSpPr>
          <p:spPr>
            <a:xfrm>
              <a:off x="13144638" y="5199070"/>
              <a:ext cx="151034" cy="50507"/>
            </a:xfrm>
            <a:custGeom>
              <a:avLst/>
              <a:gdLst>
                <a:gd name="connsiteX0" fmla="*/ 107118 w 151034"/>
                <a:gd name="connsiteY0" fmla="*/ 19665 h 50507"/>
                <a:gd name="connsiteX1" fmla="*/ 151034 w 151034"/>
                <a:gd name="connsiteY1" fmla="*/ 0 h 50507"/>
                <a:gd name="connsiteX2" fmla="*/ 91783 w 151034"/>
                <a:gd name="connsiteY2" fmla="*/ 13738 h 50507"/>
                <a:gd name="connsiteX3" fmla="*/ 44845 w 151034"/>
                <a:gd name="connsiteY3" fmla="*/ 13065 h 50507"/>
                <a:gd name="connsiteX4" fmla="*/ 35550 w 151034"/>
                <a:gd name="connsiteY4" fmla="*/ 24244 h 50507"/>
                <a:gd name="connsiteX5" fmla="*/ 30904 w 151034"/>
                <a:gd name="connsiteY5" fmla="*/ 24513 h 50507"/>
                <a:gd name="connsiteX6" fmla="*/ 0 w 151034"/>
                <a:gd name="connsiteY6" fmla="*/ 26129 h 50507"/>
                <a:gd name="connsiteX7" fmla="*/ 15103 w 151034"/>
                <a:gd name="connsiteY7" fmla="*/ 44582 h 50507"/>
                <a:gd name="connsiteX8" fmla="*/ 46936 w 151034"/>
                <a:gd name="connsiteY8" fmla="*/ 50508 h 50507"/>
                <a:gd name="connsiteX9" fmla="*/ 113856 w 151034"/>
                <a:gd name="connsiteY9" fmla="*/ 31921 h 50507"/>
                <a:gd name="connsiteX10" fmla="*/ 111765 w 151034"/>
                <a:gd name="connsiteY10" fmla="*/ 28284 h 5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034" h="50507">
                  <a:moveTo>
                    <a:pt x="107118" y="19665"/>
                  </a:moveTo>
                  <a:lnTo>
                    <a:pt x="151034" y="0"/>
                  </a:lnTo>
                  <a:lnTo>
                    <a:pt x="91783" y="13738"/>
                  </a:lnTo>
                  <a:lnTo>
                    <a:pt x="44845" y="13065"/>
                  </a:lnTo>
                  <a:lnTo>
                    <a:pt x="35550" y="24244"/>
                  </a:lnTo>
                  <a:lnTo>
                    <a:pt x="30904" y="24513"/>
                  </a:lnTo>
                  <a:lnTo>
                    <a:pt x="0" y="26129"/>
                  </a:lnTo>
                  <a:lnTo>
                    <a:pt x="15103" y="44582"/>
                  </a:lnTo>
                  <a:lnTo>
                    <a:pt x="46936" y="50508"/>
                  </a:lnTo>
                  <a:lnTo>
                    <a:pt x="113856" y="31921"/>
                  </a:lnTo>
                  <a:lnTo>
                    <a:pt x="111765" y="2828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4" name="Figura a mano libera: forma 43">
              <a:extLst>
                <a:ext uri="{FF2B5EF4-FFF2-40B4-BE49-F238E27FC236}">
                  <a16:creationId xmlns:a16="http://schemas.microsoft.com/office/drawing/2014/main" id="{C9D595E2-15A5-4FA0-8CFD-CAC7F6E248A6}"/>
                </a:ext>
              </a:extLst>
            </p:cNvPr>
            <p:cNvSpPr/>
            <p:nvPr/>
          </p:nvSpPr>
          <p:spPr>
            <a:xfrm>
              <a:off x="11840398" y="4392294"/>
              <a:ext cx="430796" cy="149637"/>
            </a:xfrm>
            <a:custGeom>
              <a:avLst/>
              <a:gdLst>
                <a:gd name="connsiteX0" fmla="*/ 307645 w 430796"/>
                <a:gd name="connsiteY0" fmla="*/ 147213 h 149637"/>
                <a:gd name="connsiteX1" fmla="*/ 277439 w 430796"/>
                <a:gd name="connsiteY1" fmla="*/ 136438 h 149637"/>
                <a:gd name="connsiteX2" fmla="*/ 246999 w 430796"/>
                <a:gd name="connsiteY2" fmla="*/ 139401 h 149637"/>
                <a:gd name="connsiteX3" fmla="*/ 196345 w 430796"/>
                <a:gd name="connsiteY3" fmla="*/ 121892 h 149637"/>
                <a:gd name="connsiteX4" fmla="*/ 173342 w 430796"/>
                <a:gd name="connsiteY4" fmla="*/ 126202 h 149637"/>
                <a:gd name="connsiteX5" fmla="*/ 136861 w 430796"/>
                <a:gd name="connsiteY5" fmla="*/ 149638 h 149637"/>
                <a:gd name="connsiteX6" fmla="*/ 88297 w 430796"/>
                <a:gd name="connsiteY6" fmla="*/ 131185 h 149637"/>
                <a:gd name="connsiteX7" fmla="*/ 51584 w 430796"/>
                <a:gd name="connsiteY7" fmla="*/ 106538 h 149637"/>
                <a:gd name="connsiteX8" fmla="*/ 18356 w 430796"/>
                <a:gd name="connsiteY8" fmla="*/ 92530 h 149637"/>
                <a:gd name="connsiteX9" fmla="*/ 11385 w 430796"/>
                <a:gd name="connsiteY9" fmla="*/ 68017 h 149637"/>
                <a:gd name="connsiteX10" fmla="*/ 0 w 430796"/>
                <a:gd name="connsiteY10" fmla="*/ 50508 h 149637"/>
                <a:gd name="connsiteX11" fmla="*/ 47401 w 430796"/>
                <a:gd name="connsiteY11" fmla="*/ 37713 h 149637"/>
                <a:gd name="connsiteX12" fmla="*/ 71567 w 430796"/>
                <a:gd name="connsiteY12" fmla="*/ 22897 h 149637"/>
                <a:gd name="connsiteX13" fmla="*/ 118271 w 430796"/>
                <a:gd name="connsiteY13" fmla="*/ 11314 h 149637"/>
                <a:gd name="connsiteX14" fmla="*/ 134769 w 430796"/>
                <a:gd name="connsiteY14" fmla="*/ 0 h 149637"/>
                <a:gd name="connsiteX15" fmla="*/ 151963 w 430796"/>
                <a:gd name="connsiteY15" fmla="*/ 6869 h 149637"/>
                <a:gd name="connsiteX16" fmla="*/ 181008 w 430796"/>
                <a:gd name="connsiteY16" fmla="*/ 539 h 149637"/>
                <a:gd name="connsiteX17" fmla="*/ 211913 w 430796"/>
                <a:gd name="connsiteY17" fmla="*/ 19799 h 149637"/>
                <a:gd name="connsiteX18" fmla="*/ 260477 w 430796"/>
                <a:gd name="connsiteY18" fmla="*/ 25052 h 149637"/>
                <a:gd name="connsiteX19" fmla="*/ 256526 w 430796"/>
                <a:gd name="connsiteY19" fmla="*/ 41349 h 149637"/>
                <a:gd name="connsiteX20" fmla="*/ 291845 w 430796"/>
                <a:gd name="connsiteY20" fmla="*/ 53471 h 149637"/>
                <a:gd name="connsiteX21" fmla="*/ 301604 w 430796"/>
                <a:gd name="connsiteY21" fmla="*/ 38251 h 149637"/>
                <a:gd name="connsiteX22" fmla="*/ 346216 w 430796"/>
                <a:gd name="connsiteY22" fmla="*/ 44851 h 149637"/>
                <a:gd name="connsiteX23" fmla="*/ 352491 w 430796"/>
                <a:gd name="connsiteY23" fmla="*/ 63303 h 149637"/>
                <a:gd name="connsiteX24" fmla="*/ 400822 w 430796"/>
                <a:gd name="connsiteY24" fmla="*/ 66805 h 149637"/>
                <a:gd name="connsiteX25" fmla="*/ 430796 w 430796"/>
                <a:gd name="connsiteY25" fmla="*/ 95493 h 149637"/>
                <a:gd name="connsiteX26" fmla="*/ 411511 w 430796"/>
                <a:gd name="connsiteY26" fmla="*/ 95628 h 149637"/>
                <a:gd name="connsiteX27" fmla="*/ 401287 w 430796"/>
                <a:gd name="connsiteY27" fmla="*/ 105999 h 149637"/>
                <a:gd name="connsiteX28" fmla="*/ 386416 w 430796"/>
                <a:gd name="connsiteY28" fmla="*/ 108558 h 149637"/>
                <a:gd name="connsiteX29" fmla="*/ 382233 w 430796"/>
                <a:gd name="connsiteY29" fmla="*/ 121622 h 149637"/>
                <a:gd name="connsiteX30" fmla="*/ 369685 w 430796"/>
                <a:gd name="connsiteY30" fmla="*/ 124451 h 149637"/>
                <a:gd name="connsiteX31" fmla="*/ 367827 w 430796"/>
                <a:gd name="connsiteY31" fmla="*/ 129704 h 149637"/>
                <a:gd name="connsiteX32" fmla="*/ 345753 w 430796"/>
                <a:gd name="connsiteY32" fmla="*/ 135630 h 149637"/>
                <a:gd name="connsiteX33" fmla="*/ 316708 w 430796"/>
                <a:gd name="connsiteY33" fmla="*/ 134687 h 14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0796" h="149637">
                  <a:moveTo>
                    <a:pt x="307645" y="147213"/>
                  </a:moveTo>
                  <a:lnTo>
                    <a:pt x="277439" y="136438"/>
                  </a:lnTo>
                  <a:lnTo>
                    <a:pt x="246999" y="139401"/>
                  </a:lnTo>
                  <a:lnTo>
                    <a:pt x="196345" y="121892"/>
                  </a:lnTo>
                  <a:lnTo>
                    <a:pt x="173342" y="126202"/>
                  </a:lnTo>
                  <a:lnTo>
                    <a:pt x="136861" y="149638"/>
                  </a:lnTo>
                  <a:lnTo>
                    <a:pt x="88297" y="131185"/>
                  </a:lnTo>
                  <a:lnTo>
                    <a:pt x="51584" y="106538"/>
                  </a:lnTo>
                  <a:lnTo>
                    <a:pt x="18356" y="92530"/>
                  </a:lnTo>
                  <a:lnTo>
                    <a:pt x="11385" y="68017"/>
                  </a:lnTo>
                  <a:lnTo>
                    <a:pt x="0" y="50508"/>
                  </a:lnTo>
                  <a:lnTo>
                    <a:pt x="47401" y="37713"/>
                  </a:lnTo>
                  <a:lnTo>
                    <a:pt x="71567" y="22897"/>
                  </a:lnTo>
                  <a:lnTo>
                    <a:pt x="118271" y="11314"/>
                  </a:lnTo>
                  <a:lnTo>
                    <a:pt x="134769" y="0"/>
                  </a:lnTo>
                  <a:lnTo>
                    <a:pt x="151963" y="6869"/>
                  </a:lnTo>
                  <a:lnTo>
                    <a:pt x="181008" y="539"/>
                  </a:lnTo>
                  <a:lnTo>
                    <a:pt x="211913" y="19799"/>
                  </a:lnTo>
                  <a:lnTo>
                    <a:pt x="260477" y="25052"/>
                  </a:lnTo>
                  <a:lnTo>
                    <a:pt x="256526" y="41349"/>
                  </a:lnTo>
                  <a:lnTo>
                    <a:pt x="291845" y="53471"/>
                  </a:lnTo>
                  <a:lnTo>
                    <a:pt x="301604" y="38251"/>
                  </a:lnTo>
                  <a:lnTo>
                    <a:pt x="346216" y="44851"/>
                  </a:lnTo>
                  <a:lnTo>
                    <a:pt x="352491" y="63303"/>
                  </a:lnTo>
                  <a:lnTo>
                    <a:pt x="400822" y="66805"/>
                  </a:lnTo>
                  <a:lnTo>
                    <a:pt x="430796" y="95493"/>
                  </a:lnTo>
                  <a:lnTo>
                    <a:pt x="411511" y="95628"/>
                  </a:lnTo>
                  <a:lnTo>
                    <a:pt x="401287" y="105999"/>
                  </a:lnTo>
                  <a:lnTo>
                    <a:pt x="386416" y="108558"/>
                  </a:lnTo>
                  <a:lnTo>
                    <a:pt x="382233" y="121622"/>
                  </a:lnTo>
                  <a:lnTo>
                    <a:pt x="369685" y="124451"/>
                  </a:lnTo>
                  <a:lnTo>
                    <a:pt x="367827" y="129704"/>
                  </a:lnTo>
                  <a:lnTo>
                    <a:pt x="345753" y="135630"/>
                  </a:lnTo>
                  <a:lnTo>
                    <a:pt x="316708" y="13468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5" name="Figura a mano libera: forma 44">
              <a:extLst>
                <a:ext uri="{FF2B5EF4-FFF2-40B4-BE49-F238E27FC236}">
                  <a16:creationId xmlns:a16="http://schemas.microsoft.com/office/drawing/2014/main" id="{3A099752-7E76-4280-86B5-99C34A4DD289}"/>
                </a:ext>
              </a:extLst>
            </p:cNvPr>
            <p:cNvSpPr/>
            <p:nvPr/>
          </p:nvSpPr>
          <p:spPr>
            <a:xfrm>
              <a:off x="11433070" y="4149723"/>
              <a:ext cx="588336" cy="462515"/>
            </a:xfrm>
            <a:custGeom>
              <a:avLst/>
              <a:gdLst>
                <a:gd name="connsiteX0" fmla="*/ 256294 w 588336"/>
                <a:gd name="connsiteY0" fmla="*/ 0 h 462515"/>
                <a:gd name="connsiteX1" fmla="*/ 257455 w 588336"/>
                <a:gd name="connsiteY1" fmla="*/ 25321 h 462515"/>
                <a:gd name="connsiteX2" fmla="*/ 323446 w 588336"/>
                <a:gd name="connsiteY2" fmla="*/ 40406 h 462515"/>
                <a:gd name="connsiteX3" fmla="*/ 322748 w 588336"/>
                <a:gd name="connsiteY3" fmla="*/ 63303 h 462515"/>
                <a:gd name="connsiteX4" fmla="*/ 388971 w 588336"/>
                <a:gd name="connsiteY4" fmla="*/ 51181 h 462515"/>
                <a:gd name="connsiteX5" fmla="*/ 425452 w 588336"/>
                <a:gd name="connsiteY5" fmla="*/ 33537 h 462515"/>
                <a:gd name="connsiteX6" fmla="*/ 499111 w 588336"/>
                <a:gd name="connsiteY6" fmla="*/ 58993 h 462515"/>
                <a:gd name="connsiteX7" fmla="*/ 529783 w 588336"/>
                <a:gd name="connsiteY7" fmla="*/ 79330 h 462515"/>
                <a:gd name="connsiteX8" fmla="*/ 545118 w 588336"/>
                <a:gd name="connsiteY8" fmla="*/ 111521 h 462515"/>
                <a:gd name="connsiteX9" fmla="*/ 526993 w 588336"/>
                <a:gd name="connsiteY9" fmla="*/ 128357 h 462515"/>
                <a:gd name="connsiteX10" fmla="*/ 550462 w 588336"/>
                <a:gd name="connsiteY10" fmla="*/ 150580 h 462515"/>
                <a:gd name="connsiteX11" fmla="*/ 566727 w 588336"/>
                <a:gd name="connsiteY11" fmla="*/ 183578 h 462515"/>
                <a:gd name="connsiteX12" fmla="*/ 561616 w 588336"/>
                <a:gd name="connsiteY12" fmla="*/ 204589 h 462515"/>
                <a:gd name="connsiteX13" fmla="*/ 588336 w 588336"/>
                <a:gd name="connsiteY13" fmla="*/ 243110 h 462515"/>
                <a:gd name="connsiteX14" fmla="*/ 559291 w 588336"/>
                <a:gd name="connsiteY14" fmla="*/ 249440 h 462515"/>
                <a:gd name="connsiteX15" fmla="*/ 542097 w 588336"/>
                <a:gd name="connsiteY15" fmla="*/ 242571 h 462515"/>
                <a:gd name="connsiteX16" fmla="*/ 525599 w 588336"/>
                <a:gd name="connsiteY16" fmla="*/ 253885 h 462515"/>
                <a:gd name="connsiteX17" fmla="*/ 478896 w 588336"/>
                <a:gd name="connsiteY17" fmla="*/ 265468 h 462515"/>
                <a:gd name="connsiteX18" fmla="*/ 454729 w 588336"/>
                <a:gd name="connsiteY18" fmla="*/ 280284 h 462515"/>
                <a:gd name="connsiteX19" fmla="*/ 407328 w 588336"/>
                <a:gd name="connsiteY19" fmla="*/ 293079 h 462515"/>
                <a:gd name="connsiteX20" fmla="*/ 418714 w 588336"/>
                <a:gd name="connsiteY20" fmla="*/ 310588 h 462515"/>
                <a:gd name="connsiteX21" fmla="*/ 425684 w 588336"/>
                <a:gd name="connsiteY21" fmla="*/ 335101 h 462515"/>
                <a:gd name="connsiteX22" fmla="*/ 458912 w 588336"/>
                <a:gd name="connsiteY22" fmla="*/ 349109 h 462515"/>
                <a:gd name="connsiteX23" fmla="*/ 495625 w 588336"/>
                <a:gd name="connsiteY23" fmla="*/ 373757 h 462515"/>
                <a:gd name="connsiteX24" fmla="*/ 472854 w 588336"/>
                <a:gd name="connsiteY24" fmla="*/ 400020 h 462515"/>
                <a:gd name="connsiteX25" fmla="*/ 449385 w 588336"/>
                <a:gd name="connsiteY25" fmla="*/ 407294 h 462515"/>
                <a:gd name="connsiteX26" fmla="*/ 458680 w 588336"/>
                <a:gd name="connsiteY26" fmla="*/ 443928 h 462515"/>
                <a:gd name="connsiteX27" fmla="*/ 452406 w 588336"/>
                <a:gd name="connsiteY27" fmla="*/ 453356 h 462515"/>
                <a:gd name="connsiteX28" fmla="*/ 432191 w 588336"/>
                <a:gd name="connsiteY28" fmla="*/ 441908 h 462515"/>
                <a:gd name="connsiteX29" fmla="*/ 401054 w 588336"/>
                <a:gd name="connsiteY29" fmla="*/ 440292 h 462515"/>
                <a:gd name="connsiteX30" fmla="*/ 354350 w 588336"/>
                <a:gd name="connsiteY30" fmla="*/ 450259 h 462515"/>
                <a:gd name="connsiteX31" fmla="*/ 296957 w 588336"/>
                <a:gd name="connsiteY31" fmla="*/ 447834 h 462515"/>
                <a:gd name="connsiteX32" fmla="*/ 287663 w 588336"/>
                <a:gd name="connsiteY32" fmla="*/ 462515 h 462515"/>
                <a:gd name="connsiteX33" fmla="*/ 254667 w 588336"/>
                <a:gd name="connsiteY33" fmla="*/ 447161 h 462515"/>
                <a:gd name="connsiteX34" fmla="*/ 234916 w 588336"/>
                <a:gd name="connsiteY34" fmla="*/ 450124 h 462515"/>
                <a:gd name="connsiteX35" fmla="*/ 165208 w 588336"/>
                <a:gd name="connsiteY35" fmla="*/ 433153 h 462515"/>
                <a:gd name="connsiteX36" fmla="*/ 151731 w 588336"/>
                <a:gd name="connsiteY36" fmla="*/ 445275 h 462515"/>
                <a:gd name="connsiteX37" fmla="*/ 96430 w 588336"/>
                <a:gd name="connsiteY37" fmla="*/ 444871 h 462515"/>
                <a:gd name="connsiteX38" fmla="*/ 104562 w 588336"/>
                <a:gd name="connsiteY38" fmla="*/ 404734 h 462515"/>
                <a:gd name="connsiteX39" fmla="*/ 137557 w 588336"/>
                <a:gd name="connsiteY39" fmla="*/ 365675 h 462515"/>
                <a:gd name="connsiteX40" fmla="*/ 43684 w 588336"/>
                <a:gd name="connsiteY40" fmla="*/ 355170 h 462515"/>
                <a:gd name="connsiteX41" fmla="*/ 13012 w 588336"/>
                <a:gd name="connsiteY41" fmla="*/ 339950 h 462515"/>
                <a:gd name="connsiteX42" fmla="*/ 16730 w 588336"/>
                <a:gd name="connsiteY42" fmla="*/ 314494 h 462515"/>
                <a:gd name="connsiteX43" fmla="*/ 3718 w 588336"/>
                <a:gd name="connsiteY43" fmla="*/ 301295 h 462515"/>
                <a:gd name="connsiteX44" fmla="*/ 11153 w 588336"/>
                <a:gd name="connsiteY44" fmla="*/ 261293 h 462515"/>
                <a:gd name="connsiteX45" fmla="*/ 0 w 588336"/>
                <a:gd name="connsiteY45" fmla="*/ 198125 h 462515"/>
                <a:gd name="connsiteX46" fmla="*/ 39269 w 588336"/>
                <a:gd name="connsiteY46" fmla="*/ 198125 h 462515"/>
                <a:gd name="connsiteX47" fmla="*/ 55766 w 588336"/>
                <a:gd name="connsiteY47" fmla="*/ 175093 h 462515"/>
                <a:gd name="connsiteX48" fmla="*/ 72032 w 588336"/>
                <a:gd name="connsiteY48" fmla="*/ 118120 h 462515"/>
                <a:gd name="connsiteX49" fmla="*/ 59716 w 588336"/>
                <a:gd name="connsiteY49" fmla="*/ 96840 h 462515"/>
                <a:gd name="connsiteX50" fmla="*/ 72496 w 588336"/>
                <a:gd name="connsiteY50" fmla="*/ 83371 h 462515"/>
                <a:gd name="connsiteX51" fmla="*/ 126869 w 588336"/>
                <a:gd name="connsiteY51" fmla="*/ 79869 h 462515"/>
                <a:gd name="connsiteX52" fmla="*/ 138951 w 588336"/>
                <a:gd name="connsiteY52" fmla="*/ 93877 h 462515"/>
                <a:gd name="connsiteX53" fmla="*/ 183332 w 588336"/>
                <a:gd name="connsiteY53" fmla="*/ 62495 h 462515"/>
                <a:gd name="connsiteX54" fmla="*/ 168461 w 588336"/>
                <a:gd name="connsiteY54" fmla="*/ 38385 h 462515"/>
                <a:gd name="connsiteX55" fmla="*/ 165441 w 588336"/>
                <a:gd name="connsiteY55" fmla="*/ 1347 h 462515"/>
                <a:gd name="connsiteX56" fmla="*/ 214701 w 588336"/>
                <a:gd name="connsiteY56" fmla="*/ 9967 h 462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588336" h="462515">
                  <a:moveTo>
                    <a:pt x="256294" y="0"/>
                  </a:moveTo>
                  <a:lnTo>
                    <a:pt x="257455" y="25321"/>
                  </a:lnTo>
                  <a:lnTo>
                    <a:pt x="323446" y="40406"/>
                  </a:lnTo>
                  <a:lnTo>
                    <a:pt x="322748" y="63303"/>
                  </a:lnTo>
                  <a:lnTo>
                    <a:pt x="388971" y="51181"/>
                  </a:lnTo>
                  <a:lnTo>
                    <a:pt x="425452" y="33537"/>
                  </a:lnTo>
                  <a:lnTo>
                    <a:pt x="499111" y="58993"/>
                  </a:lnTo>
                  <a:lnTo>
                    <a:pt x="529783" y="79330"/>
                  </a:lnTo>
                  <a:lnTo>
                    <a:pt x="545118" y="111521"/>
                  </a:lnTo>
                  <a:lnTo>
                    <a:pt x="526993" y="128357"/>
                  </a:lnTo>
                  <a:lnTo>
                    <a:pt x="550462" y="150580"/>
                  </a:lnTo>
                  <a:lnTo>
                    <a:pt x="566727" y="183578"/>
                  </a:lnTo>
                  <a:lnTo>
                    <a:pt x="561616" y="204589"/>
                  </a:lnTo>
                  <a:lnTo>
                    <a:pt x="588336" y="243110"/>
                  </a:lnTo>
                  <a:lnTo>
                    <a:pt x="559291" y="249440"/>
                  </a:lnTo>
                  <a:lnTo>
                    <a:pt x="542097" y="242571"/>
                  </a:lnTo>
                  <a:lnTo>
                    <a:pt x="525599" y="253885"/>
                  </a:lnTo>
                  <a:lnTo>
                    <a:pt x="478896" y="265468"/>
                  </a:lnTo>
                  <a:lnTo>
                    <a:pt x="454729" y="280284"/>
                  </a:lnTo>
                  <a:lnTo>
                    <a:pt x="407328" y="293079"/>
                  </a:lnTo>
                  <a:lnTo>
                    <a:pt x="418714" y="310588"/>
                  </a:lnTo>
                  <a:lnTo>
                    <a:pt x="425684" y="335101"/>
                  </a:lnTo>
                  <a:lnTo>
                    <a:pt x="458912" y="349109"/>
                  </a:lnTo>
                  <a:lnTo>
                    <a:pt x="495625" y="373757"/>
                  </a:lnTo>
                  <a:lnTo>
                    <a:pt x="472854" y="400020"/>
                  </a:lnTo>
                  <a:lnTo>
                    <a:pt x="449385" y="407294"/>
                  </a:lnTo>
                  <a:lnTo>
                    <a:pt x="458680" y="443928"/>
                  </a:lnTo>
                  <a:lnTo>
                    <a:pt x="452406" y="453356"/>
                  </a:lnTo>
                  <a:lnTo>
                    <a:pt x="432191" y="441908"/>
                  </a:lnTo>
                  <a:lnTo>
                    <a:pt x="401054" y="440292"/>
                  </a:lnTo>
                  <a:lnTo>
                    <a:pt x="354350" y="450259"/>
                  </a:lnTo>
                  <a:lnTo>
                    <a:pt x="296957" y="447834"/>
                  </a:lnTo>
                  <a:lnTo>
                    <a:pt x="287663" y="462515"/>
                  </a:lnTo>
                  <a:lnTo>
                    <a:pt x="254667" y="447161"/>
                  </a:lnTo>
                  <a:lnTo>
                    <a:pt x="234916" y="450124"/>
                  </a:lnTo>
                  <a:lnTo>
                    <a:pt x="165208" y="433153"/>
                  </a:lnTo>
                  <a:lnTo>
                    <a:pt x="151731" y="445275"/>
                  </a:lnTo>
                  <a:lnTo>
                    <a:pt x="96430" y="444871"/>
                  </a:lnTo>
                  <a:lnTo>
                    <a:pt x="104562" y="404734"/>
                  </a:lnTo>
                  <a:lnTo>
                    <a:pt x="137557" y="365675"/>
                  </a:lnTo>
                  <a:lnTo>
                    <a:pt x="43684" y="355170"/>
                  </a:lnTo>
                  <a:lnTo>
                    <a:pt x="13012" y="339950"/>
                  </a:lnTo>
                  <a:lnTo>
                    <a:pt x="16730" y="314494"/>
                  </a:lnTo>
                  <a:lnTo>
                    <a:pt x="3718" y="301295"/>
                  </a:lnTo>
                  <a:lnTo>
                    <a:pt x="11153" y="261293"/>
                  </a:lnTo>
                  <a:lnTo>
                    <a:pt x="0" y="198125"/>
                  </a:lnTo>
                  <a:lnTo>
                    <a:pt x="39269" y="198125"/>
                  </a:lnTo>
                  <a:lnTo>
                    <a:pt x="55766" y="175093"/>
                  </a:lnTo>
                  <a:lnTo>
                    <a:pt x="72032" y="118120"/>
                  </a:lnTo>
                  <a:lnTo>
                    <a:pt x="59716" y="96840"/>
                  </a:lnTo>
                  <a:lnTo>
                    <a:pt x="72496" y="83371"/>
                  </a:lnTo>
                  <a:lnTo>
                    <a:pt x="126869" y="79869"/>
                  </a:lnTo>
                  <a:lnTo>
                    <a:pt x="138951" y="93877"/>
                  </a:lnTo>
                  <a:lnTo>
                    <a:pt x="183332" y="62495"/>
                  </a:lnTo>
                  <a:lnTo>
                    <a:pt x="168461" y="38385"/>
                  </a:lnTo>
                  <a:lnTo>
                    <a:pt x="165441" y="1347"/>
                  </a:lnTo>
                  <a:lnTo>
                    <a:pt x="214701" y="996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6" name="Figura a mano libera: forma 45">
              <a:extLst>
                <a:ext uri="{FF2B5EF4-FFF2-40B4-BE49-F238E27FC236}">
                  <a16:creationId xmlns:a16="http://schemas.microsoft.com/office/drawing/2014/main" id="{368CBDDF-2A3B-443E-8233-1017BE337111}"/>
                </a:ext>
              </a:extLst>
            </p:cNvPr>
            <p:cNvSpPr/>
            <p:nvPr/>
          </p:nvSpPr>
          <p:spPr>
            <a:xfrm>
              <a:off x="13757373" y="6153866"/>
              <a:ext cx="107815" cy="67882"/>
            </a:xfrm>
            <a:custGeom>
              <a:avLst/>
              <a:gdLst>
                <a:gd name="connsiteX0" fmla="*/ 92479 w 107815"/>
                <a:gd name="connsiteY0" fmla="*/ 0 h 67882"/>
                <a:gd name="connsiteX1" fmla="*/ 107816 w 107815"/>
                <a:gd name="connsiteY1" fmla="*/ 11853 h 67882"/>
                <a:gd name="connsiteX2" fmla="*/ 105724 w 107815"/>
                <a:gd name="connsiteY2" fmla="*/ 27880 h 67882"/>
                <a:gd name="connsiteX3" fmla="*/ 68547 w 107815"/>
                <a:gd name="connsiteY3" fmla="*/ 37039 h 67882"/>
                <a:gd name="connsiteX4" fmla="*/ 96661 w 107815"/>
                <a:gd name="connsiteY4" fmla="*/ 47410 h 67882"/>
                <a:gd name="connsiteX5" fmla="*/ 72496 w 107815"/>
                <a:gd name="connsiteY5" fmla="*/ 67882 h 67882"/>
                <a:gd name="connsiteX6" fmla="*/ 58090 w 107815"/>
                <a:gd name="connsiteY6" fmla="*/ 61148 h 67882"/>
                <a:gd name="connsiteX7" fmla="*/ 42522 w 107815"/>
                <a:gd name="connsiteY7" fmla="*/ 63842 h 67882"/>
                <a:gd name="connsiteX8" fmla="*/ 6042 w 107815"/>
                <a:gd name="connsiteY8" fmla="*/ 63168 h 67882"/>
                <a:gd name="connsiteX9" fmla="*/ 4880 w 107815"/>
                <a:gd name="connsiteY9" fmla="*/ 51585 h 67882"/>
                <a:gd name="connsiteX10" fmla="*/ 0 w 107815"/>
                <a:gd name="connsiteY10" fmla="*/ 40945 h 67882"/>
                <a:gd name="connsiteX11" fmla="*/ 21842 w 107815"/>
                <a:gd name="connsiteY11" fmla="*/ 23031 h 67882"/>
                <a:gd name="connsiteX12" fmla="*/ 44845 w 107815"/>
                <a:gd name="connsiteY12" fmla="*/ 6061 h 67882"/>
                <a:gd name="connsiteX13" fmla="*/ 72729 w 107815"/>
                <a:gd name="connsiteY13" fmla="*/ 9428 h 6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7815" h="67882">
                  <a:moveTo>
                    <a:pt x="92479" y="0"/>
                  </a:moveTo>
                  <a:lnTo>
                    <a:pt x="107816" y="11853"/>
                  </a:lnTo>
                  <a:lnTo>
                    <a:pt x="105724" y="27880"/>
                  </a:lnTo>
                  <a:lnTo>
                    <a:pt x="68547" y="37039"/>
                  </a:lnTo>
                  <a:lnTo>
                    <a:pt x="96661" y="47410"/>
                  </a:lnTo>
                  <a:lnTo>
                    <a:pt x="72496" y="67882"/>
                  </a:lnTo>
                  <a:lnTo>
                    <a:pt x="58090" y="61148"/>
                  </a:lnTo>
                  <a:lnTo>
                    <a:pt x="42522" y="63842"/>
                  </a:lnTo>
                  <a:lnTo>
                    <a:pt x="6042" y="63168"/>
                  </a:lnTo>
                  <a:lnTo>
                    <a:pt x="4880" y="51585"/>
                  </a:lnTo>
                  <a:lnTo>
                    <a:pt x="0" y="40945"/>
                  </a:lnTo>
                  <a:lnTo>
                    <a:pt x="21842" y="23031"/>
                  </a:lnTo>
                  <a:lnTo>
                    <a:pt x="44845" y="6061"/>
                  </a:lnTo>
                  <a:lnTo>
                    <a:pt x="72729" y="942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7" name="Figura a mano libera: forma 46">
              <a:extLst>
                <a:ext uri="{FF2B5EF4-FFF2-40B4-BE49-F238E27FC236}">
                  <a16:creationId xmlns:a16="http://schemas.microsoft.com/office/drawing/2014/main" id="{98F49AA1-CB52-4A39-AE90-554499F4D904}"/>
                </a:ext>
              </a:extLst>
            </p:cNvPr>
            <p:cNvSpPr/>
            <p:nvPr/>
          </p:nvSpPr>
          <p:spPr>
            <a:xfrm>
              <a:off x="11570162" y="3962777"/>
              <a:ext cx="299512" cy="198932"/>
            </a:xfrm>
            <a:custGeom>
              <a:avLst/>
              <a:gdLst>
                <a:gd name="connsiteX0" fmla="*/ 299512 w 299512"/>
                <a:gd name="connsiteY0" fmla="*/ 145462 h 198932"/>
                <a:gd name="connsiteX1" fmla="*/ 260476 w 299512"/>
                <a:gd name="connsiteY1" fmla="*/ 198933 h 198932"/>
                <a:gd name="connsiteX2" fmla="*/ 192395 w 299512"/>
                <a:gd name="connsiteY2" fmla="*/ 161759 h 198932"/>
                <a:gd name="connsiteX3" fmla="*/ 183332 w 299512"/>
                <a:gd name="connsiteY3" fmla="*/ 134148 h 198932"/>
                <a:gd name="connsiteX4" fmla="*/ 278833 w 299512"/>
                <a:gd name="connsiteY4" fmla="*/ 111790 h 198932"/>
                <a:gd name="connsiteX5" fmla="*/ 299512 w 299512"/>
                <a:gd name="connsiteY5" fmla="*/ 145462 h 198932"/>
                <a:gd name="connsiteX6" fmla="*/ 183797 w 299512"/>
                <a:gd name="connsiteY6" fmla="*/ 88220 h 198932"/>
                <a:gd name="connsiteX7" fmla="*/ 167764 w 299512"/>
                <a:gd name="connsiteY7" fmla="*/ 113810 h 198932"/>
                <a:gd name="connsiteX8" fmla="*/ 148478 w 299512"/>
                <a:gd name="connsiteY8" fmla="*/ 106403 h 198932"/>
                <a:gd name="connsiteX9" fmla="*/ 101541 w 299512"/>
                <a:gd name="connsiteY9" fmla="*/ 154755 h 198932"/>
                <a:gd name="connsiteX10" fmla="*/ 119201 w 299512"/>
                <a:gd name="connsiteY10" fmla="*/ 186946 h 198932"/>
                <a:gd name="connsiteX11" fmla="*/ 77608 w 299512"/>
                <a:gd name="connsiteY11" fmla="*/ 196912 h 198932"/>
                <a:gd name="connsiteX12" fmla="*/ 28348 w 299512"/>
                <a:gd name="connsiteY12" fmla="*/ 188292 h 198932"/>
                <a:gd name="connsiteX13" fmla="*/ 1859 w 299512"/>
                <a:gd name="connsiteY13" fmla="*/ 151657 h 198932"/>
                <a:gd name="connsiteX14" fmla="*/ 0 w 299512"/>
                <a:gd name="connsiteY14" fmla="*/ 82698 h 198932"/>
                <a:gd name="connsiteX15" fmla="*/ 10921 w 299512"/>
                <a:gd name="connsiteY15" fmla="*/ 64111 h 198932"/>
                <a:gd name="connsiteX16" fmla="*/ 29510 w 299512"/>
                <a:gd name="connsiteY16" fmla="*/ 43369 h 198932"/>
                <a:gd name="connsiteX17" fmla="*/ 86903 w 299512"/>
                <a:gd name="connsiteY17" fmla="*/ 39059 h 198932"/>
                <a:gd name="connsiteX18" fmla="*/ 109674 w 299512"/>
                <a:gd name="connsiteY18" fmla="*/ 19799 h 198932"/>
                <a:gd name="connsiteX19" fmla="*/ 162188 w 299512"/>
                <a:gd name="connsiteY19" fmla="*/ 0 h 198932"/>
                <a:gd name="connsiteX20" fmla="*/ 159864 w 299512"/>
                <a:gd name="connsiteY20" fmla="*/ 36096 h 198932"/>
                <a:gd name="connsiteX21" fmla="*/ 140578 w 299512"/>
                <a:gd name="connsiteY21" fmla="*/ 58723 h 198932"/>
                <a:gd name="connsiteX22" fmla="*/ 148478 w 299512"/>
                <a:gd name="connsiteY22" fmla="*/ 77984 h 198932"/>
                <a:gd name="connsiteX23" fmla="*/ 183797 w 299512"/>
                <a:gd name="connsiteY23" fmla="*/ 88220 h 198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99512" h="198932">
                  <a:moveTo>
                    <a:pt x="299512" y="145462"/>
                  </a:moveTo>
                  <a:lnTo>
                    <a:pt x="260476" y="198933"/>
                  </a:lnTo>
                  <a:lnTo>
                    <a:pt x="192395" y="161759"/>
                  </a:lnTo>
                  <a:lnTo>
                    <a:pt x="183332" y="134148"/>
                  </a:lnTo>
                  <a:lnTo>
                    <a:pt x="278833" y="111790"/>
                  </a:lnTo>
                  <a:lnTo>
                    <a:pt x="299512" y="145462"/>
                  </a:lnTo>
                  <a:close/>
                  <a:moveTo>
                    <a:pt x="183797" y="88220"/>
                  </a:moveTo>
                  <a:lnTo>
                    <a:pt x="167764" y="113810"/>
                  </a:lnTo>
                  <a:lnTo>
                    <a:pt x="148478" y="106403"/>
                  </a:lnTo>
                  <a:lnTo>
                    <a:pt x="101541" y="154755"/>
                  </a:lnTo>
                  <a:lnTo>
                    <a:pt x="119201" y="186946"/>
                  </a:lnTo>
                  <a:lnTo>
                    <a:pt x="77608" y="196912"/>
                  </a:lnTo>
                  <a:lnTo>
                    <a:pt x="28348" y="188292"/>
                  </a:lnTo>
                  <a:lnTo>
                    <a:pt x="1859" y="151657"/>
                  </a:lnTo>
                  <a:lnTo>
                    <a:pt x="0" y="82698"/>
                  </a:lnTo>
                  <a:lnTo>
                    <a:pt x="10921" y="64111"/>
                  </a:lnTo>
                  <a:lnTo>
                    <a:pt x="29510" y="43369"/>
                  </a:lnTo>
                  <a:lnTo>
                    <a:pt x="86903" y="39059"/>
                  </a:lnTo>
                  <a:lnTo>
                    <a:pt x="109674" y="19799"/>
                  </a:lnTo>
                  <a:lnTo>
                    <a:pt x="162188" y="0"/>
                  </a:lnTo>
                  <a:lnTo>
                    <a:pt x="159864" y="36096"/>
                  </a:lnTo>
                  <a:lnTo>
                    <a:pt x="140578" y="58723"/>
                  </a:lnTo>
                  <a:lnTo>
                    <a:pt x="148478" y="77984"/>
                  </a:lnTo>
                  <a:lnTo>
                    <a:pt x="183797" y="8822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8" name="Figura a mano libera: forma 47">
              <a:extLst>
                <a:ext uri="{FF2B5EF4-FFF2-40B4-BE49-F238E27FC236}">
                  <a16:creationId xmlns:a16="http://schemas.microsoft.com/office/drawing/2014/main" id="{FF3DDE74-C618-47E3-BA0E-E87CC4D3B194}"/>
                </a:ext>
              </a:extLst>
            </p:cNvPr>
            <p:cNvSpPr/>
            <p:nvPr/>
          </p:nvSpPr>
          <p:spPr>
            <a:xfrm>
              <a:off x="6355758" y="5872640"/>
              <a:ext cx="236311" cy="90644"/>
            </a:xfrm>
            <a:custGeom>
              <a:avLst/>
              <a:gdLst>
                <a:gd name="connsiteX0" fmla="*/ 15103 w 236311"/>
                <a:gd name="connsiteY0" fmla="*/ 6869 h 90644"/>
                <a:gd name="connsiteX1" fmla="*/ 23236 w 236311"/>
                <a:gd name="connsiteY1" fmla="*/ 0 h 90644"/>
                <a:gd name="connsiteX2" fmla="*/ 74123 w 236311"/>
                <a:gd name="connsiteY2" fmla="*/ 269 h 90644"/>
                <a:gd name="connsiteX3" fmla="*/ 112695 w 236311"/>
                <a:gd name="connsiteY3" fmla="*/ 10506 h 90644"/>
                <a:gd name="connsiteX4" fmla="*/ 129889 w 236311"/>
                <a:gd name="connsiteY4" fmla="*/ 9428 h 90644"/>
                <a:gd name="connsiteX5" fmla="*/ 141740 w 236311"/>
                <a:gd name="connsiteY5" fmla="*/ 23570 h 90644"/>
                <a:gd name="connsiteX6" fmla="*/ 177291 w 236311"/>
                <a:gd name="connsiteY6" fmla="*/ 22762 h 90644"/>
                <a:gd name="connsiteX7" fmla="*/ 175200 w 236311"/>
                <a:gd name="connsiteY7" fmla="*/ 34615 h 90644"/>
                <a:gd name="connsiteX8" fmla="*/ 204245 w 236311"/>
                <a:gd name="connsiteY8" fmla="*/ 36096 h 90644"/>
                <a:gd name="connsiteX9" fmla="*/ 236311 w 236311"/>
                <a:gd name="connsiteY9" fmla="*/ 50642 h 90644"/>
                <a:gd name="connsiteX10" fmla="*/ 212145 w 236311"/>
                <a:gd name="connsiteY10" fmla="*/ 66805 h 90644"/>
                <a:gd name="connsiteX11" fmla="*/ 181009 w 236311"/>
                <a:gd name="connsiteY11" fmla="*/ 58185 h 90644"/>
                <a:gd name="connsiteX12" fmla="*/ 151267 w 236311"/>
                <a:gd name="connsiteY12" fmla="*/ 59801 h 90644"/>
                <a:gd name="connsiteX13" fmla="*/ 129889 w 236311"/>
                <a:gd name="connsiteY13" fmla="*/ 57916 h 90644"/>
                <a:gd name="connsiteX14" fmla="*/ 118039 w 236311"/>
                <a:gd name="connsiteY14" fmla="*/ 65188 h 90644"/>
                <a:gd name="connsiteX15" fmla="*/ 92944 w 236311"/>
                <a:gd name="connsiteY15" fmla="*/ 67613 h 90644"/>
                <a:gd name="connsiteX16" fmla="*/ 83185 w 236311"/>
                <a:gd name="connsiteY16" fmla="*/ 57916 h 90644"/>
                <a:gd name="connsiteX17" fmla="*/ 61575 w 236311"/>
                <a:gd name="connsiteY17" fmla="*/ 63707 h 90644"/>
                <a:gd name="connsiteX18" fmla="*/ 35551 w 236311"/>
                <a:gd name="connsiteY18" fmla="*/ 90645 h 90644"/>
                <a:gd name="connsiteX19" fmla="*/ 18821 w 236311"/>
                <a:gd name="connsiteY19" fmla="*/ 84449 h 90644"/>
                <a:gd name="connsiteX20" fmla="*/ 15336 w 236311"/>
                <a:gd name="connsiteY20" fmla="*/ 73135 h 90644"/>
                <a:gd name="connsiteX21" fmla="*/ 16730 w 236311"/>
                <a:gd name="connsiteY21" fmla="*/ 62360 h 90644"/>
                <a:gd name="connsiteX22" fmla="*/ 0 w 236311"/>
                <a:gd name="connsiteY22" fmla="*/ 50508 h 90644"/>
                <a:gd name="connsiteX23" fmla="*/ 15800 w 236311"/>
                <a:gd name="connsiteY23" fmla="*/ 43773 h 90644"/>
                <a:gd name="connsiteX24" fmla="*/ 20912 w 236311"/>
                <a:gd name="connsiteY24" fmla="*/ 28554 h 9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6311" h="90644">
                  <a:moveTo>
                    <a:pt x="15103" y="6869"/>
                  </a:moveTo>
                  <a:lnTo>
                    <a:pt x="23236" y="0"/>
                  </a:lnTo>
                  <a:lnTo>
                    <a:pt x="74123" y="269"/>
                  </a:lnTo>
                  <a:lnTo>
                    <a:pt x="112695" y="10506"/>
                  </a:lnTo>
                  <a:lnTo>
                    <a:pt x="129889" y="9428"/>
                  </a:lnTo>
                  <a:lnTo>
                    <a:pt x="141740" y="23570"/>
                  </a:lnTo>
                  <a:lnTo>
                    <a:pt x="177291" y="22762"/>
                  </a:lnTo>
                  <a:lnTo>
                    <a:pt x="175200" y="34615"/>
                  </a:lnTo>
                  <a:lnTo>
                    <a:pt x="204245" y="36096"/>
                  </a:lnTo>
                  <a:lnTo>
                    <a:pt x="236311" y="50642"/>
                  </a:lnTo>
                  <a:lnTo>
                    <a:pt x="212145" y="66805"/>
                  </a:lnTo>
                  <a:lnTo>
                    <a:pt x="181009" y="58185"/>
                  </a:lnTo>
                  <a:lnTo>
                    <a:pt x="151267" y="59801"/>
                  </a:lnTo>
                  <a:lnTo>
                    <a:pt x="129889" y="57916"/>
                  </a:lnTo>
                  <a:lnTo>
                    <a:pt x="118039" y="65188"/>
                  </a:lnTo>
                  <a:lnTo>
                    <a:pt x="92944" y="67613"/>
                  </a:lnTo>
                  <a:lnTo>
                    <a:pt x="83185" y="57916"/>
                  </a:lnTo>
                  <a:lnTo>
                    <a:pt x="61575" y="63707"/>
                  </a:lnTo>
                  <a:lnTo>
                    <a:pt x="35551" y="90645"/>
                  </a:lnTo>
                  <a:lnTo>
                    <a:pt x="18821" y="84449"/>
                  </a:lnTo>
                  <a:lnTo>
                    <a:pt x="15336" y="73135"/>
                  </a:lnTo>
                  <a:lnTo>
                    <a:pt x="16730" y="62360"/>
                  </a:lnTo>
                  <a:lnTo>
                    <a:pt x="0" y="50508"/>
                  </a:lnTo>
                  <a:lnTo>
                    <a:pt x="15800" y="43773"/>
                  </a:lnTo>
                  <a:lnTo>
                    <a:pt x="20912" y="2855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49" name="Figura a mano libera: forma 48">
              <a:extLst>
                <a:ext uri="{FF2B5EF4-FFF2-40B4-BE49-F238E27FC236}">
                  <a16:creationId xmlns:a16="http://schemas.microsoft.com/office/drawing/2014/main" id="{CDCBF516-0F0A-4F3A-BDA7-1A0CEF624F3E}"/>
                </a:ext>
              </a:extLst>
            </p:cNvPr>
            <p:cNvSpPr/>
            <p:nvPr/>
          </p:nvSpPr>
          <p:spPr>
            <a:xfrm>
              <a:off x="10477138" y="5131457"/>
              <a:ext cx="1347691" cy="774181"/>
            </a:xfrm>
            <a:custGeom>
              <a:avLst/>
              <a:gdLst>
                <a:gd name="connsiteX0" fmla="*/ 1347691 w 1347691"/>
                <a:gd name="connsiteY0" fmla="*/ 596259 h 774181"/>
                <a:gd name="connsiteX1" fmla="*/ 1124393 w 1347691"/>
                <a:gd name="connsiteY1" fmla="*/ 673705 h 774181"/>
                <a:gd name="connsiteX2" fmla="*/ 935717 w 1347691"/>
                <a:gd name="connsiteY2" fmla="*/ 752497 h 774181"/>
                <a:gd name="connsiteX3" fmla="*/ 843934 w 1347691"/>
                <a:gd name="connsiteY3" fmla="*/ 770275 h 774181"/>
                <a:gd name="connsiteX4" fmla="*/ 771669 w 1347691"/>
                <a:gd name="connsiteY4" fmla="*/ 774181 h 774181"/>
                <a:gd name="connsiteX5" fmla="*/ 770972 w 1347691"/>
                <a:gd name="connsiteY5" fmla="*/ 748860 h 774181"/>
                <a:gd name="connsiteX6" fmla="*/ 740766 w 1347691"/>
                <a:gd name="connsiteY6" fmla="*/ 742395 h 774181"/>
                <a:gd name="connsiteX7" fmla="*/ 700103 w 1347691"/>
                <a:gd name="connsiteY7" fmla="*/ 730947 h 774181"/>
                <a:gd name="connsiteX8" fmla="*/ 684767 w 1347691"/>
                <a:gd name="connsiteY8" fmla="*/ 712225 h 774181"/>
                <a:gd name="connsiteX9" fmla="*/ 464954 w 1347691"/>
                <a:gd name="connsiteY9" fmla="*/ 624005 h 774181"/>
                <a:gd name="connsiteX10" fmla="*/ 245141 w 1347691"/>
                <a:gd name="connsiteY10" fmla="*/ 534438 h 774181"/>
                <a:gd name="connsiteX11" fmla="*/ 0 w 1347691"/>
                <a:gd name="connsiteY11" fmla="*/ 433019 h 774181"/>
                <a:gd name="connsiteX12" fmla="*/ 1394 w 1347691"/>
                <a:gd name="connsiteY12" fmla="*/ 424803 h 774181"/>
                <a:gd name="connsiteX13" fmla="*/ 1394 w 1347691"/>
                <a:gd name="connsiteY13" fmla="*/ 421975 h 774181"/>
                <a:gd name="connsiteX14" fmla="*/ 697 w 1347691"/>
                <a:gd name="connsiteY14" fmla="*/ 371467 h 774181"/>
                <a:gd name="connsiteX15" fmla="*/ 105956 w 1347691"/>
                <a:gd name="connsiteY15" fmla="*/ 339681 h 774181"/>
                <a:gd name="connsiteX16" fmla="*/ 171018 w 1347691"/>
                <a:gd name="connsiteY16" fmla="*/ 333081 h 774181"/>
                <a:gd name="connsiteX17" fmla="*/ 224228 w 1347691"/>
                <a:gd name="connsiteY17" fmla="*/ 321498 h 774181"/>
                <a:gd name="connsiteX18" fmla="*/ 249323 w 1347691"/>
                <a:gd name="connsiteY18" fmla="*/ 299679 h 774181"/>
                <a:gd name="connsiteX19" fmla="*/ 325537 w 1347691"/>
                <a:gd name="connsiteY19" fmla="*/ 282304 h 774181"/>
                <a:gd name="connsiteX20" fmla="*/ 328326 w 1347691"/>
                <a:gd name="connsiteY20" fmla="*/ 249844 h 774181"/>
                <a:gd name="connsiteX21" fmla="*/ 365968 w 1347691"/>
                <a:gd name="connsiteY21" fmla="*/ 245939 h 774181"/>
                <a:gd name="connsiteX22" fmla="*/ 395478 w 1347691"/>
                <a:gd name="connsiteY22" fmla="*/ 229641 h 774181"/>
                <a:gd name="connsiteX23" fmla="*/ 480754 w 1347691"/>
                <a:gd name="connsiteY23" fmla="*/ 222099 h 774181"/>
                <a:gd name="connsiteX24" fmla="*/ 492605 w 1347691"/>
                <a:gd name="connsiteY24" fmla="*/ 204859 h 774181"/>
                <a:gd name="connsiteX25" fmla="*/ 475410 w 1347691"/>
                <a:gd name="connsiteY25" fmla="*/ 195296 h 774181"/>
                <a:gd name="connsiteX26" fmla="*/ 452871 w 1347691"/>
                <a:gd name="connsiteY26" fmla="*/ 147752 h 774181"/>
                <a:gd name="connsiteX27" fmla="*/ 449153 w 1347691"/>
                <a:gd name="connsiteY27" fmla="*/ 120141 h 774181"/>
                <a:gd name="connsiteX28" fmla="*/ 424523 w 1347691"/>
                <a:gd name="connsiteY28" fmla="*/ 90779 h 774181"/>
                <a:gd name="connsiteX29" fmla="*/ 487028 w 1347691"/>
                <a:gd name="connsiteY29" fmla="*/ 65593 h 774181"/>
                <a:gd name="connsiteX30" fmla="*/ 557665 w 1347691"/>
                <a:gd name="connsiteY30" fmla="*/ 57511 h 774181"/>
                <a:gd name="connsiteX31" fmla="*/ 598794 w 1347691"/>
                <a:gd name="connsiteY31" fmla="*/ 38251 h 774181"/>
                <a:gd name="connsiteX32" fmla="*/ 661531 w 1347691"/>
                <a:gd name="connsiteY32" fmla="*/ 24109 h 774181"/>
                <a:gd name="connsiteX33" fmla="*/ 771902 w 1347691"/>
                <a:gd name="connsiteY33" fmla="*/ 15759 h 774181"/>
                <a:gd name="connsiteX34" fmla="*/ 879718 w 1347691"/>
                <a:gd name="connsiteY34" fmla="*/ 11853 h 774181"/>
                <a:gd name="connsiteX35" fmla="*/ 912480 w 1347691"/>
                <a:gd name="connsiteY35" fmla="*/ 18856 h 774181"/>
                <a:gd name="connsiteX36" fmla="*/ 973823 w 1347691"/>
                <a:gd name="connsiteY36" fmla="*/ 404 h 774181"/>
                <a:gd name="connsiteX37" fmla="*/ 1043531 w 1347691"/>
                <a:gd name="connsiteY37" fmla="*/ 0 h 774181"/>
                <a:gd name="connsiteX38" fmla="*/ 1070021 w 1347691"/>
                <a:gd name="connsiteY38" fmla="*/ 10910 h 774181"/>
                <a:gd name="connsiteX39" fmla="*/ 1114401 w 1347691"/>
                <a:gd name="connsiteY39" fmla="*/ 8081 h 774181"/>
                <a:gd name="connsiteX40" fmla="*/ 1101157 w 1347691"/>
                <a:gd name="connsiteY40" fmla="*/ 32190 h 774181"/>
                <a:gd name="connsiteX41" fmla="*/ 1111613 w 1347691"/>
                <a:gd name="connsiteY41" fmla="*/ 76368 h 774181"/>
                <a:gd name="connsiteX42" fmla="*/ 1096277 w 1347691"/>
                <a:gd name="connsiteY42" fmla="*/ 114349 h 774181"/>
                <a:gd name="connsiteX43" fmla="*/ 1056079 w 1347691"/>
                <a:gd name="connsiteY43" fmla="*/ 139670 h 774181"/>
                <a:gd name="connsiteX44" fmla="*/ 1061888 w 1347691"/>
                <a:gd name="connsiteY44" fmla="*/ 173746 h 774181"/>
                <a:gd name="connsiteX45" fmla="*/ 1115099 w 1347691"/>
                <a:gd name="connsiteY45" fmla="*/ 200414 h 774181"/>
                <a:gd name="connsiteX46" fmla="*/ 1115796 w 1347691"/>
                <a:gd name="connsiteY46" fmla="*/ 211324 h 774181"/>
                <a:gd name="connsiteX47" fmla="*/ 1155762 w 1347691"/>
                <a:gd name="connsiteY47" fmla="*/ 229237 h 774181"/>
                <a:gd name="connsiteX48" fmla="*/ 1183645 w 1347691"/>
                <a:gd name="connsiteY48" fmla="*/ 308164 h 774181"/>
                <a:gd name="connsiteX49" fmla="*/ 1204790 w 1347691"/>
                <a:gd name="connsiteY49" fmla="*/ 346415 h 774181"/>
                <a:gd name="connsiteX50" fmla="*/ 1208275 w 1347691"/>
                <a:gd name="connsiteY50" fmla="*/ 366349 h 774181"/>
                <a:gd name="connsiteX51" fmla="*/ 1196890 w 1347691"/>
                <a:gd name="connsiteY51" fmla="*/ 401233 h 774181"/>
                <a:gd name="connsiteX52" fmla="*/ 1201536 w 1347691"/>
                <a:gd name="connsiteY52" fmla="*/ 420628 h 774181"/>
                <a:gd name="connsiteX53" fmla="*/ 1193172 w 1347691"/>
                <a:gd name="connsiteY53" fmla="*/ 443794 h 774181"/>
                <a:gd name="connsiteX54" fmla="*/ 1198981 w 1347691"/>
                <a:gd name="connsiteY54" fmla="*/ 470327 h 774181"/>
                <a:gd name="connsiteX55" fmla="*/ 1172957 w 1347691"/>
                <a:gd name="connsiteY55" fmla="*/ 487702 h 774181"/>
                <a:gd name="connsiteX56" fmla="*/ 1211528 w 1347691"/>
                <a:gd name="connsiteY56" fmla="*/ 518141 h 774181"/>
                <a:gd name="connsiteX57" fmla="*/ 1214084 w 1347691"/>
                <a:gd name="connsiteY57" fmla="*/ 535920 h 774181"/>
                <a:gd name="connsiteX58" fmla="*/ 1237088 w 1347691"/>
                <a:gd name="connsiteY58" fmla="*/ 558951 h 774181"/>
                <a:gd name="connsiteX59" fmla="*/ 1267527 w 1347691"/>
                <a:gd name="connsiteY59" fmla="*/ 551409 h 774181"/>
                <a:gd name="connsiteX60" fmla="*/ 1319112 w 1347691"/>
                <a:gd name="connsiteY60" fmla="*/ 570535 h 774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347691" h="774181">
                  <a:moveTo>
                    <a:pt x="1347691" y="596259"/>
                  </a:moveTo>
                  <a:lnTo>
                    <a:pt x="1124393" y="673705"/>
                  </a:lnTo>
                  <a:lnTo>
                    <a:pt x="935717" y="752497"/>
                  </a:lnTo>
                  <a:lnTo>
                    <a:pt x="843934" y="770275"/>
                  </a:lnTo>
                  <a:lnTo>
                    <a:pt x="771669" y="774181"/>
                  </a:lnTo>
                  <a:lnTo>
                    <a:pt x="770972" y="748860"/>
                  </a:lnTo>
                  <a:lnTo>
                    <a:pt x="740766" y="742395"/>
                  </a:lnTo>
                  <a:lnTo>
                    <a:pt x="700103" y="730947"/>
                  </a:lnTo>
                  <a:lnTo>
                    <a:pt x="684767" y="712225"/>
                  </a:lnTo>
                  <a:lnTo>
                    <a:pt x="464954" y="624005"/>
                  </a:lnTo>
                  <a:lnTo>
                    <a:pt x="245141" y="534438"/>
                  </a:lnTo>
                  <a:lnTo>
                    <a:pt x="0" y="433019"/>
                  </a:lnTo>
                  <a:lnTo>
                    <a:pt x="1394" y="424803"/>
                  </a:lnTo>
                  <a:lnTo>
                    <a:pt x="1394" y="421975"/>
                  </a:lnTo>
                  <a:lnTo>
                    <a:pt x="697" y="371467"/>
                  </a:lnTo>
                  <a:lnTo>
                    <a:pt x="105956" y="339681"/>
                  </a:lnTo>
                  <a:lnTo>
                    <a:pt x="171018" y="333081"/>
                  </a:lnTo>
                  <a:lnTo>
                    <a:pt x="224228" y="321498"/>
                  </a:lnTo>
                  <a:lnTo>
                    <a:pt x="249323" y="299679"/>
                  </a:lnTo>
                  <a:lnTo>
                    <a:pt x="325537" y="282304"/>
                  </a:lnTo>
                  <a:lnTo>
                    <a:pt x="328326" y="249844"/>
                  </a:lnTo>
                  <a:lnTo>
                    <a:pt x="365968" y="245939"/>
                  </a:lnTo>
                  <a:lnTo>
                    <a:pt x="395478" y="229641"/>
                  </a:lnTo>
                  <a:lnTo>
                    <a:pt x="480754" y="222099"/>
                  </a:lnTo>
                  <a:lnTo>
                    <a:pt x="492605" y="204859"/>
                  </a:lnTo>
                  <a:lnTo>
                    <a:pt x="475410" y="195296"/>
                  </a:lnTo>
                  <a:lnTo>
                    <a:pt x="452871" y="147752"/>
                  </a:lnTo>
                  <a:lnTo>
                    <a:pt x="449153" y="120141"/>
                  </a:lnTo>
                  <a:lnTo>
                    <a:pt x="424523" y="90779"/>
                  </a:lnTo>
                  <a:lnTo>
                    <a:pt x="487028" y="65593"/>
                  </a:lnTo>
                  <a:lnTo>
                    <a:pt x="557665" y="57511"/>
                  </a:lnTo>
                  <a:lnTo>
                    <a:pt x="598794" y="38251"/>
                  </a:lnTo>
                  <a:lnTo>
                    <a:pt x="661531" y="24109"/>
                  </a:lnTo>
                  <a:lnTo>
                    <a:pt x="771902" y="15759"/>
                  </a:lnTo>
                  <a:lnTo>
                    <a:pt x="879718" y="11853"/>
                  </a:lnTo>
                  <a:lnTo>
                    <a:pt x="912480" y="18856"/>
                  </a:lnTo>
                  <a:lnTo>
                    <a:pt x="973823" y="404"/>
                  </a:lnTo>
                  <a:lnTo>
                    <a:pt x="1043531" y="0"/>
                  </a:lnTo>
                  <a:lnTo>
                    <a:pt x="1070021" y="10910"/>
                  </a:lnTo>
                  <a:lnTo>
                    <a:pt x="1114401" y="8081"/>
                  </a:lnTo>
                  <a:lnTo>
                    <a:pt x="1101157" y="32190"/>
                  </a:lnTo>
                  <a:lnTo>
                    <a:pt x="1111613" y="76368"/>
                  </a:lnTo>
                  <a:lnTo>
                    <a:pt x="1096277" y="114349"/>
                  </a:lnTo>
                  <a:lnTo>
                    <a:pt x="1056079" y="139670"/>
                  </a:lnTo>
                  <a:lnTo>
                    <a:pt x="1061888" y="173746"/>
                  </a:lnTo>
                  <a:lnTo>
                    <a:pt x="1115099" y="200414"/>
                  </a:lnTo>
                  <a:lnTo>
                    <a:pt x="1115796" y="211324"/>
                  </a:lnTo>
                  <a:lnTo>
                    <a:pt x="1155762" y="229237"/>
                  </a:lnTo>
                  <a:lnTo>
                    <a:pt x="1183645" y="308164"/>
                  </a:lnTo>
                  <a:lnTo>
                    <a:pt x="1204790" y="346415"/>
                  </a:lnTo>
                  <a:lnTo>
                    <a:pt x="1208275" y="366349"/>
                  </a:lnTo>
                  <a:lnTo>
                    <a:pt x="1196890" y="401233"/>
                  </a:lnTo>
                  <a:lnTo>
                    <a:pt x="1201536" y="420628"/>
                  </a:lnTo>
                  <a:lnTo>
                    <a:pt x="1193172" y="443794"/>
                  </a:lnTo>
                  <a:lnTo>
                    <a:pt x="1198981" y="470327"/>
                  </a:lnTo>
                  <a:lnTo>
                    <a:pt x="1172957" y="487702"/>
                  </a:lnTo>
                  <a:lnTo>
                    <a:pt x="1211528" y="518141"/>
                  </a:lnTo>
                  <a:lnTo>
                    <a:pt x="1214084" y="535920"/>
                  </a:lnTo>
                  <a:lnTo>
                    <a:pt x="1237088" y="558951"/>
                  </a:lnTo>
                  <a:lnTo>
                    <a:pt x="1267527" y="551409"/>
                  </a:lnTo>
                  <a:lnTo>
                    <a:pt x="1319112" y="57053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0" name="Figura a mano libera: forma 49">
              <a:extLst>
                <a:ext uri="{FF2B5EF4-FFF2-40B4-BE49-F238E27FC236}">
                  <a16:creationId xmlns:a16="http://schemas.microsoft.com/office/drawing/2014/main" id="{8EE106ED-44B3-4ECB-B513-F0E729CDDF2C}"/>
                </a:ext>
              </a:extLst>
            </p:cNvPr>
            <p:cNvSpPr/>
            <p:nvPr/>
          </p:nvSpPr>
          <p:spPr>
            <a:xfrm>
              <a:off x="5767886" y="6582441"/>
              <a:ext cx="373635" cy="237991"/>
            </a:xfrm>
            <a:custGeom>
              <a:avLst/>
              <a:gdLst>
                <a:gd name="connsiteX0" fmla="*/ 43452 w 373635"/>
                <a:gd name="connsiteY0" fmla="*/ 179538 h 237991"/>
                <a:gd name="connsiteX1" fmla="*/ 78073 w 373635"/>
                <a:gd name="connsiteY1" fmla="*/ 151523 h 237991"/>
                <a:gd name="connsiteX2" fmla="*/ 63899 w 373635"/>
                <a:gd name="connsiteY2" fmla="*/ 135091 h 237991"/>
                <a:gd name="connsiteX3" fmla="*/ 39037 w 373635"/>
                <a:gd name="connsiteY3" fmla="*/ 152600 h 237991"/>
                <a:gd name="connsiteX4" fmla="*/ 0 w 373635"/>
                <a:gd name="connsiteY4" fmla="*/ 136034 h 237991"/>
                <a:gd name="connsiteX5" fmla="*/ 13245 w 373635"/>
                <a:gd name="connsiteY5" fmla="*/ 125528 h 237991"/>
                <a:gd name="connsiteX6" fmla="*/ 2324 w 373635"/>
                <a:gd name="connsiteY6" fmla="*/ 91452 h 237991"/>
                <a:gd name="connsiteX7" fmla="*/ 25095 w 373635"/>
                <a:gd name="connsiteY7" fmla="*/ 85796 h 237991"/>
                <a:gd name="connsiteX8" fmla="*/ 37178 w 373635"/>
                <a:gd name="connsiteY8" fmla="*/ 62495 h 237991"/>
                <a:gd name="connsiteX9" fmla="*/ 61808 w 373635"/>
                <a:gd name="connsiteY9" fmla="*/ 38251 h 237991"/>
                <a:gd name="connsiteX10" fmla="*/ 57161 w 373635"/>
                <a:gd name="connsiteY10" fmla="*/ 23031 h 237991"/>
                <a:gd name="connsiteX11" fmla="*/ 92944 w 373635"/>
                <a:gd name="connsiteY11" fmla="*/ 14950 h 237991"/>
                <a:gd name="connsiteX12" fmla="*/ 137557 w 373635"/>
                <a:gd name="connsiteY12" fmla="*/ 0 h 237991"/>
                <a:gd name="connsiteX13" fmla="*/ 202851 w 373635"/>
                <a:gd name="connsiteY13" fmla="*/ 21415 h 237991"/>
                <a:gd name="connsiteX14" fmla="*/ 214934 w 373635"/>
                <a:gd name="connsiteY14" fmla="*/ 20742 h 237991"/>
                <a:gd name="connsiteX15" fmla="*/ 230734 w 373635"/>
                <a:gd name="connsiteY15" fmla="*/ 36904 h 237991"/>
                <a:gd name="connsiteX16" fmla="*/ 286036 w 373635"/>
                <a:gd name="connsiteY16" fmla="*/ 42157 h 237991"/>
                <a:gd name="connsiteX17" fmla="*/ 304625 w 373635"/>
                <a:gd name="connsiteY17" fmla="*/ 36231 h 237991"/>
                <a:gd name="connsiteX18" fmla="*/ 336691 w 373635"/>
                <a:gd name="connsiteY18" fmla="*/ 48622 h 237991"/>
                <a:gd name="connsiteX19" fmla="*/ 364574 w 373635"/>
                <a:gd name="connsiteY19" fmla="*/ 57511 h 237991"/>
                <a:gd name="connsiteX20" fmla="*/ 373636 w 373635"/>
                <a:gd name="connsiteY20" fmla="*/ 85930 h 237991"/>
                <a:gd name="connsiteX21" fmla="*/ 353421 w 373635"/>
                <a:gd name="connsiteY21" fmla="*/ 110309 h 237991"/>
                <a:gd name="connsiteX22" fmla="*/ 282318 w 373635"/>
                <a:gd name="connsiteY22" fmla="*/ 149637 h 237991"/>
                <a:gd name="connsiteX23" fmla="*/ 204013 w 373635"/>
                <a:gd name="connsiteY23" fmla="*/ 164453 h 237991"/>
                <a:gd name="connsiteX24" fmla="*/ 164047 w 373635"/>
                <a:gd name="connsiteY24" fmla="*/ 197182 h 237991"/>
                <a:gd name="connsiteX25" fmla="*/ 151731 w 373635"/>
                <a:gd name="connsiteY25" fmla="*/ 222503 h 237991"/>
                <a:gd name="connsiteX26" fmla="*/ 114786 w 373635"/>
                <a:gd name="connsiteY26" fmla="*/ 237992 h 237991"/>
                <a:gd name="connsiteX27" fmla="*/ 87600 w 373635"/>
                <a:gd name="connsiteY27" fmla="*/ 219001 h 237991"/>
                <a:gd name="connsiteX28" fmla="*/ 61111 w 373635"/>
                <a:gd name="connsiteY28" fmla="*/ 214960 h 237991"/>
                <a:gd name="connsiteX29" fmla="*/ 34157 w 373635"/>
                <a:gd name="connsiteY29" fmla="*/ 217924 h 237991"/>
                <a:gd name="connsiteX30" fmla="*/ 32531 w 373635"/>
                <a:gd name="connsiteY30" fmla="*/ 204186 h 237991"/>
                <a:gd name="connsiteX31" fmla="*/ 51119 w 373635"/>
                <a:gd name="connsiteY31" fmla="*/ 195296 h 237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73635" h="237991">
                  <a:moveTo>
                    <a:pt x="43452" y="179538"/>
                  </a:moveTo>
                  <a:lnTo>
                    <a:pt x="78073" y="151523"/>
                  </a:lnTo>
                  <a:lnTo>
                    <a:pt x="63899" y="135091"/>
                  </a:lnTo>
                  <a:lnTo>
                    <a:pt x="39037" y="152600"/>
                  </a:lnTo>
                  <a:lnTo>
                    <a:pt x="0" y="136034"/>
                  </a:lnTo>
                  <a:lnTo>
                    <a:pt x="13245" y="125528"/>
                  </a:lnTo>
                  <a:lnTo>
                    <a:pt x="2324" y="91452"/>
                  </a:lnTo>
                  <a:lnTo>
                    <a:pt x="25095" y="85796"/>
                  </a:lnTo>
                  <a:lnTo>
                    <a:pt x="37178" y="62495"/>
                  </a:lnTo>
                  <a:lnTo>
                    <a:pt x="61808" y="38251"/>
                  </a:lnTo>
                  <a:lnTo>
                    <a:pt x="57161" y="23031"/>
                  </a:lnTo>
                  <a:lnTo>
                    <a:pt x="92944" y="14950"/>
                  </a:lnTo>
                  <a:lnTo>
                    <a:pt x="137557" y="0"/>
                  </a:lnTo>
                  <a:lnTo>
                    <a:pt x="202851" y="21415"/>
                  </a:lnTo>
                  <a:lnTo>
                    <a:pt x="214934" y="20742"/>
                  </a:lnTo>
                  <a:lnTo>
                    <a:pt x="230734" y="36904"/>
                  </a:lnTo>
                  <a:lnTo>
                    <a:pt x="286036" y="42157"/>
                  </a:lnTo>
                  <a:lnTo>
                    <a:pt x="304625" y="36231"/>
                  </a:lnTo>
                  <a:lnTo>
                    <a:pt x="336691" y="48622"/>
                  </a:lnTo>
                  <a:lnTo>
                    <a:pt x="364574" y="57511"/>
                  </a:lnTo>
                  <a:lnTo>
                    <a:pt x="373636" y="85930"/>
                  </a:lnTo>
                  <a:lnTo>
                    <a:pt x="353421" y="110309"/>
                  </a:lnTo>
                  <a:lnTo>
                    <a:pt x="282318" y="149637"/>
                  </a:lnTo>
                  <a:lnTo>
                    <a:pt x="204013" y="164453"/>
                  </a:lnTo>
                  <a:lnTo>
                    <a:pt x="164047" y="197182"/>
                  </a:lnTo>
                  <a:lnTo>
                    <a:pt x="151731" y="222503"/>
                  </a:lnTo>
                  <a:lnTo>
                    <a:pt x="114786" y="237992"/>
                  </a:lnTo>
                  <a:lnTo>
                    <a:pt x="87600" y="219001"/>
                  </a:lnTo>
                  <a:lnTo>
                    <a:pt x="61111" y="214960"/>
                  </a:lnTo>
                  <a:lnTo>
                    <a:pt x="34157" y="217924"/>
                  </a:lnTo>
                  <a:lnTo>
                    <a:pt x="32531" y="204186"/>
                  </a:lnTo>
                  <a:lnTo>
                    <a:pt x="51119" y="19529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1" name="Figura a mano libera: forma 50">
              <a:extLst>
                <a:ext uri="{FF2B5EF4-FFF2-40B4-BE49-F238E27FC236}">
                  <a16:creationId xmlns:a16="http://schemas.microsoft.com/office/drawing/2014/main" id="{1B10DCC8-86C3-41F0-85FF-5190515A266E}"/>
                </a:ext>
              </a:extLst>
            </p:cNvPr>
            <p:cNvSpPr/>
            <p:nvPr/>
          </p:nvSpPr>
          <p:spPr>
            <a:xfrm>
              <a:off x="12563504" y="3826339"/>
              <a:ext cx="312292" cy="154486"/>
            </a:xfrm>
            <a:custGeom>
              <a:avLst/>
              <a:gdLst>
                <a:gd name="connsiteX0" fmla="*/ 63434 w 312292"/>
                <a:gd name="connsiteY0" fmla="*/ 131993 h 154486"/>
                <a:gd name="connsiteX1" fmla="*/ 71102 w 312292"/>
                <a:gd name="connsiteY1" fmla="*/ 89971 h 154486"/>
                <a:gd name="connsiteX2" fmla="*/ 47168 w 312292"/>
                <a:gd name="connsiteY2" fmla="*/ 98995 h 154486"/>
                <a:gd name="connsiteX3" fmla="*/ 5809 w 312292"/>
                <a:gd name="connsiteY3" fmla="*/ 73404 h 154486"/>
                <a:gd name="connsiteX4" fmla="*/ 0 w 312292"/>
                <a:gd name="connsiteY4" fmla="*/ 31517 h 154486"/>
                <a:gd name="connsiteX5" fmla="*/ 82488 w 312292"/>
                <a:gd name="connsiteY5" fmla="*/ 10910 h 154486"/>
                <a:gd name="connsiteX6" fmla="*/ 164512 w 312292"/>
                <a:gd name="connsiteY6" fmla="*/ 0 h 154486"/>
                <a:gd name="connsiteX7" fmla="*/ 235149 w 312292"/>
                <a:gd name="connsiteY7" fmla="*/ 12391 h 154486"/>
                <a:gd name="connsiteX8" fmla="*/ 302534 w 312292"/>
                <a:gd name="connsiteY8" fmla="*/ 10102 h 154486"/>
                <a:gd name="connsiteX9" fmla="*/ 312293 w 312292"/>
                <a:gd name="connsiteY9" fmla="*/ 23031 h 154486"/>
                <a:gd name="connsiteX10" fmla="*/ 266053 w 312292"/>
                <a:gd name="connsiteY10" fmla="*/ 65323 h 154486"/>
                <a:gd name="connsiteX11" fmla="*/ 285338 w 312292"/>
                <a:gd name="connsiteY11" fmla="*/ 132128 h 154486"/>
                <a:gd name="connsiteX12" fmla="*/ 257456 w 312292"/>
                <a:gd name="connsiteY12" fmla="*/ 154486 h 154486"/>
                <a:gd name="connsiteX13" fmla="*/ 203548 w 312292"/>
                <a:gd name="connsiteY13" fmla="*/ 154351 h 154486"/>
                <a:gd name="connsiteX14" fmla="*/ 147548 w 312292"/>
                <a:gd name="connsiteY14" fmla="*/ 128222 h 154486"/>
                <a:gd name="connsiteX15" fmla="*/ 118969 w 312292"/>
                <a:gd name="connsiteY15" fmla="*/ 119467 h 15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12292" h="154486">
                  <a:moveTo>
                    <a:pt x="63434" y="131993"/>
                  </a:moveTo>
                  <a:lnTo>
                    <a:pt x="71102" y="89971"/>
                  </a:lnTo>
                  <a:lnTo>
                    <a:pt x="47168" y="98995"/>
                  </a:lnTo>
                  <a:lnTo>
                    <a:pt x="5809" y="73404"/>
                  </a:lnTo>
                  <a:lnTo>
                    <a:pt x="0" y="31517"/>
                  </a:lnTo>
                  <a:lnTo>
                    <a:pt x="82488" y="10910"/>
                  </a:lnTo>
                  <a:lnTo>
                    <a:pt x="164512" y="0"/>
                  </a:lnTo>
                  <a:lnTo>
                    <a:pt x="235149" y="12391"/>
                  </a:lnTo>
                  <a:lnTo>
                    <a:pt x="302534" y="10102"/>
                  </a:lnTo>
                  <a:lnTo>
                    <a:pt x="312293" y="23031"/>
                  </a:lnTo>
                  <a:lnTo>
                    <a:pt x="266053" y="65323"/>
                  </a:lnTo>
                  <a:lnTo>
                    <a:pt x="285338" y="132128"/>
                  </a:lnTo>
                  <a:lnTo>
                    <a:pt x="257456" y="154486"/>
                  </a:lnTo>
                  <a:lnTo>
                    <a:pt x="203548" y="154351"/>
                  </a:lnTo>
                  <a:lnTo>
                    <a:pt x="147548" y="128222"/>
                  </a:lnTo>
                  <a:lnTo>
                    <a:pt x="118969" y="11946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2" name="Figura a mano libera: forma 51">
              <a:extLst>
                <a:ext uri="{FF2B5EF4-FFF2-40B4-BE49-F238E27FC236}">
                  <a16:creationId xmlns:a16="http://schemas.microsoft.com/office/drawing/2014/main" id="{8284614A-C71E-4844-9E62-79E9C1146F2E}"/>
                </a:ext>
              </a:extLst>
            </p:cNvPr>
            <p:cNvSpPr/>
            <p:nvPr/>
          </p:nvSpPr>
          <p:spPr>
            <a:xfrm>
              <a:off x="12652266" y="5383591"/>
              <a:ext cx="792581" cy="404061"/>
            </a:xfrm>
            <a:custGeom>
              <a:avLst/>
              <a:gdLst>
                <a:gd name="connsiteX0" fmla="*/ 665945 w 792581"/>
                <a:gd name="connsiteY0" fmla="*/ 90914 h 404061"/>
                <a:gd name="connsiteX1" fmla="*/ 647589 w 792581"/>
                <a:gd name="connsiteY1" fmla="*/ 108289 h 404061"/>
                <a:gd name="connsiteX2" fmla="*/ 633648 w 792581"/>
                <a:gd name="connsiteY2" fmla="*/ 140613 h 404061"/>
                <a:gd name="connsiteX3" fmla="*/ 615988 w 792581"/>
                <a:gd name="connsiteY3" fmla="*/ 162702 h 404061"/>
                <a:gd name="connsiteX4" fmla="*/ 600652 w 792581"/>
                <a:gd name="connsiteY4" fmla="*/ 170245 h 404061"/>
                <a:gd name="connsiteX5" fmla="*/ 579042 w 792581"/>
                <a:gd name="connsiteY5" fmla="*/ 156506 h 404061"/>
                <a:gd name="connsiteX6" fmla="*/ 549532 w 792581"/>
                <a:gd name="connsiteY6" fmla="*/ 137381 h 404061"/>
                <a:gd name="connsiteX7" fmla="*/ 503060 w 792581"/>
                <a:gd name="connsiteY7" fmla="*/ 75829 h 404061"/>
                <a:gd name="connsiteX8" fmla="*/ 496554 w 792581"/>
                <a:gd name="connsiteY8" fmla="*/ 79735 h 404061"/>
                <a:gd name="connsiteX9" fmla="*/ 523508 w 792581"/>
                <a:gd name="connsiteY9" fmla="*/ 125124 h 404061"/>
                <a:gd name="connsiteX10" fmla="*/ 563474 w 792581"/>
                <a:gd name="connsiteY10" fmla="*/ 167955 h 404061"/>
                <a:gd name="connsiteX11" fmla="*/ 612735 w 792581"/>
                <a:gd name="connsiteY11" fmla="*/ 233682 h 404061"/>
                <a:gd name="connsiteX12" fmla="*/ 636667 w 792581"/>
                <a:gd name="connsiteY12" fmla="*/ 256309 h 404061"/>
                <a:gd name="connsiteX13" fmla="*/ 657580 w 792581"/>
                <a:gd name="connsiteY13" fmla="*/ 279745 h 404061"/>
                <a:gd name="connsiteX14" fmla="*/ 716136 w 792581"/>
                <a:gd name="connsiteY14" fmla="*/ 325539 h 404061"/>
                <a:gd name="connsiteX15" fmla="*/ 703123 w 792581"/>
                <a:gd name="connsiteY15" fmla="*/ 332677 h 404061"/>
                <a:gd name="connsiteX16" fmla="*/ 705214 w 792581"/>
                <a:gd name="connsiteY16" fmla="*/ 359211 h 404061"/>
                <a:gd name="connsiteX17" fmla="*/ 781196 w 792581"/>
                <a:gd name="connsiteY17" fmla="*/ 395711 h 404061"/>
                <a:gd name="connsiteX18" fmla="*/ 792582 w 792581"/>
                <a:gd name="connsiteY18" fmla="*/ 404061 h 404061"/>
                <a:gd name="connsiteX19" fmla="*/ 534197 w 792581"/>
                <a:gd name="connsiteY19" fmla="*/ 404061 h 404061"/>
                <a:gd name="connsiteX20" fmla="*/ 281388 w 792581"/>
                <a:gd name="connsiteY20" fmla="*/ 404061 h 404061"/>
                <a:gd name="connsiteX21" fmla="*/ 19517 w 792581"/>
                <a:gd name="connsiteY21" fmla="*/ 404061 h 404061"/>
                <a:gd name="connsiteX22" fmla="*/ 19517 w 792581"/>
                <a:gd name="connsiteY22" fmla="*/ 252807 h 404061"/>
                <a:gd name="connsiteX23" fmla="*/ 19517 w 792581"/>
                <a:gd name="connsiteY23" fmla="*/ 102227 h 404061"/>
                <a:gd name="connsiteX24" fmla="*/ 0 w 792581"/>
                <a:gd name="connsiteY24" fmla="*/ 67478 h 404061"/>
                <a:gd name="connsiteX25" fmla="*/ 16729 w 792581"/>
                <a:gd name="connsiteY25" fmla="*/ 40541 h 404061"/>
                <a:gd name="connsiteX26" fmla="*/ 6738 w 792581"/>
                <a:gd name="connsiteY26" fmla="*/ 21819 h 404061"/>
                <a:gd name="connsiteX27" fmla="*/ 30207 w 792581"/>
                <a:gd name="connsiteY27" fmla="*/ 673 h 404061"/>
                <a:gd name="connsiteX28" fmla="*/ 116877 w 792581"/>
                <a:gd name="connsiteY28" fmla="*/ 0 h 404061"/>
                <a:gd name="connsiteX29" fmla="*/ 179614 w 792581"/>
                <a:gd name="connsiteY29" fmla="*/ 11583 h 404061"/>
                <a:gd name="connsiteX30" fmla="*/ 244211 w 792581"/>
                <a:gd name="connsiteY30" fmla="*/ 24648 h 404061"/>
                <a:gd name="connsiteX31" fmla="*/ 274418 w 792581"/>
                <a:gd name="connsiteY31" fmla="*/ 31382 h 404061"/>
                <a:gd name="connsiteX32" fmla="*/ 324607 w 792581"/>
                <a:gd name="connsiteY32" fmla="*/ 17509 h 404061"/>
                <a:gd name="connsiteX33" fmla="*/ 351329 w 792581"/>
                <a:gd name="connsiteY33" fmla="*/ 4983 h 404061"/>
                <a:gd name="connsiteX34" fmla="*/ 408954 w 792581"/>
                <a:gd name="connsiteY34" fmla="*/ 1347 h 404061"/>
                <a:gd name="connsiteX35" fmla="*/ 455194 w 792581"/>
                <a:gd name="connsiteY35" fmla="*/ 6869 h 404061"/>
                <a:gd name="connsiteX36" fmla="*/ 473086 w 792581"/>
                <a:gd name="connsiteY36" fmla="*/ 28688 h 404061"/>
                <a:gd name="connsiteX37" fmla="*/ 488190 w 792581"/>
                <a:gd name="connsiteY37" fmla="*/ 14277 h 404061"/>
                <a:gd name="connsiteX38" fmla="*/ 540238 w 792581"/>
                <a:gd name="connsiteY38" fmla="*/ 24648 h 404061"/>
                <a:gd name="connsiteX39" fmla="*/ 591125 w 792581"/>
                <a:gd name="connsiteY39" fmla="*/ 27207 h 404061"/>
                <a:gd name="connsiteX40" fmla="*/ 623191 w 792581"/>
                <a:gd name="connsiteY40" fmla="*/ 16163 h 404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792581" h="404061">
                  <a:moveTo>
                    <a:pt x="665945" y="90914"/>
                  </a:moveTo>
                  <a:lnTo>
                    <a:pt x="647589" y="108289"/>
                  </a:lnTo>
                  <a:lnTo>
                    <a:pt x="633648" y="140613"/>
                  </a:lnTo>
                  <a:lnTo>
                    <a:pt x="615988" y="162702"/>
                  </a:lnTo>
                  <a:lnTo>
                    <a:pt x="600652" y="170245"/>
                  </a:lnTo>
                  <a:lnTo>
                    <a:pt x="579042" y="156506"/>
                  </a:lnTo>
                  <a:lnTo>
                    <a:pt x="549532" y="137381"/>
                  </a:lnTo>
                  <a:lnTo>
                    <a:pt x="503060" y="75829"/>
                  </a:lnTo>
                  <a:lnTo>
                    <a:pt x="496554" y="79735"/>
                  </a:lnTo>
                  <a:lnTo>
                    <a:pt x="523508" y="125124"/>
                  </a:lnTo>
                  <a:lnTo>
                    <a:pt x="563474" y="167955"/>
                  </a:lnTo>
                  <a:lnTo>
                    <a:pt x="612735" y="233682"/>
                  </a:lnTo>
                  <a:lnTo>
                    <a:pt x="636667" y="256309"/>
                  </a:lnTo>
                  <a:lnTo>
                    <a:pt x="657580" y="279745"/>
                  </a:lnTo>
                  <a:lnTo>
                    <a:pt x="716136" y="325539"/>
                  </a:lnTo>
                  <a:lnTo>
                    <a:pt x="703123" y="332677"/>
                  </a:lnTo>
                  <a:lnTo>
                    <a:pt x="705214" y="359211"/>
                  </a:lnTo>
                  <a:lnTo>
                    <a:pt x="781196" y="395711"/>
                  </a:lnTo>
                  <a:lnTo>
                    <a:pt x="792582" y="404061"/>
                  </a:lnTo>
                  <a:lnTo>
                    <a:pt x="534197" y="404061"/>
                  </a:lnTo>
                  <a:lnTo>
                    <a:pt x="281388" y="404061"/>
                  </a:lnTo>
                  <a:lnTo>
                    <a:pt x="19517" y="404061"/>
                  </a:lnTo>
                  <a:lnTo>
                    <a:pt x="19517" y="252807"/>
                  </a:lnTo>
                  <a:lnTo>
                    <a:pt x="19517" y="102227"/>
                  </a:lnTo>
                  <a:lnTo>
                    <a:pt x="0" y="67478"/>
                  </a:lnTo>
                  <a:lnTo>
                    <a:pt x="16729" y="40541"/>
                  </a:lnTo>
                  <a:lnTo>
                    <a:pt x="6738" y="21819"/>
                  </a:lnTo>
                  <a:lnTo>
                    <a:pt x="30207" y="673"/>
                  </a:lnTo>
                  <a:lnTo>
                    <a:pt x="116877" y="0"/>
                  </a:lnTo>
                  <a:lnTo>
                    <a:pt x="179614" y="11583"/>
                  </a:lnTo>
                  <a:lnTo>
                    <a:pt x="244211" y="24648"/>
                  </a:lnTo>
                  <a:lnTo>
                    <a:pt x="274418" y="31382"/>
                  </a:lnTo>
                  <a:lnTo>
                    <a:pt x="324607" y="17509"/>
                  </a:lnTo>
                  <a:lnTo>
                    <a:pt x="351329" y="4983"/>
                  </a:lnTo>
                  <a:lnTo>
                    <a:pt x="408954" y="1347"/>
                  </a:lnTo>
                  <a:lnTo>
                    <a:pt x="455194" y="6869"/>
                  </a:lnTo>
                  <a:lnTo>
                    <a:pt x="473086" y="28688"/>
                  </a:lnTo>
                  <a:lnTo>
                    <a:pt x="488190" y="14277"/>
                  </a:lnTo>
                  <a:lnTo>
                    <a:pt x="540238" y="24648"/>
                  </a:lnTo>
                  <a:lnTo>
                    <a:pt x="591125" y="27207"/>
                  </a:lnTo>
                  <a:lnTo>
                    <a:pt x="623191" y="1616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3" name="Figura a mano libera: forma 52">
              <a:extLst>
                <a:ext uri="{FF2B5EF4-FFF2-40B4-BE49-F238E27FC236}">
                  <a16:creationId xmlns:a16="http://schemas.microsoft.com/office/drawing/2014/main" id="{4591F189-F61D-44DD-A9DC-8F5A940B8F92}"/>
                </a:ext>
              </a:extLst>
            </p:cNvPr>
            <p:cNvSpPr/>
            <p:nvPr/>
          </p:nvSpPr>
          <p:spPr>
            <a:xfrm>
              <a:off x="13409528" y="5947526"/>
              <a:ext cx="440323" cy="215768"/>
            </a:xfrm>
            <a:custGeom>
              <a:avLst/>
              <a:gdLst>
                <a:gd name="connsiteX0" fmla="*/ 392690 w 440323"/>
                <a:gd name="connsiteY0" fmla="*/ 212402 h 215768"/>
                <a:gd name="connsiteX1" fmla="*/ 370383 w 440323"/>
                <a:gd name="connsiteY1" fmla="*/ 199876 h 215768"/>
                <a:gd name="connsiteX2" fmla="*/ 343662 w 440323"/>
                <a:gd name="connsiteY2" fmla="*/ 177383 h 215768"/>
                <a:gd name="connsiteX3" fmla="*/ 314850 w 440323"/>
                <a:gd name="connsiteY3" fmla="*/ 164992 h 215768"/>
                <a:gd name="connsiteX4" fmla="*/ 297886 w 440323"/>
                <a:gd name="connsiteY4" fmla="*/ 151523 h 215768"/>
                <a:gd name="connsiteX5" fmla="*/ 241190 w 440323"/>
                <a:gd name="connsiteY5" fmla="*/ 136034 h 215768"/>
                <a:gd name="connsiteX6" fmla="*/ 196578 w 440323"/>
                <a:gd name="connsiteY6" fmla="*/ 135630 h 215768"/>
                <a:gd name="connsiteX7" fmla="*/ 180777 w 440323"/>
                <a:gd name="connsiteY7" fmla="*/ 127414 h 215768"/>
                <a:gd name="connsiteX8" fmla="*/ 142670 w 440323"/>
                <a:gd name="connsiteY8" fmla="*/ 136573 h 215768"/>
                <a:gd name="connsiteX9" fmla="*/ 103168 w 440323"/>
                <a:gd name="connsiteY9" fmla="*/ 118929 h 215768"/>
                <a:gd name="connsiteX10" fmla="*/ 82720 w 440323"/>
                <a:gd name="connsiteY10" fmla="*/ 147887 h 215768"/>
                <a:gd name="connsiteX11" fmla="*/ 6972 w 440323"/>
                <a:gd name="connsiteY11" fmla="*/ 139805 h 215768"/>
                <a:gd name="connsiteX12" fmla="*/ 0 w 440323"/>
                <a:gd name="connsiteY12" fmla="*/ 124316 h 215768"/>
                <a:gd name="connsiteX13" fmla="*/ 28116 w 440323"/>
                <a:gd name="connsiteY13" fmla="*/ 67074 h 215768"/>
                <a:gd name="connsiteX14" fmla="*/ 34390 w 440323"/>
                <a:gd name="connsiteY14" fmla="*/ 41080 h 215768"/>
                <a:gd name="connsiteX15" fmla="*/ 54838 w 440323"/>
                <a:gd name="connsiteY15" fmla="*/ 28958 h 215768"/>
                <a:gd name="connsiteX16" fmla="*/ 102937 w 440323"/>
                <a:gd name="connsiteY16" fmla="*/ 22493 h 215768"/>
                <a:gd name="connsiteX17" fmla="*/ 135932 w 440323"/>
                <a:gd name="connsiteY17" fmla="*/ 0 h 215768"/>
                <a:gd name="connsiteX18" fmla="*/ 173807 w 440323"/>
                <a:gd name="connsiteY18" fmla="*/ 45524 h 215768"/>
                <a:gd name="connsiteX19" fmla="*/ 191697 w 440323"/>
                <a:gd name="connsiteY19" fmla="*/ 81486 h 215768"/>
                <a:gd name="connsiteX20" fmla="*/ 227482 w 440323"/>
                <a:gd name="connsiteY20" fmla="*/ 100476 h 215768"/>
                <a:gd name="connsiteX21" fmla="*/ 316244 w 440323"/>
                <a:gd name="connsiteY21" fmla="*/ 137111 h 215768"/>
                <a:gd name="connsiteX22" fmla="*/ 352492 w 440323"/>
                <a:gd name="connsiteY22" fmla="*/ 159200 h 215768"/>
                <a:gd name="connsiteX23" fmla="*/ 387810 w 440323"/>
                <a:gd name="connsiteY23" fmla="*/ 181558 h 215768"/>
                <a:gd name="connsiteX24" fmla="*/ 408258 w 440323"/>
                <a:gd name="connsiteY24" fmla="*/ 194757 h 215768"/>
                <a:gd name="connsiteX25" fmla="*/ 440324 w 440323"/>
                <a:gd name="connsiteY25" fmla="*/ 206341 h 215768"/>
                <a:gd name="connsiteX26" fmla="*/ 420574 w 440323"/>
                <a:gd name="connsiteY26" fmla="*/ 215769 h 215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40323" h="215768">
                  <a:moveTo>
                    <a:pt x="392690" y="212402"/>
                  </a:moveTo>
                  <a:lnTo>
                    <a:pt x="370383" y="199876"/>
                  </a:lnTo>
                  <a:lnTo>
                    <a:pt x="343662" y="177383"/>
                  </a:lnTo>
                  <a:lnTo>
                    <a:pt x="314850" y="164992"/>
                  </a:lnTo>
                  <a:lnTo>
                    <a:pt x="297886" y="151523"/>
                  </a:lnTo>
                  <a:lnTo>
                    <a:pt x="241190" y="136034"/>
                  </a:lnTo>
                  <a:lnTo>
                    <a:pt x="196578" y="135630"/>
                  </a:lnTo>
                  <a:lnTo>
                    <a:pt x="180777" y="127414"/>
                  </a:lnTo>
                  <a:lnTo>
                    <a:pt x="142670" y="136573"/>
                  </a:lnTo>
                  <a:lnTo>
                    <a:pt x="103168" y="118929"/>
                  </a:lnTo>
                  <a:lnTo>
                    <a:pt x="82720" y="147887"/>
                  </a:lnTo>
                  <a:lnTo>
                    <a:pt x="6972" y="139805"/>
                  </a:lnTo>
                  <a:lnTo>
                    <a:pt x="0" y="124316"/>
                  </a:lnTo>
                  <a:lnTo>
                    <a:pt x="28116" y="67074"/>
                  </a:lnTo>
                  <a:lnTo>
                    <a:pt x="34390" y="41080"/>
                  </a:lnTo>
                  <a:lnTo>
                    <a:pt x="54838" y="28958"/>
                  </a:lnTo>
                  <a:lnTo>
                    <a:pt x="102937" y="22493"/>
                  </a:lnTo>
                  <a:lnTo>
                    <a:pt x="135932" y="0"/>
                  </a:lnTo>
                  <a:lnTo>
                    <a:pt x="173807" y="45524"/>
                  </a:lnTo>
                  <a:lnTo>
                    <a:pt x="191697" y="81486"/>
                  </a:lnTo>
                  <a:lnTo>
                    <a:pt x="227482" y="100476"/>
                  </a:lnTo>
                  <a:lnTo>
                    <a:pt x="316244" y="137111"/>
                  </a:lnTo>
                  <a:lnTo>
                    <a:pt x="352492" y="159200"/>
                  </a:lnTo>
                  <a:lnTo>
                    <a:pt x="387810" y="181558"/>
                  </a:lnTo>
                  <a:lnTo>
                    <a:pt x="408258" y="194757"/>
                  </a:lnTo>
                  <a:lnTo>
                    <a:pt x="440324" y="206341"/>
                  </a:lnTo>
                  <a:lnTo>
                    <a:pt x="420574" y="21576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4" name="Figura a mano libera: forma 53">
              <a:extLst>
                <a:ext uri="{FF2B5EF4-FFF2-40B4-BE49-F238E27FC236}">
                  <a16:creationId xmlns:a16="http://schemas.microsoft.com/office/drawing/2014/main" id="{AE5A37A0-86BD-405A-87B1-339A8F02A0BD}"/>
                </a:ext>
              </a:extLst>
            </p:cNvPr>
            <p:cNvSpPr/>
            <p:nvPr/>
          </p:nvSpPr>
          <p:spPr>
            <a:xfrm>
              <a:off x="10431131" y="4803359"/>
              <a:ext cx="810008" cy="382915"/>
            </a:xfrm>
            <a:custGeom>
              <a:avLst/>
              <a:gdLst>
                <a:gd name="connsiteX0" fmla="*/ 23236 w 810008"/>
                <a:gd name="connsiteY0" fmla="*/ 95762 h 382915"/>
                <a:gd name="connsiteX1" fmla="*/ 26489 w 810008"/>
                <a:gd name="connsiteY1" fmla="*/ 59666 h 382915"/>
                <a:gd name="connsiteX2" fmla="*/ 0 w 810008"/>
                <a:gd name="connsiteY2" fmla="*/ 37308 h 382915"/>
                <a:gd name="connsiteX3" fmla="*/ 92015 w 810008"/>
                <a:gd name="connsiteY3" fmla="*/ 0 h 382915"/>
                <a:gd name="connsiteX4" fmla="*/ 171714 w 810008"/>
                <a:gd name="connsiteY4" fmla="*/ 9428 h 382915"/>
                <a:gd name="connsiteX5" fmla="*/ 259314 w 810008"/>
                <a:gd name="connsiteY5" fmla="*/ 9024 h 382915"/>
                <a:gd name="connsiteX6" fmla="*/ 328558 w 810008"/>
                <a:gd name="connsiteY6" fmla="*/ 17913 h 382915"/>
                <a:gd name="connsiteX7" fmla="*/ 382698 w 810008"/>
                <a:gd name="connsiteY7" fmla="*/ 15219 h 382915"/>
                <a:gd name="connsiteX8" fmla="*/ 487957 w 810008"/>
                <a:gd name="connsiteY8" fmla="*/ 16836 h 382915"/>
                <a:gd name="connsiteX9" fmla="*/ 513982 w 810008"/>
                <a:gd name="connsiteY9" fmla="*/ 36904 h 382915"/>
                <a:gd name="connsiteX10" fmla="*/ 633880 w 810008"/>
                <a:gd name="connsiteY10" fmla="*/ 60205 h 382915"/>
                <a:gd name="connsiteX11" fmla="*/ 657580 w 810008"/>
                <a:gd name="connsiteY11" fmla="*/ 49161 h 382915"/>
                <a:gd name="connsiteX12" fmla="*/ 731006 w 810008"/>
                <a:gd name="connsiteY12" fmla="*/ 72327 h 382915"/>
                <a:gd name="connsiteX13" fmla="*/ 806523 w 810008"/>
                <a:gd name="connsiteY13" fmla="*/ 65727 h 382915"/>
                <a:gd name="connsiteX14" fmla="*/ 810009 w 810008"/>
                <a:gd name="connsiteY14" fmla="*/ 95223 h 382915"/>
                <a:gd name="connsiteX15" fmla="*/ 748201 w 810008"/>
                <a:gd name="connsiteY15" fmla="*/ 128761 h 382915"/>
                <a:gd name="connsiteX16" fmla="*/ 664783 w 810008"/>
                <a:gd name="connsiteY16" fmla="*/ 139266 h 382915"/>
                <a:gd name="connsiteX17" fmla="*/ 658974 w 810008"/>
                <a:gd name="connsiteY17" fmla="*/ 155967 h 382915"/>
                <a:gd name="connsiteX18" fmla="*/ 618776 w 810008"/>
                <a:gd name="connsiteY18" fmla="*/ 183309 h 382915"/>
                <a:gd name="connsiteX19" fmla="*/ 593681 w 810008"/>
                <a:gd name="connsiteY19" fmla="*/ 223176 h 382915"/>
                <a:gd name="connsiteX20" fmla="*/ 619008 w 810008"/>
                <a:gd name="connsiteY20" fmla="*/ 250787 h 382915"/>
                <a:gd name="connsiteX21" fmla="*/ 581366 w 810008"/>
                <a:gd name="connsiteY21" fmla="*/ 272337 h 382915"/>
                <a:gd name="connsiteX22" fmla="*/ 567424 w 810008"/>
                <a:gd name="connsiteY22" fmla="*/ 303315 h 382915"/>
                <a:gd name="connsiteX23" fmla="*/ 518164 w 810008"/>
                <a:gd name="connsiteY23" fmla="*/ 312743 h 382915"/>
                <a:gd name="connsiteX24" fmla="*/ 471924 w 810008"/>
                <a:gd name="connsiteY24" fmla="*/ 348974 h 382915"/>
                <a:gd name="connsiteX25" fmla="*/ 389436 w 810008"/>
                <a:gd name="connsiteY25" fmla="*/ 349648 h 382915"/>
                <a:gd name="connsiteX26" fmla="*/ 327163 w 810008"/>
                <a:gd name="connsiteY26" fmla="*/ 348839 h 382915"/>
                <a:gd name="connsiteX27" fmla="*/ 286500 w 810008"/>
                <a:gd name="connsiteY27" fmla="*/ 365271 h 382915"/>
                <a:gd name="connsiteX28" fmla="*/ 261638 w 810008"/>
                <a:gd name="connsiteY28" fmla="*/ 382915 h 382915"/>
                <a:gd name="connsiteX29" fmla="*/ 229572 w 810008"/>
                <a:gd name="connsiteY29" fmla="*/ 379009 h 382915"/>
                <a:gd name="connsiteX30" fmla="*/ 205639 w 810008"/>
                <a:gd name="connsiteY30" fmla="*/ 363251 h 382915"/>
                <a:gd name="connsiteX31" fmla="*/ 187050 w 810008"/>
                <a:gd name="connsiteY31" fmla="*/ 336314 h 382915"/>
                <a:gd name="connsiteX32" fmla="*/ 126172 w 810008"/>
                <a:gd name="connsiteY32" fmla="*/ 329040 h 382915"/>
                <a:gd name="connsiteX33" fmla="*/ 120827 w 810008"/>
                <a:gd name="connsiteY33" fmla="*/ 313417 h 382915"/>
                <a:gd name="connsiteX34" fmla="*/ 144993 w 810008"/>
                <a:gd name="connsiteY34" fmla="*/ 295638 h 382915"/>
                <a:gd name="connsiteX35" fmla="*/ 153823 w 810008"/>
                <a:gd name="connsiteY35" fmla="*/ 282708 h 382915"/>
                <a:gd name="connsiteX36" fmla="*/ 131515 w 810008"/>
                <a:gd name="connsiteY36" fmla="*/ 268431 h 382915"/>
                <a:gd name="connsiteX37" fmla="*/ 149408 w 810008"/>
                <a:gd name="connsiteY37" fmla="*/ 236780 h 382915"/>
                <a:gd name="connsiteX38" fmla="*/ 123383 w 810008"/>
                <a:gd name="connsiteY38" fmla="*/ 207552 h 382915"/>
                <a:gd name="connsiteX39" fmla="*/ 151499 w 810008"/>
                <a:gd name="connsiteY39" fmla="*/ 203512 h 382915"/>
                <a:gd name="connsiteX40" fmla="*/ 154054 w 810008"/>
                <a:gd name="connsiteY40" fmla="*/ 180346 h 382915"/>
                <a:gd name="connsiteX41" fmla="*/ 164744 w 810008"/>
                <a:gd name="connsiteY41" fmla="*/ 173207 h 382915"/>
                <a:gd name="connsiteX42" fmla="*/ 165441 w 810008"/>
                <a:gd name="connsiteY42" fmla="*/ 134417 h 382915"/>
                <a:gd name="connsiteX43" fmla="*/ 195647 w 810008"/>
                <a:gd name="connsiteY43" fmla="*/ 120949 h 382915"/>
                <a:gd name="connsiteX44" fmla="*/ 177523 w 810008"/>
                <a:gd name="connsiteY44" fmla="*/ 95627 h 382915"/>
                <a:gd name="connsiteX45" fmla="*/ 139416 w 810008"/>
                <a:gd name="connsiteY45" fmla="*/ 93877 h 382915"/>
                <a:gd name="connsiteX46" fmla="*/ 128263 w 810008"/>
                <a:gd name="connsiteY46" fmla="*/ 100207 h 382915"/>
                <a:gd name="connsiteX47" fmla="*/ 89923 w 810008"/>
                <a:gd name="connsiteY47" fmla="*/ 100342 h 382915"/>
                <a:gd name="connsiteX48" fmla="*/ 73425 w 810008"/>
                <a:gd name="connsiteY48" fmla="*/ 75559 h 382915"/>
                <a:gd name="connsiteX49" fmla="*/ 46937 w 810008"/>
                <a:gd name="connsiteY49" fmla="*/ 82967 h 382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810008" h="382915">
                  <a:moveTo>
                    <a:pt x="23236" y="95762"/>
                  </a:moveTo>
                  <a:lnTo>
                    <a:pt x="26489" y="59666"/>
                  </a:lnTo>
                  <a:lnTo>
                    <a:pt x="0" y="37308"/>
                  </a:lnTo>
                  <a:lnTo>
                    <a:pt x="92015" y="0"/>
                  </a:lnTo>
                  <a:lnTo>
                    <a:pt x="171714" y="9428"/>
                  </a:lnTo>
                  <a:lnTo>
                    <a:pt x="259314" y="9024"/>
                  </a:lnTo>
                  <a:lnTo>
                    <a:pt x="328558" y="17913"/>
                  </a:lnTo>
                  <a:lnTo>
                    <a:pt x="382698" y="15219"/>
                  </a:lnTo>
                  <a:lnTo>
                    <a:pt x="487957" y="16836"/>
                  </a:lnTo>
                  <a:lnTo>
                    <a:pt x="513982" y="36904"/>
                  </a:lnTo>
                  <a:lnTo>
                    <a:pt x="633880" y="60205"/>
                  </a:lnTo>
                  <a:lnTo>
                    <a:pt x="657580" y="49161"/>
                  </a:lnTo>
                  <a:lnTo>
                    <a:pt x="731006" y="72327"/>
                  </a:lnTo>
                  <a:lnTo>
                    <a:pt x="806523" y="65727"/>
                  </a:lnTo>
                  <a:lnTo>
                    <a:pt x="810009" y="95223"/>
                  </a:lnTo>
                  <a:lnTo>
                    <a:pt x="748201" y="128761"/>
                  </a:lnTo>
                  <a:lnTo>
                    <a:pt x="664783" y="139266"/>
                  </a:lnTo>
                  <a:lnTo>
                    <a:pt x="658974" y="155967"/>
                  </a:lnTo>
                  <a:lnTo>
                    <a:pt x="618776" y="183309"/>
                  </a:lnTo>
                  <a:lnTo>
                    <a:pt x="593681" y="223176"/>
                  </a:lnTo>
                  <a:lnTo>
                    <a:pt x="619008" y="250787"/>
                  </a:lnTo>
                  <a:lnTo>
                    <a:pt x="581366" y="272337"/>
                  </a:lnTo>
                  <a:lnTo>
                    <a:pt x="567424" y="303315"/>
                  </a:lnTo>
                  <a:lnTo>
                    <a:pt x="518164" y="312743"/>
                  </a:lnTo>
                  <a:lnTo>
                    <a:pt x="471924" y="348974"/>
                  </a:lnTo>
                  <a:lnTo>
                    <a:pt x="389436" y="349648"/>
                  </a:lnTo>
                  <a:lnTo>
                    <a:pt x="327163" y="348839"/>
                  </a:lnTo>
                  <a:lnTo>
                    <a:pt x="286500" y="365271"/>
                  </a:lnTo>
                  <a:lnTo>
                    <a:pt x="261638" y="382915"/>
                  </a:lnTo>
                  <a:lnTo>
                    <a:pt x="229572" y="379009"/>
                  </a:lnTo>
                  <a:lnTo>
                    <a:pt x="205639" y="363251"/>
                  </a:lnTo>
                  <a:lnTo>
                    <a:pt x="187050" y="336314"/>
                  </a:lnTo>
                  <a:lnTo>
                    <a:pt x="126172" y="329040"/>
                  </a:lnTo>
                  <a:lnTo>
                    <a:pt x="120827" y="313417"/>
                  </a:lnTo>
                  <a:lnTo>
                    <a:pt x="144993" y="295638"/>
                  </a:lnTo>
                  <a:lnTo>
                    <a:pt x="153823" y="282708"/>
                  </a:lnTo>
                  <a:lnTo>
                    <a:pt x="131515" y="268431"/>
                  </a:lnTo>
                  <a:lnTo>
                    <a:pt x="149408" y="236780"/>
                  </a:lnTo>
                  <a:lnTo>
                    <a:pt x="123383" y="207552"/>
                  </a:lnTo>
                  <a:lnTo>
                    <a:pt x="151499" y="203512"/>
                  </a:lnTo>
                  <a:lnTo>
                    <a:pt x="154054" y="180346"/>
                  </a:lnTo>
                  <a:lnTo>
                    <a:pt x="164744" y="173207"/>
                  </a:lnTo>
                  <a:lnTo>
                    <a:pt x="165441" y="134417"/>
                  </a:lnTo>
                  <a:lnTo>
                    <a:pt x="195647" y="120949"/>
                  </a:lnTo>
                  <a:lnTo>
                    <a:pt x="177523" y="95627"/>
                  </a:lnTo>
                  <a:lnTo>
                    <a:pt x="139416" y="93877"/>
                  </a:lnTo>
                  <a:lnTo>
                    <a:pt x="128263" y="100207"/>
                  </a:lnTo>
                  <a:lnTo>
                    <a:pt x="89923" y="100342"/>
                  </a:lnTo>
                  <a:lnTo>
                    <a:pt x="73425" y="75559"/>
                  </a:lnTo>
                  <a:lnTo>
                    <a:pt x="46937" y="8296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5" name="Figura a mano libera: forma 54">
              <a:extLst>
                <a:ext uri="{FF2B5EF4-FFF2-40B4-BE49-F238E27FC236}">
                  <a16:creationId xmlns:a16="http://schemas.microsoft.com/office/drawing/2014/main" id="{F09D83B3-2B5D-44D3-A680-14DB217CFDE7}"/>
                </a:ext>
              </a:extLst>
            </p:cNvPr>
            <p:cNvSpPr/>
            <p:nvPr/>
          </p:nvSpPr>
          <p:spPr>
            <a:xfrm>
              <a:off x="13189948" y="6066455"/>
              <a:ext cx="966619" cy="439349"/>
            </a:xfrm>
            <a:custGeom>
              <a:avLst/>
              <a:gdLst>
                <a:gd name="connsiteX0" fmla="*/ 322748 w 966619"/>
                <a:gd name="connsiteY0" fmla="*/ 0 h 439349"/>
                <a:gd name="connsiteX1" fmla="*/ 362249 w 966619"/>
                <a:gd name="connsiteY1" fmla="*/ 17644 h 439349"/>
                <a:gd name="connsiteX2" fmla="*/ 400357 w 966619"/>
                <a:gd name="connsiteY2" fmla="*/ 8485 h 439349"/>
                <a:gd name="connsiteX3" fmla="*/ 416157 w 966619"/>
                <a:gd name="connsiteY3" fmla="*/ 16701 h 439349"/>
                <a:gd name="connsiteX4" fmla="*/ 460770 w 966619"/>
                <a:gd name="connsiteY4" fmla="*/ 17105 h 439349"/>
                <a:gd name="connsiteX5" fmla="*/ 517466 w 966619"/>
                <a:gd name="connsiteY5" fmla="*/ 32594 h 439349"/>
                <a:gd name="connsiteX6" fmla="*/ 534429 w 966619"/>
                <a:gd name="connsiteY6" fmla="*/ 46063 h 439349"/>
                <a:gd name="connsiteX7" fmla="*/ 563242 w 966619"/>
                <a:gd name="connsiteY7" fmla="*/ 58454 h 439349"/>
                <a:gd name="connsiteX8" fmla="*/ 589962 w 966619"/>
                <a:gd name="connsiteY8" fmla="*/ 80947 h 439349"/>
                <a:gd name="connsiteX9" fmla="*/ 612270 w 966619"/>
                <a:gd name="connsiteY9" fmla="*/ 93473 h 439349"/>
                <a:gd name="connsiteX10" fmla="*/ 589266 w 966619"/>
                <a:gd name="connsiteY10" fmla="*/ 110443 h 439349"/>
                <a:gd name="connsiteX11" fmla="*/ 567424 w 966619"/>
                <a:gd name="connsiteY11" fmla="*/ 128357 h 439349"/>
                <a:gd name="connsiteX12" fmla="*/ 572304 w 966619"/>
                <a:gd name="connsiteY12" fmla="*/ 138997 h 439349"/>
                <a:gd name="connsiteX13" fmla="*/ 573466 w 966619"/>
                <a:gd name="connsiteY13" fmla="*/ 150580 h 439349"/>
                <a:gd name="connsiteX14" fmla="*/ 609947 w 966619"/>
                <a:gd name="connsiteY14" fmla="*/ 151253 h 439349"/>
                <a:gd name="connsiteX15" fmla="*/ 625514 w 966619"/>
                <a:gd name="connsiteY15" fmla="*/ 148560 h 439349"/>
                <a:gd name="connsiteX16" fmla="*/ 639921 w 966619"/>
                <a:gd name="connsiteY16" fmla="*/ 155294 h 439349"/>
                <a:gd name="connsiteX17" fmla="*/ 625747 w 966619"/>
                <a:gd name="connsiteY17" fmla="*/ 168897 h 439349"/>
                <a:gd name="connsiteX18" fmla="*/ 649912 w 966619"/>
                <a:gd name="connsiteY18" fmla="*/ 189908 h 439349"/>
                <a:gd name="connsiteX19" fmla="*/ 673846 w 966619"/>
                <a:gd name="connsiteY19" fmla="*/ 208226 h 439349"/>
                <a:gd name="connsiteX20" fmla="*/ 698707 w 966619"/>
                <a:gd name="connsiteY20" fmla="*/ 221830 h 439349"/>
                <a:gd name="connsiteX21" fmla="*/ 911783 w 966619"/>
                <a:gd name="connsiteY21" fmla="*/ 266815 h 439349"/>
                <a:gd name="connsiteX22" fmla="*/ 966619 w 966619"/>
                <a:gd name="connsiteY22" fmla="*/ 266545 h 439349"/>
                <a:gd name="connsiteX23" fmla="*/ 782358 w 966619"/>
                <a:gd name="connsiteY23" fmla="*/ 379952 h 439349"/>
                <a:gd name="connsiteX24" fmla="*/ 697546 w 966619"/>
                <a:gd name="connsiteY24" fmla="*/ 381568 h 439349"/>
                <a:gd name="connsiteX25" fmla="*/ 639455 w 966619"/>
                <a:gd name="connsiteY25" fmla="*/ 408102 h 439349"/>
                <a:gd name="connsiteX26" fmla="*/ 597863 w 966619"/>
                <a:gd name="connsiteY26" fmla="*/ 408775 h 439349"/>
                <a:gd name="connsiteX27" fmla="*/ 579971 w 966619"/>
                <a:gd name="connsiteY27" fmla="*/ 420627 h 439349"/>
                <a:gd name="connsiteX28" fmla="*/ 535358 w 966619"/>
                <a:gd name="connsiteY28" fmla="*/ 420627 h 439349"/>
                <a:gd name="connsiteX29" fmla="*/ 509101 w 966619"/>
                <a:gd name="connsiteY29" fmla="*/ 407967 h 439349"/>
                <a:gd name="connsiteX30" fmla="*/ 449617 w 966619"/>
                <a:gd name="connsiteY30" fmla="*/ 423725 h 439349"/>
                <a:gd name="connsiteX31" fmla="*/ 430331 w 966619"/>
                <a:gd name="connsiteY31" fmla="*/ 439349 h 439349"/>
                <a:gd name="connsiteX32" fmla="*/ 386880 w 966619"/>
                <a:gd name="connsiteY32" fmla="*/ 436386 h 439349"/>
                <a:gd name="connsiteX33" fmla="*/ 372473 w 966619"/>
                <a:gd name="connsiteY33" fmla="*/ 432076 h 439349"/>
                <a:gd name="connsiteX34" fmla="*/ 357138 w 966619"/>
                <a:gd name="connsiteY34" fmla="*/ 433019 h 439349"/>
                <a:gd name="connsiteX35" fmla="*/ 336690 w 966619"/>
                <a:gd name="connsiteY35" fmla="*/ 432749 h 439349"/>
                <a:gd name="connsiteX36" fmla="*/ 254203 w 966619"/>
                <a:gd name="connsiteY36" fmla="*/ 400694 h 439349"/>
                <a:gd name="connsiteX37" fmla="*/ 208892 w 966619"/>
                <a:gd name="connsiteY37" fmla="*/ 400694 h 439349"/>
                <a:gd name="connsiteX38" fmla="*/ 186585 w 966619"/>
                <a:gd name="connsiteY38" fmla="*/ 388437 h 439349"/>
                <a:gd name="connsiteX39" fmla="*/ 186585 w 966619"/>
                <a:gd name="connsiteY39" fmla="*/ 367291 h 439349"/>
                <a:gd name="connsiteX40" fmla="*/ 152660 w 966619"/>
                <a:gd name="connsiteY40" fmla="*/ 360961 h 439349"/>
                <a:gd name="connsiteX41" fmla="*/ 114321 w 966619"/>
                <a:gd name="connsiteY41" fmla="*/ 319882 h 439349"/>
                <a:gd name="connsiteX42" fmla="*/ 84578 w 966619"/>
                <a:gd name="connsiteY42" fmla="*/ 311127 h 439349"/>
                <a:gd name="connsiteX43" fmla="*/ 72960 w 966619"/>
                <a:gd name="connsiteY43" fmla="*/ 296042 h 439349"/>
                <a:gd name="connsiteX44" fmla="*/ 39965 w 966619"/>
                <a:gd name="connsiteY44" fmla="*/ 277590 h 439349"/>
                <a:gd name="connsiteX45" fmla="*/ 0 w 966619"/>
                <a:gd name="connsiteY45" fmla="*/ 274896 h 439349"/>
                <a:gd name="connsiteX46" fmla="*/ 22306 w 966619"/>
                <a:gd name="connsiteY46" fmla="*/ 253212 h 439349"/>
                <a:gd name="connsiteX47" fmla="*/ 56696 w 966619"/>
                <a:gd name="connsiteY47" fmla="*/ 252269 h 439349"/>
                <a:gd name="connsiteX48" fmla="*/ 66455 w 966619"/>
                <a:gd name="connsiteY48" fmla="*/ 240686 h 439349"/>
                <a:gd name="connsiteX49" fmla="*/ 65757 w 966619"/>
                <a:gd name="connsiteY49" fmla="*/ 206610 h 439349"/>
                <a:gd name="connsiteX50" fmla="*/ 85043 w 966619"/>
                <a:gd name="connsiteY50" fmla="*/ 166742 h 439349"/>
                <a:gd name="connsiteX51" fmla="*/ 115715 w 966619"/>
                <a:gd name="connsiteY51" fmla="*/ 155967 h 439349"/>
                <a:gd name="connsiteX52" fmla="*/ 122453 w 966619"/>
                <a:gd name="connsiteY52" fmla="*/ 140344 h 439349"/>
                <a:gd name="connsiteX53" fmla="*/ 150337 w 966619"/>
                <a:gd name="connsiteY53" fmla="*/ 111117 h 439349"/>
                <a:gd name="connsiteX54" fmla="*/ 189606 w 966619"/>
                <a:gd name="connsiteY54" fmla="*/ 91991 h 439349"/>
                <a:gd name="connsiteX55" fmla="*/ 216095 w 966619"/>
                <a:gd name="connsiteY55" fmla="*/ 54144 h 439349"/>
                <a:gd name="connsiteX56" fmla="*/ 226552 w 966619"/>
                <a:gd name="connsiteY56" fmla="*/ 20876 h 439349"/>
                <a:gd name="connsiteX57" fmla="*/ 302300 w 966619"/>
                <a:gd name="connsiteY57" fmla="*/ 28958 h 4393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966619" h="439349">
                  <a:moveTo>
                    <a:pt x="322748" y="0"/>
                  </a:moveTo>
                  <a:lnTo>
                    <a:pt x="362249" y="17644"/>
                  </a:lnTo>
                  <a:lnTo>
                    <a:pt x="400357" y="8485"/>
                  </a:lnTo>
                  <a:lnTo>
                    <a:pt x="416157" y="16701"/>
                  </a:lnTo>
                  <a:lnTo>
                    <a:pt x="460770" y="17105"/>
                  </a:lnTo>
                  <a:lnTo>
                    <a:pt x="517466" y="32594"/>
                  </a:lnTo>
                  <a:lnTo>
                    <a:pt x="534429" y="46063"/>
                  </a:lnTo>
                  <a:lnTo>
                    <a:pt x="563242" y="58454"/>
                  </a:lnTo>
                  <a:lnTo>
                    <a:pt x="589962" y="80947"/>
                  </a:lnTo>
                  <a:lnTo>
                    <a:pt x="612270" y="93473"/>
                  </a:lnTo>
                  <a:lnTo>
                    <a:pt x="589266" y="110443"/>
                  </a:lnTo>
                  <a:lnTo>
                    <a:pt x="567424" y="128357"/>
                  </a:lnTo>
                  <a:lnTo>
                    <a:pt x="572304" y="138997"/>
                  </a:lnTo>
                  <a:lnTo>
                    <a:pt x="573466" y="150580"/>
                  </a:lnTo>
                  <a:lnTo>
                    <a:pt x="609947" y="151253"/>
                  </a:lnTo>
                  <a:lnTo>
                    <a:pt x="625514" y="148560"/>
                  </a:lnTo>
                  <a:lnTo>
                    <a:pt x="639921" y="155294"/>
                  </a:lnTo>
                  <a:lnTo>
                    <a:pt x="625747" y="168897"/>
                  </a:lnTo>
                  <a:lnTo>
                    <a:pt x="649912" y="189908"/>
                  </a:lnTo>
                  <a:lnTo>
                    <a:pt x="673846" y="208226"/>
                  </a:lnTo>
                  <a:lnTo>
                    <a:pt x="698707" y="221830"/>
                  </a:lnTo>
                  <a:lnTo>
                    <a:pt x="911783" y="266815"/>
                  </a:lnTo>
                  <a:lnTo>
                    <a:pt x="966619" y="266545"/>
                  </a:lnTo>
                  <a:lnTo>
                    <a:pt x="782358" y="379952"/>
                  </a:lnTo>
                  <a:lnTo>
                    <a:pt x="697546" y="381568"/>
                  </a:lnTo>
                  <a:lnTo>
                    <a:pt x="639455" y="408102"/>
                  </a:lnTo>
                  <a:lnTo>
                    <a:pt x="597863" y="408775"/>
                  </a:lnTo>
                  <a:lnTo>
                    <a:pt x="579971" y="420627"/>
                  </a:lnTo>
                  <a:lnTo>
                    <a:pt x="535358" y="420627"/>
                  </a:lnTo>
                  <a:lnTo>
                    <a:pt x="509101" y="407967"/>
                  </a:lnTo>
                  <a:lnTo>
                    <a:pt x="449617" y="423725"/>
                  </a:lnTo>
                  <a:lnTo>
                    <a:pt x="430331" y="439349"/>
                  </a:lnTo>
                  <a:lnTo>
                    <a:pt x="386880" y="436386"/>
                  </a:lnTo>
                  <a:lnTo>
                    <a:pt x="372473" y="432076"/>
                  </a:lnTo>
                  <a:lnTo>
                    <a:pt x="357138" y="433019"/>
                  </a:lnTo>
                  <a:lnTo>
                    <a:pt x="336690" y="432749"/>
                  </a:lnTo>
                  <a:lnTo>
                    <a:pt x="254203" y="400694"/>
                  </a:lnTo>
                  <a:lnTo>
                    <a:pt x="208892" y="400694"/>
                  </a:lnTo>
                  <a:lnTo>
                    <a:pt x="186585" y="388437"/>
                  </a:lnTo>
                  <a:lnTo>
                    <a:pt x="186585" y="367291"/>
                  </a:lnTo>
                  <a:lnTo>
                    <a:pt x="152660" y="360961"/>
                  </a:lnTo>
                  <a:lnTo>
                    <a:pt x="114321" y="319882"/>
                  </a:lnTo>
                  <a:lnTo>
                    <a:pt x="84578" y="311127"/>
                  </a:lnTo>
                  <a:lnTo>
                    <a:pt x="72960" y="296042"/>
                  </a:lnTo>
                  <a:lnTo>
                    <a:pt x="39965" y="277590"/>
                  </a:lnTo>
                  <a:lnTo>
                    <a:pt x="0" y="274896"/>
                  </a:lnTo>
                  <a:lnTo>
                    <a:pt x="22306" y="253212"/>
                  </a:lnTo>
                  <a:lnTo>
                    <a:pt x="56696" y="252269"/>
                  </a:lnTo>
                  <a:lnTo>
                    <a:pt x="66455" y="240686"/>
                  </a:lnTo>
                  <a:lnTo>
                    <a:pt x="65757" y="206610"/>
                  </a:lnTo>
                  <a:lnTo>
                    <a:pt x="85043" y="166742"/>
                  </a:lnTo>
                  <a:lnTo>
                    <a:pt x="115715" y="155967"/>
                  </a:lnTo>
                  <a:lnTo>
                    <a:pt x="122453" y="140344"/>
                  </a:lnTo>
                  <a:lnTo>
                    <a:pt x="150337" y="111117"/>
                  </a:lnTo>
                  <a:lnTo>
                    <a:pt x="189606" y="91991"/>
                  </a:lnTo>
                  <a:lnTo>
                    <a:pt x="216095" y="54144"/>
                  </a:lnTo>
                  <a:lnTo>
                    <a:pt x="226552" y="20876"/>
                  </a:lnTo>
                  <a:lnTo>
                    <a:pt x="302300" y="2895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6" name="Figura a mano libera: forma 55">
              <a:extLst>
                <a:ext uri="{FF2B5EF4-FFF2-40B4-BE49-F238E27FC236}">
                  <a16:creationId xmlns:a16="http://schemas.microsoft.com/office/drawing/2014/main" id="{1A36BBAE-FC01-461B-ABA3-A40883FFD5B6}"/>
                </a:ext>
              </a:extLst>
            </p:cNvPr>
            <p:cNvSpPr/>
            <p:nvPr/>
          </p:nvSpPr>
          <p:spPr>
            <a:xfrm>
              <a:off x="7055861" y="8875219"/>
              <a:ext cx="224692" cy="72865"/>
            </a:xfrm>
            <a:custGeom>
              <a:avLst/>
              <a:gdLst>
                <a:gd name="connsiteX0" fmla="*/ 0 w 224692"/>
                <a:gd name="connsiteY0" fmla="*/ 45255 h 72865"/>
                <a:gd name="connsiteX1" fmla="*/ 78073 w 224692"/>
                <a:gd name="connsiteY1" fmla="*/ 9024 h 72865"/>
                <a:gd name="connsiteX2" fmla="*/ 133607 w 224692"/>
                <a:gd name="connsiteY2" fmla="*/ 24109 h 72865"/>
                <a:gd name="connsiteX3" fmla="*/ 172644 w 224692"/>
                <a:gd name="connsiteY3" fmla="*/ 0 h 72865"/>
                <a:gd name="connsiteX4" fmla="*/ 224692 w 224692"/>
                <a:gd name="connsiteY4" fmla="*/ 27072 h 72865"/>
                <a:gd name="connsiteX5" fmla="*/ 205174 w 224692"/>
                <a:gd name="connsiteY5" fmla="*/ 48352 h 72865"/>
                <a:gd name="connsiteX6" fmla="*/ 117110 w 224692"/>
                <a:gd name="connsiteY6" fmla="*/ 66669 h 72865"/>
                <a:gd name="connsiteX7" fmla="*/ 87832 w 224692"/>
                <a:gd name="connsiteY7" fmla="*/ 45255 h 72865"/>
                <a:gd name="connsiteX8" fmla="*/ 32530 w 224692"/>
                <a:gd name="connsiteY8" fmla="*/ 72865 h 7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692" h="72865">
                  <a:moveTo>
                    <a:pt x="0" y="45255"/>
                  </a:moveTo>
                  <a:lnTo>
                    <a:pt x="78073" y="9024"/>
                  </a:lnTo>
                  <a:lnTo>
                    <a:pt x="133607" y="24109"/>
                  </a:lnTo>
                  <a:lnTo>
                    <a:pt x="172644" y="0"/>
                  </a:lnTo>
                  <a:lnTo>
                    <a:pt x="224692" y="27072"/>
                  </a:lnTo>
                  <a:lnTo>
                    <a:pt x="205174" y="48352"/>
                  </a:lnTo>
                  <a:lnTo>
                    <a:pt x="117110" y="66669"/>
                  </a:lnTo>
                  <a:lnTo>
                    <a:pt x="87832" y="45255"/>
                  </a:lnTo>
                  <a:lnTo>
                    <a:pt x="32530" y="7286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7" name="Figura a mano libera: forma 56">
              <a:extLst>
                <a:ext uri="{FF2B5EF4-FFF2-40B4-BE49-F238E27FC236}">
                  <a16:creationId xmlns:a16="http://schemas.microsoft.com/office/drawing/2014/main" id="{EAA28B1A-153E-436D-9782-5380ED3BA35B}"/>
                </a:ext>
              </a:extLst>
            </p:cNvPr>
            <p:cNvSpPr/>
            <p:nvPr/>
          </p:nvSpPr>
          <p:spPr>
            <a:xfrm>
              <a:off x="12388072" y="2874641"/>
              <a:ext cx="708234" cy="934189"/>
            </a:xfrm>
            <a:custGeom>
              <a:avLst/>
              <a:gdLst>
                <a:gd name="connsiteX0" fmla="*/ 517699 w 708234"/>
                <a:gd name="connsiteY0" fmla="*/ 119198 h 934189"/>
                <a:gd name="connsiteX1" fmla="*/ 508172 w 708234"/>
                <a:gd name="connsiteY1" fmla="*/ 191929 h 934189"/>
                <a:gd name="connsiteX2" fmla="*/ 608087 w 708234"/>
                <a:gd name="connsiteY2" fmla="*/ 259138 h 934189"/>
                <a:gd name="connsiteX3" fmla="*/ 547905 w 708234"/>
                <a:gd name="connsiteY3" fmla="*/ 332946 h 934189"/>
                <a:gd name="connsiteX4" fmla="*/ 623655 w 708234"/>
                <a:gd name="connsiteY4" fmla="*/ 440157 h 934189"/>
                <a:gd name="connsiteX5" fmla="*/ 579740 w 708234"/>
                <a:gd name="connsiteY5" fmla="*/ 517737 h 934189"/>
                <a:gd name="connsiteX6" fmla="*/ 638526 w 708234"/>
                <a:gd name="connsiteY6" fmla="*/ 583195 h 934189"/>
                <a:gd name="connsiteX7" fmla="*/ 611804 w 708234"/>
                <a:gd name="connsiteY7" fmla="*/ 638955 h 934189"/>
                <a:gd name="connsiteX8" fmla="*/ 708235 w 708234"/>
                <a:gd name="connsiteY8" fmla="*/ 696332 h 934189"/>
                <a:gd name="connsiteX9" fmla="*/ 683604 w 708234"/>
                <a:gd name="connsiteY9" fmla="*/ 738085 h 934189"/>
                <a:gd name="connsiteX10" fmla="*/ 623191 w 708234"/>
                <a:gd name="connsiteY10" fmla="*/ 784552 h 934189"/>
                <a:gd name="connsiteX11" fmla="*/ 483775 w 708234"/>
                <a:gd name="connsiteY11" fmla="*/ 884355 h 934189"/>
                <a:gd name="connsiteX12" fmla="*/ 365503 w 708234"/>
                <a:gd name="connsiteY12" fmla="*/ 890416 h 934189"/>
                <a:gd name="connsiteX13" fmla="*/ 250949 w 708234"/>
                <a:gd name="connsiteY13" fmla="*/ 918296 h 934189"/>
                <a:gd name="connsiteX14" fmla="*/ 144993 w 708234"/>
                <a:gd name="connsiteY14" fmla="*/ 934189 h 934189"/>
                <a:gd name="connsiteX15" fmla="*/ 107118 w 708234"/>
                <a:gd name="connsiteY15" fmla="*/ 892840 h 934189"/>
                <a:gd name="connsiteX16" fmla="*/ 44148 w 708234"/>
                <a:gd name="connsiteY16" fmla="*/ 867654 h 934189"/>
                <a:gd name="connsiteX17" fmla="*/ 58554 w 708234"/>
                <a:gd name="connsiteY17" fmla="*/ 790613 h 934189"/>
                <a:gd name="connsiteX18" fmla="*/ 26953 w 708234"/>
                <a:gd name="connsiteY18" fmla="*/ 717747 h 934189"/>
                <a:gd name="connsiteX19" fmla="*/ 58090 w 708234"/>
                <a:gd name="connsiteY19" fmla="*/ 669529 h 934189"/>
                <a:gd name="connsiteX20" fmla="*/ 117109 w 708234"/>
                <a:gd name="connsiteY20" fmla="*/ 616463 h 934189"/>
                <a:gd name="connsiteX21" fmla="*/ 266053 w 708234"/>
                <a:gd name="connsiteY21" fmla="*/ 521912 h 934189"/>
                <a:gd name="connsiteX22" fmla="*/ 309736 w 708234"/>
                <a:gd name="connsiteY22" fmla="*/ 503191 h 934189"/>
                <a:gd name="connsiteX23" fmla="*/ 302765 w 708234"/>
                <a:gd name="connsiteY23" fmla="*/ 464940 h 934189"/>
                <a:gd name="connsiteX24" fmla="*/ 212145 w 708234"/>
                <a:gd name="connsiteY24" fmla="*/ 421571 h 934189"/>
                <a:gd name="connsiteX25" fmla="*/ 190303 w 708234"/>
                <a:gd name="connsiteY25" fmla="*/ 385205 h 934189"/>
                <a:gd name="connsiteX26" fmla="*/ 188444 w 708234"/>
                <a:gd name="connsiteY26" fmla="*/ 235433 h 934189"/>
                <a:gd name="connsiteX27" fmla="*/ 86903 w 708234"/>
                <a:gd name="connsiteY27" fmla="*/ 166069 h 934189"/>
                <a:gd name="connsiteX28" fmla="*/ 0 w 708234"/>
                <a:gd name="connsiteY28" fmla="*/ 114753 h 934189"/>
                <a:gd name="connsiteX29" fmla="*/ 39036 w 708234"/>
                <a:gd name="connsiteY29" fmla="*/ 86739 h 934189"/>
                <a:gd name="connsiteX30" fmla="*/ 111533 w 708234"/>
                <a:gd name="connsiteY30" fmla="*/ 142634 h 934189"/>
                <a:gd name="connsiteX31" fmla="*/ 196576 w 708234"/>
                <a:gd name="connsiteY31" fmla="*/ 137381 h 934189"/>
                <a:gd name="connsiteX32" fmla="*/ 266517 w 708234"/>
                <a:gd name="connsiteY32" fmla="*/ 162567 h 934189"/>
                <a:gd name="connsiteX33" fmla="*/ 328558 w 708234"/>
                <a:gd name="connsiteY33" fmla="*/ 116235 h 934189"/>
                <a:gd name="connsiteX34" fmla="*/ 360623 w 708234"/>
                <a:gd name="connsiteY34" fmla="*/ 37443 h 934189"/>
                <a:gd name="connsiteX35" fmla="*/ 461700 w 708234"/>
                <a:gd name="connsiteY35" fmla="*/ 0 h 934189"/>
                <a:gd name="connsiteX36" fmla="*/ 545350 w 708234"/>
                <a:gd name="connsiteY36" fmla="*/ 43908 h 934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08234" h="934189">
                  <a:moveTo>
                    <a:pt x="517699" y="119198"/>
                  </a:moveTo>
                  <a:lnTo>
                    <a:pt x="508172" y="191929"/>
                  </a:lnTo>
                  <a:lnTo>
                    <a:pt x="608087" y="259138"/>
                  </a:lnTo>
                  <a:lnTo>
                    <a:pt x="547905" y="332946"/>
                  </a:lnTo>
                  <a:lnTo>
                    <a:pt x="623655" y="440157"/>
                  </a:lnTo>
                  <a:lnTo>
                    <a:pt x="579740" y="517737"/>
                  </a:lnTo>
                  <a:lnTo>
                    <a:pt x="638526" y="583195"/>
                  </a:lnTo>
                  <a:lnTo>
                    <a:pt x="611804" y="638955"/>
                  </a:lnTo>
                  <a:lnTo>
                    <a:pt x="708235" y="696332"/>
                  </a:lnTo>
                  <a:lnTo>
                    <a:pt x="683604" y="738085"/>
                  </a:lnTo>
                  <a:lnTo>
                    <a:pt x="623191" y="784552"/>
                  </a:lnTo>
                  <a:lnTo>
                    <a:pt x="483775" y="884355"/>
                  </a:lnTo>
                  <a:lnTo>
                    <a:pt x="365503" y="890416"/>
                  </a:lnTo>
                  <a:lnTo>
                    <a:pt x="250949" y="918296"/>
                  </a:lnTo>
                  <a:lnTo>
                    <a:pt x="144993" y="934189"/>
                  </a:lnTo>
                  <a:lnTo>
                    <a:pt x="107118" y="892840"/>
                  </a:lnTo>
                  <a:lnTo>
                    <a:pt x="44148" y="867654"/>
                  </a:lnTo>
                  <a:lnTo>
                    <a:pt x="58554" y="790613"/>
                  </a:lnTo>
                  <a:lnTo>
                    <a:pt x="26953" y="717747"/>
                  </a:lnTo>
                  <a:lnTo>
                    <a:pt x="58090" y="669529"/>
                  </a:lnTo>
                  <a:lnTo>
                    <a:pt x="117109" y="616463"/>
                  </a:lnTo>
                  <a:lnTo>
                    <a:pt x="266053" y="521912"/>
                  </a:lnTo>
                  <a:lnTo>
                    <a:pt x="309736" y="503191"/>
                  </a:lnTo>
                  <a:lnTo>
                    <a:pt x="302765" y="464940"/>
                  </a:lnTo>
                  <a:lnTo>
                    <a:pt x="212145" y="421571"/>
                  </a:lnTo>
                  <a:lnTo>
                    <a:pt x="190303" y="385205"/>
                  </a:lnTo>
                  <a:lnTo>
                    <a:pt x="188444" y="235433"/>
                  </a:lnTo>
                  <a:lnTo>
                    <a:pt x="86903" y="166069"/>
                  </a:lnTo>
                  <a:lnTo>
                    <a:pt x="0" y="114753"/>
                  </a:lnTo>
                  <a:lnTo>
                    <a:pt x="39036" y="86739"/>
                  </a:lnTo>
                  <a:lnTo>
                    <a:pt x="111533" y="142634"/>
                  </a:lnTo>
                  <a:lnTo>
                    <a:pt x="196576" y="137381"/>
                  </a:lnTo>
                  <a:lnTo>
                    <a:pt x="266517" y="162567"/>
                  </a:lnTo>
                  <a:lnTo>
                    <a:pt x="328558" y="116235"/>
                  </a:lnTo>
                  <a:lnTo>
                    <a:pt x="360623" y="37443"/>
                  </a:lnTo>
                  <a:lnTo>
                    <a:pt x="461700" y="0"/>
                  </a:lnTo>
                  <a:lnTo>
                    <a:pt x="545350" y="4390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8" name="Figura a mano libera: forma 57">
              <a:extLst>
                <a:ext uri="{FF2B5EF4-FFF2-40B4-BE49-F238E27FC236}">
                  <a16:creationId xmlns:a16="http://schemas.microsoft.com/office/drawing/2014/main" id="{687B917C-2228-45E4-9C7C-2764F75462DE}"/>
                </a:ext>
              </a:extLst>
            </p:cNvPr>
            <p:cNvSpPr/>
            <p:nvPr/>
          </p:nvSpPr>
          <p:spPr>
            <a:xfrm>
              <a:off x="22593349" y="7243350"/>
              <a:ext cx="190303" cy="88893"/>
            </a:xfrm>
            <a:custGeom>
              <a:avLst/>
              <a:gdLst>
                <a:gd name="connsiteX0" fmla="*/ 190303 w 190303"/>
                <a:gd name="connsiteY0" fmla="*/ 0 h 88893"/>
                <a:gd name="connsiteX1" fmla="*/ 182170 w 190303"/>
                <a:gd name="connsiteY1" fmla="*/ 18857 h 88893"/>
                <a:gd name="connsiteX2" fmla="*/ 176826 w 190303"/>
                <a:gd name="connsiteY2" fmla="*/ 21012 h 88893"/>
                <a:gd name="connsiteX3" fmla="*/ 135465 w 190303"/>
                <a:gd name="connsiteY3" fmla="*/ 30709 h 88893"/>
                <a:gd name="connsiteX4" fmla="*/ 93873 w 190303"/>
                <a:gd name="connsiteY4" fmla="*/ 38925 h 88893"/>
                <a:gd name="connsiteX5" fmla="*/ 85509 w 190303"/>
                <a:gd name="connsiteY5" fmla="*/ 24244 h 88893"/>
                <a:gd name="connsiteX6" fmla="*/ 118038 w 190303"/>
                <a:gd name="connsiteY6" fmla="*/ 16163 h 88893"/>
                <a:gd name="connsiteX7" fmla="*/ 138719 w 190303"/>
                <a:gd name="connsiteY7" fmla="*/ 14008 h 88893"/>
                <a:gd name="connsiteX8" fmla="*/ 176826 w 190303"/>
                <a:gd name="connsiteY8" fmla="*/ 1751 h 88893"/>
                <a:gd name="connsiteX9" fmla="*/ 190303 w 190303"/>
                <a:gd name="connsiteY9" fmla="*/ 0 h 88893"/>
                <a:gd name="connsiteX10" fmla="*/ 54604 w 190303"/>
                <a:gd name="connsiteY10" fmla="*/ 58050 h 88893"/>
                <a:gd name="connsiteX11" fmla="*/ 25094 w 190303"/>
                <a:gd name="connsiteY11" fmla="*/ 53202 h 88893"/>
                <a:gd name="connsiteX12" fmla="*/ 0 w 190303"/>
                <a:gd name="connsiteY12" fmla="*/ 66670 h 88893"/>
                <a:gd name="connsiteX13" fmla="*/ 6273 w 190303"/>
                <a:gd name="connsiteY13" fmla="*/ 84045 h 88893"/>
                <a:gd name="connsiteX14" fmla="*/ 42288 w 190303"/>
                <a:gd name="connsiteY14" fmla="*/ 88894 h 88893"/>
                <a:gd name="connsiteX15" fmla="*/ 82720 w 190303"/>
                <a:gd name="connsiteY15" fmla="*/ 83506 h 88893"/>
                <a:gd name="connsiteX16" fmla="*/ 93408 w 190303"/>
                <a:gd name="connsiteY16" fmla="*/ 62899 h 88893"/>
                <a:gd name="connsiteX17" fmla="*/ 71102 w 190303"/>
                <a:gd name="connsiteY17" fmla="*/ 51585 h 88893"/>
                <a:gd name="connsiteX18" fmla="*/ 54604 w 190303"/>
                <a:gd name="connsiteY18" fmla="*/ 58050 h 8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90303" h="88893">
                  <a:moveTo>
                    <a:pt x="190303" y="0"/>
                  </a:moveTo>
                  <a:lnTo>
                    <a:pt x="182170" y="18857"/>
                  </a:lnTo>
                  <a:lnTo>
                    <a:pt x="176826" y="21012"/>
                  </a:lnTo>
                  <a:lnTo>
                    <a:pt x="135465" y="30709"/>
                  </a:lnTo>
                  <a:lnTo>
                    <a:pt x="93873" y="38925"/>
                  </a:lnTo>
                  <a:lnTo>
                    <a:pt x="85509" y="24244"/>
                  </a:lnTo>
                  <a:lnTo>
                    <a:pt x="118038" y="16163"/>
                  </a:lnTo>
                  <a:lnTo>
                    <a:pt x="138719" y="14008"/>
                  </a:lnTo>
                  <a:lnTo>
                    <a:pt x="176826" y="1751"/>
                  </a:lnTo>
                  <a:lnTo>
                    <a:pt x="190303" y="0"/>
                  </a:lnTo>
                  <a:close/>
                  <a:moveTo>
                    <a:pt x="54604" y="58050"/>
                  </a:moveTo>
                  <a:lnTo>
                    <a:pt x="25094" y="53202"/>
                  </a:lnTo>
                  <a:lnTo>
                    <a:pt x="0" y="66670"/>
                  </a:lnTo>
                  <a:lnTo>
                    <a:pt x="6273" y="84045"/>
                  </a:lnTo>
                  <a:lnTo>
                    <a:pt x="42288" y="88894"/>
                  </a:lnTo>
                  <a:lnTo>
                    <a:pt x="82720" y="83506"/>
                  </a:lnTo>
                  <a:lnTo>
                    <a:pt x="93408" y="62899"/>
                  </a:lnTo>
                  <a:lnTo>
                    <a:pt x="71102" y="51585"/>
                  </a:lnTo>
                  <a:lnTo>
                    <a:pt x="54604" y="5805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59" name="Figura a mano libera: forma 58">
              <a:extLst>
                <a:ext uri="{FF2B5EF4-FFF2-40B4-BE49-F238E27FC236}">
                  <a16:creationId xmlns:a16="http://schemas.microsoft.com/office/drawing/2014/main" id="{4B447790-9CB6-4369-9E19-C1684E12CE8C}"/>
                </a:ext>
              </a:extLst>
            </p:cNvPr>
            <p:cNvSpPr/>
            <p:nvPr/>
          </p:nvSpPr>
          <p:spPr>
            <a:xfrm>
              <a:off x="10743656" y="4390139"/>
              <a:ext cx="922239" cy="534168"/>
            </a:xfrm>
            <a:custGeom>
              <a:avLst/>
              <a:gdLst>
                <a:gd name="connsiteX0" fmla="*/ 922239 w 922239"/>
                <a:gd name="connsiteY0" fmla="*/ 495245 h 534168"/>
                <a:gd name="connsiteX1" fmla="*/ 900630 w 922239"/>
                <a:gd name="connsiteY1" fmla="*/ 534169 h 534168"/>
                <a:gd name="connsiteX2" fmla="*/ 871120 w 922239"/>
                <a:gd name="connsiteY2" fmla="*/ 523933 h 534168"/>
                <a:gd name="connsiteX3" fmla="*/ 856016 w 922239"/>
                <a:gd name="connsiteY3" fmla="*/ 489857 h 534168"/>
                <a:gd name="connsiteX4" fmla="*/ 869261 w 922239"/>
                <a:gd name="connsiteY4" fmla="*/ 470866 h 534168"/>
                <a:gd name="connsiteX5" fmla="*/ 911318 w 922239"/>
                <a:gd name="connsiteY5" fmla="*/ 451336 h 534168"/>
                <a:gd name="connsiteX6" fmla="*/ 922239 w 922239"/>
                <a:gd name="connsiteY6" fmla="*/ 495245 h 534168"/>
                <a:gd name="connsiteX7" fmla="*/ 533035 w 922239"/>
                <a:gd name="connsiteY7" fmla="*/ 46063 h 534168"/>
                <a:gd name="connsiteX8" fmla="*/ 578578 w 922239"/>
                <a:gd name="connsiteY8" fmla="*/ 73809 h 534168"/>
                <a:gd name="connsiteX9" fmla="*/ 612038 w 922239"/>
                <a:gd name="connsiteY9" fmla="*/ 69229 h 534168"/>
                <a:gd name="connsiteX10" fmla="*/ 668966 w 922239"/>
                <a:gd name="connsiteY10" fmla="*/ 95763 h 534168"/>
                <a:gd name="connsiteX11" fmla="*/ 683605 w 922239"/>
                <a:gd name="connsiteY11" fmla="*/ 100746 h 534168"/>
                <a:gd name="connsiteX12" fmla="*/ 702426 w 922239"/>
                <a:gd name="connsiteY12" fmla="*/ 99534 h 534168"/>
                <a:gd name="connsiteX13" fmla="*/ 733098 w 922239"/>
                <a:gd name="connsiteY13" fmla="*/ 114619 h 534168"/>
                <a:gd name="connsiteX14" fmla="*/ 826971 w 922239"/>
                <a:gd name="connsiteY14" fmla="*/ 125259 h 534168"/>
                <a:gd name="connsiteX15" fmla="*/ 793976 w 922239"/>
                <a:gd name="connsiteY15" fmla="*/ 164318 h 534168"/>
                <a:gd name="connsiteX16" fmla="*/ 785611 w 922239"/>
                <a:gd name="connsiteY16" fmla="*/ 204455 h 534168"/>
                <a:gd name="connsiteX17" fmla="*/ 767720 w 922239"/>
                <a:gd name="connsiteY17" fmla="*/ 214018 h 534168"/>
                <a:gd name="connsiteX18" fmla="*/ 737977 w 922239"/>
                <a:gd name="connsiteY18" fmla="*/ 208900 h 534168"/>
                <a:gd name="connsiteX19" fmla="*/ 740069 w 922239"/>
                <a:gd name="connsiteY19" fmla="*/ 223042 h 534168"/>
                <a:gd name="connsiteX20" fmla="*/ 692435 w 922239"/>
                <a:gd name="connsiteY20" fmla="*/ 254020 h 534168"/>
                <a:gd name="connsiteX21" fmla="*/ 691505 w 922239"/>
                <a:gd name="connsiteY21" fmla="*/ 278802 h 534168"/>
                <a:gd name="connsiteX22" fmla="*/ 722642 w 922239"/>
                <a:gd name="connsiteY22" fmla="*/ 270317 h 534168"/>
                <a:gd name="connsiteX23" fmla="*/ 744948 w 922239"/>
                <a:gd name="connsiteY23" fmla="*/ 294157 h 534168"/>
                <a:gd name="connsiteX24" fmla="*/ 742160 w 922239"/>
                <a:gd name="connsiteY24" fmla="*/ 309376 h 534168"/>
                <a:gd name="connsiteX25" fmla="*/ 761446 w 922239"/>
                <a:gd name="connsiteY25" fmla="*/ 329579 h 534168"/>
                <a:gd name="connsiteX26" fmla="*/ 738907 w 922239"/>
                <a:gd name="connsiteY26" fmla="*/ 345877 h 534168"/>
                <a:gd name="connsiteX27" fmla="*/ 755637 w 922239"/>
                <a:gd name="connsiteY27" fmla="*/ 386821 h 534168"/>
                <a:gd name="connsiteX28" fmla="*/ 790956 w 922239"/>
                <a:gd name="connsiteY28" fmla="*/ 393421 h 534168"/>
                <a:gd name="connsiteX29" fmla="*/ 783520 w 922239"/>
                <a:gd name="connsiteY29" fmla="*/ 416049 h 534168"/>
                <a:gd name="connsiteX30" fmla="*/ 724500 w 922239"/>
                <a:gd name="connsiteY30" fmla="*/ 445275 h 534168"/>
                <a:gd name="connsiteX31" fmla="*/ 596005 w 922239"/>
                <a:gd name="connsiteY31" fmla="*/ 431268 h 534168"/>
                <a:gd name="connsiteX32" fmla="*/ 501202 w 922239"/>
                <a:gd name="connsiteY32" fmla="*/ 447969 h 534168"/>
                <a:gd name="connsiteX33" fmla="*/ 493766 w 922239"/>
                <a:gd name="connsiteY33" fmla="*/ 478813 h 534168"/>
                <a:gd name="connsiteX34" fmla="*/ 418249 w 922239"/>
                <a:gd name="connsiteY34" fmla="*/ 485412 h 534168"/>
                <a:gd name="connsiteX35" fmla="*/ 345056 w 922239"/>
                <a:gd name="connsiteY35" fmla="*/ 462246 h 534168"/>
                <a:gd name="connsiteX36" fmla="*/ 321355 w 922239"/>
                <a:gd name="connsiteY36" fmla="*/ 473291 h 534168"/>
                <a:gd name="connsiteX37" fmla="*/ 201457 w 922239"/>
                <a:gd name="connsiteY37" fmla="*/ 449990 h 534168"/>
                <a:gd name="connsiteX38" fmla="*/ 175433 w 922239"/>
                <a:gd name="connsiteY38" fmla="*/ 429921 h 534168"/>
                <a:gd name="connsiteX39" fmla="*/ 209125 w 922239"/>
                <a:gd name="connsiteY39" fmla="*/ 398674 h 534168"/>
                <a:gd name="connsiteX40" fmla="*/ 221440 w 922239"/>
                <a:gd name="connsiteY40" fmla="*/ 292540 h 534168"/>
                <a:gd name="connsiteX41" fmla="*/ 154288 w 922239"/>
                <a:gd name="connsiteY41" fmla="*/ 235164 h 534168"/>
                <a:gd name="connsiteX42" fmla="*/ 106189 w 922239"/>
                <a:gd name="connsiteY42" fmla="*/ 207014 h 534168"/>
                <a:gd name="connsiteX43" fmla="*/ 6506 w 922239"/>
                <a:gd name="connsiteY43" fmla="*/ 185464 h 534168"/>
                <a:gd name="connsiteX44" fmla="*/ 0 w 922239"/>
                <a:gd name="connsiteY44" fmla="*/ 144115 h 534168"/>
                <a:gd name="connsiteX45" fmla="*/ 84580 w 922239"/>
                <a:gd name="connsiteY45" fmla="*/ 131724 h 534168"/>
                <a:gd name="connsiteX46" fmla="*/ 194021 w 922239"/>
                <a:gd name="connsiteY46" fmla="*/ 146405 h 534168"/>
                <a:gd name="connsiteX47" fmla="*/ 173341 w 922239"/>
                <a:gd name="connsiteY47" fmla="*/ 81216 h 534168"/>
                <a:gd name="connsiteX48" fmla="*/ 234917 w 922239"/>
                <a:gd name="connsiteY48" fmla="*/ 106133 h 534168"/>
                <a:gd name="connsiteX49" fmla="*/ 386648 w 922239"/>
                <a:gd name="connsiteY49" fmla="*/ 60744 h 534168"/>
                <a:gd name="connsiteX50" fmla="*/ 406167 w 922239"/>
                <a:gd name="connsiteY50" fmla="*/ 12122 h 534168"/>
                <a:gd name="connsiteX51" fmla="*/ 463094 w 922239"/>
                <a:gd name="connsiteY51" fmla="*/ 0 h 534168"/>
                <a:gd name="connsiteX52" fmla="*/ 472621 w 922239"/>
                <a:gd name="connsiteY52" fmla="*/ 21011 h 534168"/>
                <a:gd name="connsiteX53" fmla="*/ 502829 w 922239"/>
                <a:gd name="connsiteY53" fmla="*/ 21954 h 534168"/>
                <a:gd name="connsiteX54" fmla="*/ 533035 w 922239"/>
                <a:gd name="connsiteY54" fmla="*/ 46063 h 534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22239" h="534168">
                  <a:moveTo>
                    <a:pt x="922239" y="495245"/>
                  </a:moveTo>
                  <a:lnTo>
                    <a:pt x="900630" y="534169"/>
                  </a:lnTo>
                  <a:lnTo>
                    <a:pt x="871120" y="523933"/>
                  </a:lnTo>
                  <a:lnTo>
                    <a:pt x="856016" y="489857"/>
                  </a:lnTo>
                  <a:lnTo>
                    <a:pt x="869261" y="470866"/>
                  </a:lnTo>
                  <a:lnTo>
                    <a:pt x="911318" y="451336"/>
                  </a:lnTo>
                  <a:lnTo>
                    <a:pt x="922239" y="495245"/>
                  </a:lnTo>
                  <a:close/>
                  <a:moveTo>
                    <a:pt x="533035" y="46063"/>
                  </a:moveTo>
                  <a:lnTo>
                    <a:pt x="578578" y="73809"/>
                  </a:lnTo>
                  <a:lnTo>
                    <a:pt x="612038" y="69229"/>
                  </a:lnTo>
                  <a:lnTo>
                    <a:pt x="668966" y="95763"/>
                  </a:lnTo>
                  <a:lnTo>
                    <a:pt x="683605" y="100746"/>
                  </a:lnTo>
                  <a:lnTo>
                    <a:pt x="702426" y="99534"/>
                  </a:lnTo>
                  <a:lnTo>
                    <a:pt x="733098" y="114619"/>
                  </a:lnTo>
                  <a:lnTo>
                    <a:pt x="826971" y="125259"/>
                  </a:lnTo>
                  <a:lnTo>
                    <a:pt x="793976" y="164318"/>
                  </a:lnTo>
                  <a:lnTo>
                    <a:pt x="785611" y="204455"/>
                  </a:lnTo>
                  <a:lnTo>
                    <a:pt x="767720" y="214018"/>
                  </a:lnTo>
                  <a:lnTo>
                    <a:pt x="737977" y="208900"/>
                  </a:lnTo>
                  <a:lnTo>
                    <a:pt x="740069" y="223042"/>
                  </a:lnTo>
                  <a:lnTo>
                    <a:pt x="692435" y="254020"/>
                  </a:lnTo>
                  <a:lnTo>
                    <a:pt x="691505" y="278802"/>
                  </a:lnTo>
                  <a:lnTo>
                    <a:pt x="722642" y="270317"/>
                  </a:lnTo>
                  <a:lnTo>
                    <a:pt x="744948" y="294157"/>
                  </a:lnTo>
                  <a:lnTo>
                    <a:pt x="742160" y="309376"/>
                  </a:lnTo>
                  <a:lnTo>
                    <a:pt x="761446" y="329579"/>
                  </a:lnTo>
                  <a:lnTo>
                    <a:pt x="738907" y="345877"/>
                  </a:lnTo>
                  <a:lnTo>
                    <a:pt x="755637" y="386821"/>
                  </a:lnTo>
                  <a:lnTo>
                    <a:pt x="790956" y="393421"/>
                  </a:lnTo>
                  <a:lnTo>
                    <a:pt x="783520" y="416049"/>
                  </a:lnTo>
                  <a:lnTo>
                    <a:pt x="724500" y="445275"/>
                  </a:lnTo>
                  <a:lnTo>
                    <a:pt x="596005" y="431268"/>
                  </a:lnTo>
                  <a:lnTo>
                    <a:pt x="501202" y="447969"/>
                  </a:lnTo>
                  <a:lnTo>
                    <a:pt x="493766" y="478813"/>
                  </a:lnTo>
                  <a:lnTo>
                    <a:pt x="418249" y="485412"/>
                  </a:lnTo>
                  <a:lnTo>
                    <a:pt x="345056" y="462246"/>
                  </a:lnTo>
                  <a:lnTo>
                    <a:pt x="321355" y="473291"/>
                  </a:lnTo>
                  <a:lnTo>
                    <a:pt x="201457" y="449990"/>
                  </a:lnTo>
                  <a:lnTo>
                    <a:pt x="175433" y="429921"/>
                  </a:lnTo>
                  <a:lnTo>
                    <a:pt x="209125" y="398674"/>
                  </a:lnTo>
                  <a:lnTo>
                    <a:pt x="221440" y="292540"/>
                  </a:lnTo>
                  <a:lnTo>
                    <a:pt x="154288" y="235164"/>
                  </a:lnTo>
                  <a:lnTo>
                    <a:pt x="106189" y="207014"/>
                  </a:lnTo>
                  <a:lnTo>
                    <a:pt x="6506" y="185464"/>
                  </a:lnTo>
                  <a:lnTo>
                    <a:pt x="0" y="144115"/>
                  </a:lnTo>
                  <a:lnTo>
                    <a:pt x="84580" y="131724"/>
                  </a:lnTo>
                  <a:lnTo>
                    <a:pt x="194021" y="146405"/>
                  </a:lnTo>
                  <a:lnTo>
                    <a:pt x="173341" y="81216"/>
                  </a:lnTo>
                  <a:lnTo>
                    <a:pt x="234917" y="106133"/>
                  </a:lnTo>
                  <a:lnTo>
                    <a:pt x="386648" y="60744"/>
                  </a:lnTo>
                  <a:lnTo>
                    <a:pt x="406167" y="12122"/>
                  </a:lnTo>
                  <a:lnTo>
                    <a:pt x="463094" y="0"/>
                  </a:lnTo>
                  <a:lnTo>
                    <a:pt x="472621" y="21011"/>
                  </a:lnTo>
                  <a:lnTo>
                    <a:pt x="502829" y="21954"/>
                  </a:lnTo>
                  <a:lnTo>
                    <a:pt x="533035" y="4606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0" name="Figura a mano libera: forma 59">
              <a:extLst>
                <a:ext uri="{FF2B5EF4-FFF2-40B4-BE49-F238E27FC236}">
                  <a16:creationId xmlns:a16="http://schemas.microsoft.com/office/drawing/2014/main" id="{63CEAD8F-EF55-427C-A3D6-EACAFCA22BF0}"/>
                </a:ext>
              </a:extLst>
            </p:cNvPr>
            <p:cNvSpPr/>
            <p:nvPr/>
          </p:nvSpPr>
          <p:spPr>
            <a:xfrm>
              <a:off x="11616170" y="6546883"/>
              <a:ext cx="366664" cy="236780"/>
            </a:xfrm>
            <a:custGeom>
              <a:avLst/>
              <a:gdLst>
                <a:gd name="connsiteX0" fmla="*/ 149640 w 366664"/>
                <a:gd name="connsiteY0" fmla="*/ 236780 h 236780"/>
                <a:gd name="connsiteX1" fmla="*/ 82720 w 366664"/>
                <a:gd name="connsiteY1" fmla="*/ 198798 h 236780"/>
                <a:gd name="connsiteX2" fmla="*/ 39501 w 366664"/>
                <a:gd name="connsiteY2" fmla="*/ 167820 h 236780"/>
                <a:gd name="connsiteX3" fmla="*/ 0 w 366664"/>
                <a:gd name="connsiteY3" fmla="*/ 129030 h 236780"/>
                <a:gd name="connsiteX4" fmla="*/ 2091 w 366664"/>
                <a:gd name="connsiteY4" fmla="*/ 116639 h 236780"/>
                <a:gd name="connsiteX5" fmla="*/ 16265 w 366664"/>
                <a:gd name="connsiteY5" fmla="*/ 104517 h 236780"/>
                <a:gd name="connsiteX6" fmla="*/ 32065 w 366664"/>
                <a:gd name="connsiteY6" fmla="*/ 77311 h 236780"/>
                <a:gd name="connsiteX7" fmla="*/ 45310 w 366664"/>
                <a:gd name="connsiteY7" fmla="*/ 49430 h 236780"/>
                <a:gd name="connsiteX8" fmla="*/ 67384 w 366664"/>
                <a:gd name="connsiteY8" fmla="*/ 47275 h 236780"/>
                <a:gd name="connsiteX9" fmla="*/ 161955 w 366664"/>
                <a:gd name="connsiteY9" fmla="*/ 47679 h 236780"/>
                <a:gd name="connsiteX10" fmla="*/ 161490 w 366664"/>
                <a:gd name="connsiteY10" fmla="*/ 2559 h 236780"/>
                <a:gd name="connsiteX11" fmla="*/ 192395 w 366664"/>
                <a:gd name="connsiteY11" fmla="*/ 0 h 236780"/>
                <a:gd name="connsiteX12" fmla="*/ 232128 w 366664"/>
                <a:gd name="connsiteY12" fmla="*/ 5118 h 236780"/>
                <a:gd name="connsiteX13" fmla="*/ 270700 w 366664"/>
                <a:gd name="connsiteY13" fmla="*/ 270 h 236780"/>
                <a:gd name="connsiteX14" fmla="*/ 278833 w 366664"/>
                <a:gd name="connsiteY14" fmla="*/ 2290 h 236780"/>
                <a:gd name="connsiteX15" fmla="*/ 273953 w 366664"/>
                <a:gd name="connsiteY15" fmla="*/ 18722 h 236780"/>
                <a:gd name="connsiteX16" fmla="*/ 292309 w 366664"/>
                <a:gd name="connsiteY16" fmla="*/ 37982 h 236780"/>
                <a:gd name="connsiteX17" fmla="*/ 340641 w 366664"/>
                <a:gd name="connsiteY17" fmla="*/ 35019 h 236780"/>
                <a:gd name="connsiteX18" fmla="*/ 356906 w 366664"/>
                <a:gd name="connsiteY18" fmla="*/ 42426 h 236780"/>
                <a:gd name="connsiteX19" fmla="*/ 328790 w 366664"/>
                <a:gd name="connsiteY19" fmla="*/ 85930 h 236780"/>
                <a:gd name="connsiteX20" fmla="*/ 359462 w 366664"/>
                <a:gd name="connsiteY20" fmla="*/ 108019 h 236780"/>
                <a:gd name="connsiteX21" fmla="*/ 366665 w 366664"/>
                <a:gd name="connsiteY21" fmla="*/ 137381 h 236780"/>
                <a:gd name="connsiteX22" fmla="*/ 358532 w 366664"/>
                <a:gd name="connsiteY22" fmla="*/ 162298 h 236780"/>
                <a:gd name="connsiteX23" fmla="*/ 338549 w 366664"/>
                <a:gd name="connsiteY23" fmla="*/ 180077 h 236780"/>
                <a:gd name="connsiteX24" fmla="*/ 280924 w 366664"/>
                <a:gd name="connsiteY24" fmla="*/ 178460 h 236780"/>
                <a:gd name="connsiteX25" fmla="*/ 246070 w 366664"/>
                <a:gd name="connsiteY25" fmla="*/ 160412 h 236780"/>
                <a:gd name="connsiteX26" fmla="*/ 240958 w 366664"/>
                <a:gd name="connsiteY26" fmla="*/ 177113 h 236780"/>
                <a:gd name="connsiteX27" fmla="*/ 197041 w 366664"/>
                <a:gd name="connsiteY27" fmla="*/ 181693 h 236780"/>
                <a:gd name="connsiteX28" fmla="*/ 174735 w 366664"/>
                <a:gd name="connsiteY28" fmla="*/ 191121 h 236780"/>
                <a:gd name="connsiteX29" fmla="*/ 199132 w 366664"/>
                <a:gd name="connsiteY29" fmla="*/ 216038 h 23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66664" h="236780">
                  <a:moveTo>
                    <a:pt x="149640" y="236780"/>
                  </a:moveTo>
                  <a:lnTo>
                    <a:pt x="82720" y="198798"/>
                  </a:lnTo>
                  <a:lnTo>
                    <a:pt x="39501" y="167820"/>
                  </a:lnTo>
                  <a:lnTo>
                    <a:pt x="0" y="129030"/>
                  </a:lnTo>
                  <a:lnTo>
                    <a:pt x="2091" y="116639"/>
                  </a:lnTo>
                  <a:lnTo>
                    <a:pt x="16265" y="104517"/>
                  </a:lnTo>
                  <a:lnTo>
                    <a:pt x="32065" y="77311"/>
                  </a:lnTo>
                  <a:lnTo>
                    <a:pt x="45310" y="49430"/>
                  </a:lnTo>
                  <a:lnTo>
                    <a:pt x="67384" y="47275"/>
                  </a:lnTo>
                  <a:lnTo>
                    <a:pt x="161955" y="47679"/>
                  </a:lnTo>
                  <a:lnTo>
                    <a:pt x="161490" y="2559"/>
                  </a:lnTo>
                  <a:lnTo>
                    <a:pt x="192395" y="0"/>
                  </a:lnTo>
                  <a:lnTo>
                    <a:pt x="232128" y="5118"/>
                  </a:lnTo>
                  <a:lnTo>
                    <a:pt x="270700" y="270"/>
                  </a:lnTo>
                  <a:lnTo>
                    <a:pt x="278833" y="2290"/>
                  </a:lnTo>
                  <a:lnTo>
                    <a:pt x="273953" y="18722"/>
                  </a:lnTo>
                  <a:lnTo>
                    <a:pt x="292309" y="37982"/>
                  </a:lnTo>
                  <a:lnTo>
                    <a:pt x="340641" y="35019"/>
                  </a:lnTo>
                  <a:lnTo>
                    <a:pt x="356906" y="42426"/>
                  </a:lnTo>
                  <a:lnTo>
                    <a:pt x="328790" y="85930"/>
                  </a:lnTo>
                  <a:lnTo>
                    <a:pt x="359462" y="108019"/>
                  </a:lnTo>
                  <a:lnTo>
                    <a:pt x="366665" y="137381"/>
                  </a:lnTo>
                  <a:lnTo>
                    <a:pt x="358532" y="162298"/>
                  </a:lnTo>
                  <a:lnTo>
                    <a:pt x="338549" y="180077"/>
                  </a:lnTo>
                  <a:lnTo>
                    <a:pt x="280924" y="178460"/>
                  </a:lnTo>
                  <a:lnTo>
                    <a:pt x="246070" y="160412"/>
                  </a:lnTo>
                  <a:lnTo>
                    <a:pt x="240958" y="177113"/>
                  </a:lnTo>
                  <a:lnTo>
                    <a:pt x="197041" y="181693"/>
                  </a:lnTo>
                  <a:lnTo>
                    <a:pt x="174735" y="191121"/>
                  </a:lnTo>
                  <a:lnTo>
                    <a:pt x="199132" y="21603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1" name="Figura a mano libera: forma 60">
              <a:extLst>
                <a:ext uri="{FF2B5EF4-FFF2-40B4-BE49-F238E27FC236}">
                  <a16:creationId xmlns:a16="http://schemas.microsoft.com/office/drawing/2014/main" id="{4C65A476-CC4D-4665-8C37-618451B7B920}"/>
                </a:ext>
              </a:extLst>
            </p:cNvPr>
            <p:cNvSpPr/>
            <p:nvPr/>
          </p:nvSpPr>
          <p:spPr>
            <a:xfrm>
              <a:off x="10549867" y="3897993"/>
              <a:ext cx="602975" cy="562722"/>
            </a:xfrm>
            <a:custGeom>
              <a:avLst/>
              <a:gdLst>
                <a:gd name="connsiteX0" fmla="*/ 124313 w 602975"/>
                <a:gd name="connsiteY0" fmla="*/ 279745 h 562722"/>
                <a:gd name="connsiteX1" fmla="*/ 89459 w 602975"/>
                <a:gd name="connsiteY1" fmla="*/ 324057 h 562722"/>
                <a:gd name="connsiteX2" fmla="*/ 40199 w 602975"/>
                <a:gd name="connsiteY2" fmla="*/ 310858 h 562722"/>
                <a:gd name="connsiteX3" fmla="*/ 0 w 602975"/>
                <a:gd name="connsiteY3" fmla="*/ 311800 h 562722"/>
                <a:gd name="connsiteX4" fmla="*/ 13477 w 602975"/>
                <a:gd name="connsiteY4" fmla="*/ 277186 h 562722"/>
                <a:gd name="connsiteX5" fmla="*/ 0 w 602975"/>
                <a:gd name="connsiteY5" fmla="*/ 242167 h 562722"/>
                <a:gd name="connsiteX6" fmla="*/ 54605 w 602975"/>
                <a:gd name="connsiteY6" fmla="*/ 239474 h 562722"/>
                <a:gd name="connsiteX7" fmla="*/ 124313 w 602975"/>
                <a:gd name="connsiteY7" fmla="*/ 279745 h 562722"/>
                <a:gd name="connsiteX8" fmla="*/ 297421 w 602975"/>
                <a:gd name="connsiteY8" fmla="*/ 134 h 562722"/>
                <a:gd name="connsiteX9" fmla="*/ 227713 w 602975"/>
                <a:gd name="connsiteY9" fmla="*/ 77310 h 562722"/>
                <a:gd name="connsiteX10" fmla="*/ 294169 w 602975"/>
                <a:gd name="connsiteY10" fmla="*/ 67613 h 562722"/>
                <a:gd name="connsiteX11" fmla="*/ 365503 w 602975"/>
                <a:gd name="connsiteY11" fmla="*/ 68017 h 562722"/>
                <a:gd name="connsiteX12" fmla="*/ 348541 w 602975"/>
                <a:gd name="connsiteY12" fmla="*/ 124855 h 562722"/>
                <a:gd name="connsiteX13" fmla="*/ 289986 w 602975"/>
                <a:gd name="connsiteY13" fmla="*/ 185868 h 562722"/>
                <a:gd name="connsiteX14" fmla="*/ 357371 w 602975"/>
                <a:gd name="connsiteY14" fmla="*/ 190178 h 562722"/>
                <a:gd name="connsiteX15" fmla="*/ 362483 w 602975"/>
                <a:gd name="connsiteY15" fmla="*/ 197182 h 562722"/>
                <a:gd name="connsiteX16" fmla="*/ 420573 w 602975"/>
                <a:gd name="connsiteY16" fmla="*/ 275166 h 562722"/>
                <a:gd name="connsiteX17" fmla="*/ 465186 w 602975"/>
                <a:gd name="connsiteY17" fmla="*/ 285536 h 562722"/>
                <a:gd name="connsiteX18" fmla="*/ 505384 w 602975"/>
                <a:gd name="connsiteY18" fmla="*/ 358402 h 562722"/>
                <a:gd name="connsiteX19" fmla="*/ 523973 w 602975"/>
                <a:gd name="connsiteY19" fmla="*/ 383184 h 562722"/>
                <a:gd name="connsiteX20" fmla="*/ 602976 w 602975"/>
                <a:gd name="connsiteY20" fmla="*/ 395037 h 562722"/>
                <a:gd name="connsiteX21" fmla="*/ 595076 w 602975"/>
                <a:gd name="connsiteY21" fmla="*/ 434500 h 562722"/>
                <a:gd name="connsiteX22" fmla="*/ 561848 w 602975"/>
                <a:gd name="connsiteY22" fmla="*/ 452414 h 562722"/>
                <a:gd name="connsiteX23" fmla="*/ 587872 w 602975"/>
                <a:gd name="connsiteY23" fmla="*/ 483796 h 562722"/>
                <a:gd name="connsiteX24" fmla="*/ 529317 w 602975"/>
                <a:gd name="connsiteY24" fmla="*/ 515178 h 562722"/>
                <a:gd name="connsiteX25" fmla="*/ 442182 w 602975"/>
                <a:gd name="connsiteY25" fmla="*/ 514639 h 562722"/>
                <a:gd name="connsiteX26" fmla="*/ 331346 w 602975"/>
                <a:gd name="connsiteY26" fmla="*/ 530936 h 562722"/>
                <a:gd name="connsiteX27" fmla="*/ 300907 w 602975"/>
                <a:gd name="connsiteY27" fmla="*/ 519218 h 562722"/>
                <a:gd name="connsiteX28" fmla="*/ 257920 w 602975"/>
                <a:gd name="connsiteY28" fmla="*/ 546964 h 562722"/>
                <a:gd name="connsiteX29" fmla="*/ 197739 w 602975"/>
                <a:gd name="connsiteY29" fmla="*/ 540230 h 562722"/>
                <a:gd name="connsiteX30" fmla="*/ 151964 w 602975"/>
                <a:gd name="connsiteY30" fmla="*/ 562723 h 562722"/>
                <a:gd name="connsiteX31" fmla="*/ 117342 w 602975"/>
                <a:gd name="connsiteY31" fmla="*/ 551005 h 562722"/>
                <a:gd name="connsiteX32" fmla="*/ 212842 w 602975"/>
                <a:gd name="connsiteY32" fmla="*/ 488510 h 562722"/>
                <a:gd name="connsiteX33" fmla="*/ 271165 w 602975"/>
                <a:gd name="connsiteY33" fmla="*/ 475445 h 562722"/>
                <a:gd name="connsiteX34" fmla="*/ 270700 w 602975"/>
                <a:gd name="connsiteY34" fmla="*/ 475445 h 562722"/>
                <a:gd name="connsiteX35" fmla="*/ 168926 w 602975"/>
                <a:gd name="connsiteY35" fmla="*/ 465344 h 562722"/>
                <a:gd name="connsiteX36" fmla="*/ 150570 w 602975"/>
                <a:gd name="connsiteY36" fmla="*/ 441100 h 562722"/>
                <a:gd name="connsiteX37" fmla="*/ 218651 w 602975"/>
                <a:gd name="connsiteY37" fmla="*/ 422109 h 562722"/>
                <a:gd name="connsiteX38" fmla="*/ 182868 w 602975"/>
                <a:gd name="connsiteY38" fmla="*/ 388707 h 562722"/>
                <a:gd name="connsiteX39" fmla="*/ 195183 w 602975"/>
                <a:gd name="connsiteY39" fmla="*/ 347492 h 562722"/>
                <a:gd name="connsiteX40" fmla="*/ 292077 w 602975"/>
                <a:gd name="connsiteY40" fmla="*/ 353150 h 562722"/>
                <a:gd name="connsiteX41" fmla="*/ 292077 w 602975"/>
                <a:gd name="connsiteY41" fmla="*/ 353150 h 562722"/>
                <a:gd name="connsiteX42" fmla="*/ 301604 w 602975"/>
                <a:gd name="connsiteY42" fmla="*/ 316245 h 562722"/>
                <a:gd name="connsiteX43" fmla="*/ 257920 w 602975"/>
                <a:gd name="connsiteY43" fmla="*/ 276513 h 562722"/>
                <a:gd name="connsiteX44" fmla="*/ 256991 w 602975"/>
                <a:gd name="connsiteY44" fmla="*/ 275570 h 562722"/>
                <a:gd name="connsiteX45" fmla="*/ 177988 w 602975"/>
                <a:gd name="connsiteY45" fmla="*/ 264121 h 562722"/>
                <a:gd name="connsiteX46" fmla="*/ 162420 w 602975"/>
                <a:gd name="connsiteY46" fmla="*/ 246342 h 562722"/>
                <a:gd name="connsiteX47" fmla="*/ 186121 w 602975"/>
                <a:gd name="connsiteY47" fmla="*/ 216711 h 562722"/>
                <a:gd name="connsiteX48" fmla="*/ 164744 w 602975"/>
                <a:gd name="connsiteY48" fmla="*/ 198259 h 562722"/>
                <a:gd name="connsiteX49" fmla="*/ 129657 w 602975"/>
                <a:gd name="connsiteY49" fmla="*/ 229776 h 562722"/>
                <a:gd name="connsiteX50" fmla="*/ 125940 w 602975"/>
                <a:gd name="connsiteY50" fmla="*/ 165126 h 562722"/>
                <a:gd name="connsiteX51" fmla="*/ 92944 w 602975"/>
                <a:gd name="connsiteY51" fmla="*/ 130242 h 562722"/>
                <a:gd name="connsiteX52" fmla="*/ 116645 w 602975"/>
                <a:gd name="connsiteY52" fmla="*/ 58050 h 562722"/>
                <a:gd name="connsiteX53" fmla="*/ 167300 w 602975"/>
                <a:gd name="connsiteY53" fmla="*/ 0 h 562722"/>
                <a:gd name="connsiteX54" fmla="*/ 219348 w 602975"/>
                <a:gd name="connsiteY54" fmla="*/ 5657 h 562722"/>
                <a:gd name="connsiteX55" fmla="*/ 297421 w 602975"/>
                <a:gd name="connsiteY55" fmla="*/ 134 h 56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602975" h="562722">
                  <a:moveTo>
                    <a:pt x="124313" y="279745"/>
                  </a:moveTo>
                  <a:lnTo>
                    <a:pt x="89459" y="324057"/>
                  </a:lnTo>
                  <a:lnTo>
                    <a:pt x="40199" y="310858"/>
                  </a:lnTo>
                  <a:lnTo>
                    <a:pt x="0" y="311800"/>
                  </a:lnTo>
                  <a:lnTo>
                    <a:pt x="13477" y="277186"/>
                  </a:lnTo>
                  <a:lnTo>
                    <a:pt x="0" y="242167"/>
                  </a:lnTo>
                  <a:lnTo>
                    <a:pt x="54605" y="239474"/>
                  </a:lnTo>
                  <a:lnTo>
                    <a:pt x="124313" y="279745"/>
                  </a:lnTo>
                  <a:close/>
                  <a:moveTo>
                    <a:pt x="297421" y="134"/>
                  </a:moveTo>
                  <a:lnTo>
                    <a:pt x="227713" y="77310"/>
                  </a:lnTo>
                  <a:lnTo>
                    <a:pt x="294169" y="67613"/>
                  </a:lnTo>
                  <a:lnTo>
                    <a:pt x="365503" y="68017"/>
                  </a:lnTo>
                  <a:lnTo>
                    <a:pt x="348541" y="124855"/>
                  </a:lnTo>
                  <a:lnTo>
                    <a:pt x="289986" y="185868"/>
                  </a:lnTo>
                  <a:lnTo>
                    <a:pt x="357371" y="190178"/>
                  </a:lnTo>
                  <a:lnTo>
                    <a:pt x="362483" y="197182"/>
                  </a:lnTo>
                  <a:lnTo>
                    <a:pt x="420573" y="275166"/>
                  </a:lnTo>
                  <a:lnTo>
                    <a:pt x="465186" y="285536"/>
                  </a:lnTo>
                  <a:lnTo>
                    <a:pt x="505384" y="358402"/>
                  </a:lnTo>
                  <a:lnTo>
                    <a:pt x="523973" y="383184"/>
                  </a:lnTo>
                  <a:lnTo>
                    <a:pt x="602976" y="395037"/>
                  </a:lnTo>
                  <a:lnTo>
                    <a:pt x="595076" y="434500"/>
                  </a:lnTo>
                  <a:lnTo>
                    <a:pt x="561848" y="452414"/>
                  </a:lnTo>
                  <a:lnTo>
                    <a:pt x="587872" y="483796"/>
                  </a:lnTo>
                  <a:lnTo>
                    <a:pt x="529317" y="515178"/>
                  </a:lnTo>
                  <a:lnTo>
                    <a:pt x="442182" y="514639"/>
                  </a:lnTo>
                  <a:lnTo>
                    <a:pt x="331346" y="530936"/>
                  </a:lnTo>
                  <a:lnTo>
                    <a:pt x="300907" y="519218"/>
                  </a:lnTo>
                  <a:lnTo>
                    <a:pt x="257920" y="546964"/>
                  </a:lnTo>
                  <a:lnTo>
                    <a:pt x="197739" y="540230"/>
                  </a:lnTo>
                  <a:lnTo>
                    <a:pt x="151964" y="562723"/>
                  </a:lnTo>
                  <a:lnTo>
                    <a:pt x="117342" y="551005"/>
                  </a:lnTo>
                  <a:lnTo>
                    <a:pt x="212842" y="488510"/>
                  </a:lnTo>
                  <a:lnTo>
                    <a:pt x="271165" y="475445"/>
                  </a:lnTo>
                  <a:lnTo>
                    <a:pt x="270700" y="475445"/>
                  </a:lnTo>
                  <a:lnTo>
                    <a:pt x="168926" y="465344"/>
                  </a:lnTo>
                  <a:lnTo>
                    <a:pt x="150570" y="441100"/>
                  </a:lnTo>
                  <a:lnTo>
                    <a:pt x="218651" y="422109"/>
                  </a:lnTo>
                  <a:lnTo>
                    <a:pt x="182868" y="388707"/>
                  </a:lnTo>
                  <a:lnTo>
                    <a:pt x="195183" y="347492"/>
                  </a:lnTo>
                  <a:lnTo>
                    <a:pt x="292077" y="353150"/>
                  </a:lnTo>
                  <a:lnTo>
                    <a:pt x="292077" y="353150"/>
                  </a:lnTo>
                  <a:lnTo>
                    <a:pt x="301604" y="316245"/>
                  </a:lnTo>
                  <a:lnTo>
                    <a:pt x="257920" y="276513"/>
                  </a:lnTo>
                  <a:lnTo>
                    <a:pt x="256991" y="275570"/>
                  </a:lnTo>
                  <a:lnTo>
                    <a:pt x="177988" y="264121"/>
                  </a:lnTo>
                  <a:lnTo>
                    <a:pt x="162420" y="246342"/>
                  </a:lnTo>
                  <a:lnTo>
                    <a:pt x="186121" y="216711"/>
                  </a:lnTo>
                  <a:lnTo>
                    <a:pt x="164744" y="198259"/>
                  </a:lnTo>
                  <a:lnTo>
                    <a:pt x="129657" y="229776"/>
                  </a:lnTo>
                  <a:lnTo>
                    <a:pt x="125940" y="165126"/>
                  </a:lnTo>
                  <a:lnTo>
                    <a:pt x="92944" y="130242"/>
                  </a:lnTo>
                  <a:lnTo>
                    <a:pt x="116645" y="58050"/>
                  </a:lnTo>
                  <a:lnTo>
                    <a:pt x="167300" y="0"/>
                  </a:lnTo>
                  <a:lnTo>
                    <a:pt x="219348" y="5657"/>
                  </a:lnTo>
                  <a:lnTo>
                    <a:pt x="297421" y="13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2" name="Figura a mano libera: forma 61">
              <a:extLst>
                <a:ext uri="{FF2B5EF4-FFF2-40B4-BE49-F238E27FC236}">
                  <a16:creationId xmlns:a16="http://schemas.microsoft.com/office/drawing/2014/main" id="{4FE7555F-3F3C-4066-A026-AF47F9C526FD}"/>
                </a:ext>
              </a:extLst>
            </p:cNvPr>
            <p:cNvSpPr/>
            <p:nvPr/>
          </p:nvSpPr>
          <p:spPr>
            <a:xfrm>
              <a:off x="13646072" y="4813461"/>
              <a:ext cx="435443" cy="126605"/>
            </a:xfrm>
            <a:custGeom>
              <a:avLst/>
              <a:gdLst>
                <a:gd name="connsiteX0" fmla="*/ 104097 w 435443"/>
                <a:gd name="connsiteY0" fmla="*/ 103036 h 126605"/>
                <a:gd name="connsiteX1" fmla="*/ 113856 w 435443"/>
                <a:gd name="connsiteY1" fmla="*/ 81486 h 126605"/>
                <a:gd name="connsiteX2" fmla="*/ 97590 w 435443"/>
                <a:gd name="connsiteY2" fmla="*/ 46871 h 126605"/>
                <a:gd name="connsiteX3" fmla="*/ 59948 w 435443"/>
                <a:gd name="connsiteY3" fmla="*/ 27880 h 126605"/>
                <a:gd name="connsiteX4" fmla="*/ 23932 w 435443"/>
                <a:gd name="connsiteY4" fmla="*/ 21954 h 126605"/>
                <a:gd name="connsiteX5" fmla="*/ 0 w 435443"/>
                <a:gd name="connsiteY5" fmla="*/ 6195 h 126605"/>
                <a:gd name="connsiteX6" fmla="*/ 7899 w 435443"/>
                <a:gd name="connsiteY6" fmla="*/ 0 h 126605"/>
                <a:gd name="connsiteX7" fmla="*/ 62969 w 435443"/>
                <a:gd name="connsiteY7" fmla="*/ 8889 h 126605"/>
                <a:gd name="connsiteX8" fmla="*/ 158934 w 435443"/>
                <a:gd name="connsiteY8" fmla="*/ 17240 h 126605"/>
                <a:gd name="connsiteX9" fmla="*/ 247696 w 435443"/>
                <a:gd name="connsiteY9" fmla="*/ 41887 h 126605"/>
                <a:gd name="connsiteX10" fmla="*/ 259081 w 435443"/>
                <a:gd name="connsiteY10" fmla="*/ 51450 h 126605"/>
                <a:gd name="connsiteX11" fmla="*/ 298583 w 435443"/>
                <a:gd name="connsiteY11" fmla="*/ 43369 h 126605"/>
                <a:gd name="connsiteX12" fmla="*/ 359461 w 435443"/>
                <a:gd name="connsiteY12" fmla="*/ 54144 h 126605"/>
                <a:gd name="connsiteX13" fmla="*/ 379211 w 435443"/>
                <a:gd name="connsiteY13" fmla="*/ 75020 h 126605"/>
                <a:gd name="connsiteX14" fmla="*/ 420340 w 435443"/>
                <a:gd name="connsiteY14" fmla="*/ 86739 h 126605"/>
                <a:gd name="connsiteX15" fmla="*/ 403378 w 435443"/>
                <a:gd name="connsiteY15" fmla="*/ 93607 h 126605"/>
                <a:gd name="connsiteX16" fmla="*/ 435444 w 435443"/>
                <a:gd name="connsiteY16" fmla="*/ 120814 h 126605"/>
                <a:gd name="connsiteX17" fmla="*/ 426614 w 435443"/>
                <a:gd name="connsiteY17" fmla="*/ 126606 h 126605"/>
                <a:gd name="connsiteX18" fmla="*/ 391527 w 435443"/>
                <a:gd name="connsiteY18" fmla="*/ 123643 h 126605"/>
                <a:gd name="connsiteX19" fmla="*/ 342963 w 435443"/>
                <a:gd name="connsiteY19" fmla="*/ 109366 h 126605"/>
                <a:gd name="connsiteX20" fmla="*/ 326930 w 435443"/>
                <a:gd name="connsiteY20" fmla="*/ 117447 h 126605"/>
                <a:gd name="connsiteX21" fmla="*/ 236310 w 435443"/>
                <a:gd name="connsiteY21" fmla="*/ 125259 h 126605"/>
                <a:gd name="connsiteX22" fmla="*/ 173573 w 435443"/>
                <a:gd name="connsiteY22" fmla="*/ 100746 h 12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35443" h="126605">
                  <a:moveTo>
                    <a:pt x="104097" y="103036"/>
                  </a:moveTo>
                  <a:lnTo>
                    <a:pt x="113856" y="81486"/>
                  </a:lnTo>
                  <a:lnTo>
                    <a:pt x="97590" y="46871"/>
                  </a:lnTo>
                  <a:lnTo>
                    <a:pt x="59948" y="27880"/>
                  </a:lnTo>
                  <a:lnTo>
                    <a:pt x="23932" y="21954"/>
                  </a:lnTo>
                  <a:lnTo>
                    <a:pt x="0" y="6195"/>
                  </a:lnTo>
                  <a:lnTo>
                    <a:pt x="7899" y="0"/>
                  </a:lnTo>
                  <a:lnTo>
                    <a:pt x="62969" y="8889"/>
                  </a:lnTo>
                  <a:lnTo>
                    <a:pt x="158934" y="17240"/>
                  </a:lnTo>
                  <a:lnTo>
                    <a:pt x="247696" y="41887"/>
                  </a:lnTo>
                  <a:lnTo>
                    <a:pt x="259081" y="51450"/>
                  </a:lnTo>
                  <a:lnTo>
                    <a:pt x="298583" y="43369"/>
                  </a:lnTo>
                  <a:lnTo>
                    <a:pt x="359461" y="54144"/>
                  </a:lnTo>
                  <a:lnTo>
                    <a:pt x="379211" y="75020"/>
                  </a:lnTo>
                  <a:lnTo>
                    <a:pt x="420340" y="86739"/>
                  </a:lnTo>
                  <a:lnTo>
                    <a:pt x="403378" y="93607"/>
                  </a:lnTo>
                  <a:lnTo>
                    <a:pt x="435444" y="120814"/>
                  </a:lnTo>
                  <a:lnTo>
                    <a:pt x="426614" y="126606"/>
                  </a:lnTo>
                  <a:lnTo>
                    <a:pt x="391527" y="123643"/>
                  </a:lnTo>
                  <a:lnTo>
                    <a:pt x="342963" y="109366"/>
                  </a:lnTo>
                  <a:lnTo>
                    <a:pt x="326930" y="117447"/>
                  </a:lnTo>
                  <a:lnTo>
                    <a:pt x="236310" y="125259"/>
                  </a:lnTo>
                  <a:lnTo>
                    <a:pt x="173573" y="10074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3" name="Figura a mano libera: forma 62">
              <a:extLst>
                <a:ext uri="{FF2B5EF4-FFF2-40B4-BE49-F238E27FC236}">
                  <a16:creationId xmlns:a16="http://schemas.microsoft.com/office/drawing/2014/main" id="{F217AA5C-8D4A-4EAB-9AB1-8ECAF92BF053}"/>
                </a:ext>
              </a:extLst>
            </p:cNvPr>
            <p:cNvSpPr/>
            <p:nvPr/>
          </p:nvSpPr>
          <p:spPr>
            <a:xfrm>
              <a:off x="7490840" y="6417988"/>
              <a:ext cx="186352" cy="139266"/>
            </a:xfrm>
            <a:custGeom>
              <a:avLst/>
              <a:gdLst>
                <a:gd name="connsiteX0" fmla="*/ 128031 w 186352"/>
                <a:gd name="connsiteY0" fmla="*/ 122296 h 139266"/>
                <a:gd name="connsiteX1" fmla="*/ 103168 w 186352"/>
                <a:gd name="connsiteY1" fmla="*/ 136573 h 139266"/>
                <a:gd name="connsiteX2" fmla="*/ 72032 w 186352"/>
                <a:gd name="connsiteY2" fmla="*/ 139267 h 139266"/>
                <a:gd name="connsiteX3" fmla="*/ 63202 w 186352"/>
                <a:gd name="connsiteY3" fmla="*/ 128761 h 139266"/>
                <a:gd name="connsiteX4" fmla="*/ 48563 w 186352"/>
                <a:gd name="connsiteY4" fmla="*/ 127145 h 139266"/>
                <a:gd name="connsiteX5" fmla="*/ 28348 w 186352"/>
                <a:gd name="connsiteY5" fmla="*/ 137381 h 139266"/>
                <a:gd name="connsiteX6" fmla="*/ 0 w 186352"/>
                <a:gd name="connsiteY6" fmla="*/ 129704 h 139266"/>
                <a:gd name="connsiteX7" fmla="*/ 16497 w 186352"/>
                <a:gd name="connsiteY7" fmla="*/ 113676 h 139266"/>
                <a:gd name="connsiteX8" fmla="*/ 22074 w 186352"/>
                <a:gd name="connsiteY8" fmla="*/ 96571 h 139266"/>
                <a:gd name="connsiteX9" fmla="*/ 33227 w 186352"/>
                <a:gd name="connsiteY9" fmla="*/ 80408 h 139266"/>
                <a:gd name="connsiteX10" fmla="*/ 7900 w 186352"/>
                <a:gd name="connsiteY10" fmla="*/ 58185 h 139266"/>
                <a:gd name="connsiteX11" fmla="*/ 2788 w 186352"/>
                <a:gd name="connsiteY11" fmla="*/ 32460 h 139266"/>
                <a:gd name="connsiteX12" fmla="*/ 36713 w 186352"/>
                <a:gd name="connsiteY12" fmla="*/ 0 h 139266"/>
                <a:gd name="connsiteX13" fmla="*/ 58787 w 186352"/>
                <a:gd name="connsiteY13" fmla="*/ 4176 h 139266"/>
                <a:gd name="connsiteX14" fmla="*/ 106653 w 186352"/>
                <a:gd name="connsiteY14" fmla="*/ 13065 h 139266"/>
                <a:gd name="connsiteX15" fmla="*/ 175665 w 186352"/>
                <a:gd name="connsiteY15" fmla="*/ 44851 h 139266"/>
                <a:gd name="connsiteX16" fmla="*/ 186353 w 186352"/>
                <a:gd name="connsiteY16" fmla="*/ 60205 h 139266"/>
                <a:gd name="connsiteX17" fmla="*/ 147781 w 186352"/>
                <a:gd name="connsiteY17" fmla="*/ 94551 h 139266"/>
                <a:gd name="connsiteX18" fmla="*/ 128031 w 186352"/>
                <a:gd name="connsiteY18" fmla="*/ 122296 h 139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352" h="139266">
                  <a:moveTo>
                    <a:pt x="128031" y="122296"/>
                  </a:moveTo>
                  <a:lnTo>
                    <a:pt x="103168" y="136573"/>
                  </a:lnTo>
                  <a:lnTo>
                    <a:pt x="72032" y="139267"/>
                  </a:lnTo>
                  <a:lnTo>
                    <a:pt x="63202" y="128761"/>
                  </a:lnTo>
                  <a:lnTo>
                    <a:pt x="48563" y="127145"/>
                  </a:lnTo>
                  <a:lnTo>
                    <a:pt x="28348" y="137381"/>
                  </a:lnTo>
                  <a:lnTo>
                    <a:pt x="0" y="129704"/>
                  </a:lnTo>
                  <a:lnTo>
                    <a:pt x="16497" y="113676"/>
                  </a:lnTo>
                  <a:lnTo>
                    <a:pt x="22074" y="96571"/>
                  </a:lnTo>
                  <a:lnTo>
                    <a:pt x="33227" y="80408"/>
                  </a:lnTo>
                  <a:lnTo>
                    <a:pt x="7900" y="58185"/>
                  </a:lnTo>
                  <a:lnTo>
                    <a:pt x="2788" y="32460"/>
                  </a:lnTo>
                  <a:lnTo>
                    <a:pt x="36713" y="0"/>
                  </a:lnTo>
                  <a:lnTo>
                    <a:pt x="58787" y="4176"/>
                  </a:lnTo>
                  <a:lnTo>
                    <a:pt x="106653" y="13065"/>
                  </a:lnTo>
                  <a:lnTo>
                    <a:pt x="175665" y="44851"/>
                  </a:lnTo>
                  <a:lnTo>
                    <a:pt x="186353" y="60205"/>
                  </a:lnTo>
                  <a:lnTo>
                    <a:pt x="147781" y="94551"/>
                  </a:lnTo>
                  <a:lnTo>
                    <a:pt x="128031" y="12229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4" name="Figura a mano libera: forma 63">
              <a:extLst>
                <a:ext uri="{FF2B5EF4-FFF2-40B4-BE49-F238E27FC236}">
                  <a16:creationId xmlns:a16="http://schemas.microsoft.com/office/drawing/2014/main" id="{4D0409FB-D499-486D-9E6B-A0B2BD106F25}"/>
                </a:ext>
              </a:extLst>
            </p:cNvPr>
            <p:cNvSpPr/>
            <p:nvPr/>
          </p:nvSpPr>
          <p:spPr>
            <a:xfrm>
              <a:off x="10831720" y="6215284"/>
              <a:ext cx="280459" cy="242032"/>
            </a:xfrm>
            <a:custGeom>
              <a:avLst/>
              <a:gdLst>
                <a:gd name="connsiteX0" fmla="*/ 280459 w 280459"/>
                <a:gd name="connsiteY0" fmla="*/ 196104 h 242032"/>
                <a:gd name="connsiteX1" fmla="*/ 178220 w 280459"/>
                <a:gd name="connsiteY1" fmla="*/ 218193 h 242032"/>
                <a:gd name="connsiteX2" fmla="*/ 141972 w 280459"/>
                <a:gd name="connsiteY2" fmla="*/ 231123 h 242032"/>
                <a:gd name="connsiteX3" fmla="*/ 83185 w 280459"/>
                <a:gd name="connsiteY3" fmla="*/ 242033 h 242032"/>
                <a:gd name="connsiteX4" fmla="*/ 25095 w 280459"/>
                <a:gd name="connsiteY4" fmla="*/ 231392 h 242032"/>
                <a:gd name="connsiteX5" fmla="*/ 28115 w 280459"/>
                <a:gd name="connsiteY5" fmla="*/ 216442 h 242032"/>
                <a:gd name="connsiteX6" fmla="*/ 0 w 280459"/>
                <a:gd name="connsiteY6" fmla="*/ 183983 h 242032"/>
                <a:gd name="connsiteX7" fmla="*/ 16963 w 280459"/>
                <a:gd name="connsiteY7" fmla="*/ 141287 h 242032"/>
                <a:gd name="connsiteX8" fmla="*/ 44381 w 280459"/>
                <a:gd name="connsiteY8" fmla="*/ 109501 h 242032"/>
                <a:gd name="connsiteX9" fmla="*/ 27186 w 280459"/>
                <a:gd name="connsiteY9" fmla="*/ 55491 h 242032"/>
                <a:gd name="connsiteX10" fmla="*/ 18124 w 280459"/>
                <a:gd name="connsiteY10" fmla="*/ 26803 h 242032"/>
                <a:gd name="connsiteX11" fmla="*/ 19751 w 280459"/>
                <a:gd name="connsiteY11" fmla="*/ 5118 h 242032"/>
                <a:gd name="connsiteX12" fmla="*/ 132910 w 280459"/>
                <a:gd name="connsiteY12" fmla="*/ 3367 h 242032"/>
                <a:gd name="connsiteX13" fmla="*/ 161723 w 280459"/>
                <a:gd name="connsiteY13" fmla="*/ 6195 h 242032"/>
                <a:gd name="connsiteX14" fmla="*/ 182635 w 280459"/>
                <a:gd name="connsiteY14" fmla="*/ 0 h 242032"/>
                <a:gd name="connsiteX15" fmla="*/ 212842 w 280459"/>
                <a:gd name="connsiteY15" fmla="*/ 2963 h 242032"/>
                <a:gd name="connsiteX16" fmla="*/ 207962 w 280459"/>
                <a:gd name="connsiteY16" fmla="*/ 14950 h 242032"/>
                <a:gd name="connsiteX17" fmla="*/ 235149 w 280459"/>
                <a:gd name="connsiteY17" fmla="*/ 34615 h 242032"/>
                <a:gd name="connsiteX18" fmla="*/ 235149 w 280459"/>
                <a:gd name="connsiteY18" fmla="*/ 62225 h 242032"/>
                <a:gd name="connsiteX19" fmla="*/ 241422 w 280459"/>
                <a:gd name="connsiteY19" fmla="*/ 92126 h 242032"/>
                <a:gd name="connsiteX20" fmla="*/ 257688 w 280459"/>
                <a:gd name="connsiteY20" fmla="*/ 105999 h 242032"/>
                <a:gd name="connsiteX21" fmla="*/ 243282 w 280459"/>
                <a:gd name="connsiteY21" fmla="*/ 140074 h 242032"/>
                <a:gd name="connsiteX22" fmla="*/ 248394 w 280459"/>
                <a:gd name="connsiteY22" fmla="*/ 158931 h 242032"/>
                <a:gd name="connsiteX23" fmla="*/ 265821 w 280459"/>
                <a:gd name="connsiteY23" fmla="*/ 182905 h 24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80459" h="242032">
                  <a:moveTo>
                    <a:pt x="280459" y="196104"/>
                  </a:moveTo>
                  <a:lnTo>
                    <a:pt x="178220" y="218193"/>
                  </a:lnTo>
                  <a:lnTo>
                    <a:pt x="141972" y="231123"/>
                  </a:lnTo>
                  <a:lnTo>
                    <a:pt x="83185" y="242033"/>
                  </a:lnTo>
                  <a:lnTo>
                    <a:pt x="25095" y="231392"/>
                  </a:lnTo>
                  <a:lnTo>
                    <a:pt x="28115" y="216442"/>
                  </a:lnTo>
                  <a:lnTo>
                    <a:pt x="0" y="183983"/>
                  </a:lnTo>
                  <a:lnTo>
                    <a:pt x="16963" y="141287"/>
                  </a:lnTo>
                  <a:lnTo>
                    <a:pt x="44381" y="109501"/>
                  </a:lnTo>
                  <a:lnTo>
                    <a:pt x="27186" y="55491"/>
                  </a:lnTo>
                  <a:lnTo>
                    <a:pt x="18124" y="26803"/>
                  </a:lnTo>
                  <a:lnTo>
                    <a:pt x="19751" y="5118"/>
                  </a:lnTo>
                  <a:lnTo>
                    <a:pt x="132910" y="3367"/>
                  </a:lnTo>
                  <a:lnTo>
                    <a:pt x="161723" y="6195"/>
                  </a:lnTo>
                  <a:lnTo>
                    <a:pt x="182635" y="0"/>
                  </a:lnTo>
                  <a:lnTo>
                    <a:pt x="212842" y="2963"/>
                  </a:lnTo>
                  <a:lnTo>
                    <a:pt x="207962" y="14950"/>
                  </a:lnTo>
                  <a:lnTo>
                    <a:pt x="235149" y="34615"/>
                  </a:lnTo>
                  <a:lnTo>
                    <a:pt x="235149" y="62225"/>
                  </a:lnTo>
                  <a:lnTo>
                    <a:pt x="241422" y="92126"/>
                  </a:lnTo>
                  <a:lnTo>
                    <a:pt x="257688" y="105999"/>
                  </a:lnTo>
                  <a:lnTo>
                    <a:pt x="243282" y="140074"/>
                  </a:lnTo>
                  <a:lnTo>
                    <a:pt x="248394" y="158931"/>
                  </a:lnTo>
                  <a:lnTo>
                    <a:pt x="265821" y="18290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5" name="Figura a mano libera: forma 64">
              <a:extLst>
                <a:ext uri="{FF2B5EF4-FFF2-40B4-BE49-F238E27FC236}">
                  <a16:creationId xmlns:a16="http://schemas.microsoft.com/office/drawing/2014/main" id="{B8C50AAE-8D03-41A2-BE48-615A14FF35AE}"/>
                </a:ext>
              </a:extLst>
            </p:cNvPr>
            <p:cNvSpPr/>
            <p:nvPr/>
          </p:nvSpPr>
          <p:spPr>
            <a:xfrm>
              <a:off x="6480241" y="1934421"/>
              <a:ext cx="2282478" cy="2209945"/>
            </a:xfrm>
            <a:custGeom>
              <a:avLst/>
              <a:gdLst>
                <a:gd name="connsiteX0" fmla="*/ 1728531 w 3979871"/>
                <a:gd name="connsiteY0" fmla="*/ 322037 h 3401386"/>
                <a:gd name="connsiteX1" fmla="*/ 1947414 w 3979871"/>
                <a:gd name="connsiteY1" fmla="*/ 138728 h 3401386"/>
                <a:gd name="connsiteX2" fmla="*/ 2176058 w 3979871"/>
                <a:gd name="connsiteY2" fmla="*/ 153139 h 3401386"/>
                <a:gd name="connsiteX3" fmla="*/ 2259010 w 3979871"/>
                <a:gd name="connsiteY3" fmla="*/ 32594 h 3401386"/>
                <a:gd name="connsiteX4" fmla="*/ 2489279 w 3979871"/>
                <a:gd name="connsiteY4" fmla="*/ 0 h 3401386"/>
                <a:gd name="connsiteX5" fmla="*/ 3009767 w 3979871"/>
                <a:gd name="connsiteY5" fmla="*/ 42426 h 3401386"/>
                <a:gd name="connsiteX6" fmla="*/ 3417327 w 3979871"/>
                <a:gd name="connsiteY6" fmla="*/ 292810 h 3401386"/>
                <a:gd name="connsiteX7" fmla="*/ 3296965 w 3979871"/>
                <a:gd name="connsiteY7" fmla="*/ 404600 h 3401386"/>
                <a:gd name="connsiteX8" fmla="*/ 3047642 w 3979871"/>
                <a:gd name="connsiteY8" fmla="*/ 417126 h 3401386"/>
                <a:gd name="connsiteX9" fmla="*/ 2697010 w 3979871"/>
                <a:gd name="connsiteY9" fmla="*/ 444467 h 3401386"/>
                <a:gd name="connsiteX10" fmla="*/ 2729772 w 3979871"/>
                <a:gd name="connsiteY10" fmla="*/ 493493 h 3401386"/>
                <a:gd name="connsiteX11" fmla="*/ 2960506 w 3979871"/>
                <a:gd name="connsiteY11" fmla="*/ 463324 h 3401386"/>
                <a:gd name="connsiteX12" fmla="*/ 3156619 w 3979871"/>
                <a:gd name="connsiteY12" fmla="*/ 556392 h 3401386"/>
                <a:gd name="connsiteX13" fmla="*/ 3283256 w 3979871"/>
                <a:gd name="connsiteY13" fmla="*/ 473964 h 3401386"/>
                <a:gd name="connsiteX14" fmla="*/ 3337395 w 3979871"/>
                <a:gd name="connsiteY14" fmla="*/ 570265 h 3401386"/>
                <a:gd name="connsiteX15" fmla="*/ 3265829 w 3979871"/>
                <a:gd name="connsiteY15" fmla="*/ 718017 h 3401386"/>
                <a:gd name="connsiteX16" fmla="*/ 3431734 w 3979871"/>
                <a:gd name="connsiteY16" fmla="*/ 624679 h 3401386"/>
                <a:gd name="connsiteX17" fmla="*/ 3747977 w 3979871"/>
                <a:gd name="connsiteY17" fmla="*/ 522990 h 3401386"/>
                <a:gd name="connsiteX18" fmla="*/ 3943392 w 3979871"/>
                <a:gd name="connsiteY18" fmla="*/ 574306 h 3401386"/>
                <a:gd name="connsiteX19" fmla="*/ 3979872 w 3979871"/>
                <a:gd name="connsiteY19" fmla="*/ 683672 h 3401386"/>
                <a:gd name="connsiteX20" fmla="*/ 3714284 w 3979871"/>
                <a:gd name="connsiteY20" fmla="*/ 854185 h 3401386"/>
                <a:gd name="connsiteX21" fmla="*/ 3677571 w 3979871"/>
                <a:gd name="connsiteY21" fmla="*/ 906713 h 3401386"/>
                <a:gd name="connsiteX22" fmla="*/ 3469376 w 3979871"/>
                <a:gd name="connsiteY22" fmla="*/ 945234 h 3401386"/>
                <a:gd name="connsiteX23" fmla="*/ 3620178 w 3979871"/>
                <a:gd name="connsiteY23" fmla="*/ 955874 h 3401386"/>
                <a:gd name="connsiteX24" fmla="*/ 3543964 w 3979871"/>
                <a:gd name="connsiteY24" fmla="*/ 1110899 h 3401386"/>
                <a:gd name="connsiteX25" fmla="*/ 3491450 w 3979871"/>
                <a:gd name="connsiteY25" fmla="*/ 1240064 h 3401386"/>
                <a:gd name="connsiteX26" fmla="*/ 3493542 w 3979871"/>
                <a:gd name="connsiteY26" fmla="*/ 1445596 h 3401386"/>
                <a:gd name="connsiteX27" fmla="*/ 3571847 w 3979871"/>
                <a:gd name="connsiteY27" fmla="*/ 1557925 h 3401386"/>
                <a:gd name="connsiteX28" fmla="*/ 3470073 w 3979871"/>
                <a:gd name="connsiteY28" fmla="*/ 1564794 h 3401386"/>
                <a:gd name="connsiteX29" fmla="*/ 3362955 w 3979871"/>
                <a:gd name="connsiteY29" fmla="*/ 1617053 h 3401386"/>
                <a:gd name="connsiteX30" fmla="*/ 3483086 w 3979871"/>
                <a:gd name="connsiteY30" fmla="*/ 1701906 h 3401386"/>
                <a:gd name="connsiteX31" fmla="*/ 3498421 w 3979871"/>
                <a:gd name="connsiteY31" fmla="*/ 1831475 h 3401386"/>
                <a:gd name="connsiteX32" fmla="*/ 3428713 w 3979871"/>
                <a:gd name="connsiteY32" fmla="*/ 1845213 h 3401386"/>
                <a:gd name="connsiteX33" fmla="*/ 3513060 w 3979871"/>
                <a:gd name="connsiteY33" fmla="*/ 1968451 h 3401386"/>
                <a:gd name="connsiteX34" fmla="*/ 3368531 w 3979871"/>
                <a:gd name="connsiteY34" fmla="*/ 1978553 h 3401386"/>
                <a:gd name="connsiteX35" fmla="*/ 3444049 w 3979871"/>
                <a:gd name="connsiteY35" fmla="*/ 2034313 h 3401386"/>
                <a:gd name="connsiteX36" fmla="*/ 3422672 w 3979871"/>
                <a:gd name="connsiteY36" fmla="*/ 2081589 h 3401386"/>
                <a:gd name="connsiteX37" fmla="*/ 3330889 w 3979871"/>
                <a:gd name="connsiteY37" fmla="*/ 2101926 h 3401386"/>
                <a:gd name="connsiteX38" fmla="*/ 3240036 w 3979871"/>
                <a:gd name="connsiteY38" fmla="*/ 2102330 h 3401386"/>
                <a:gd name="connsiteX39" fmla="*/ 3321595 w 3979871"/>
                <a:gd name="connsiteY39" fmla="*/ 2189608 h 3401386"/>
                <a:gd name="connsiteX40" fmla="*/ 3322525 w 3979871"/>
                <a:gd name="connsiteY40" fmla="*/ 2245233 h 3401386"/>
                <a:gd name="connsiteX41" fmla="*/ 3193564 w 3979871"/>
                <a:gd name="connsiteY41" fmla="*/ 2193648 h 3401386"/>
                <a:gd name="connsiteX42" fmla="*/ 3160104 w 3979871"/>
                <a:gd name="connsiteY42" fmla="*/ 2227185 h 3401386"/>
                <a:gd name="connsiteX43" fmla="*/ 3247936 w 3979871"/>
                <a:gd name="connsiteY43" fmla="*/ 2258029 h 3401386"/>
                <a:gd name="connsiteX44" fmla="*/ 3333446 w 3979871"/>
                <a:gd name="connsiteY44" fmla="*/ 2331837 h 3401386"/>
                <a:gd name="connsiteX45" fmla="*/ 3358076 w 3979871"/>
                <a:gd name="connsiteY45" fmla="*/ 2425445 h 3401386"/>
                <a:gd name="connsiteX46" fmla="*/ 3241895 w 3979871"/>
                <a:gd name="connsiteY46" fmla="*/ 2447264 h 3401386"/>
                <a:gd name="connsiteX47" fmla="*/ 3191705 w 3979871"/>
                <a:gd name="connsiteY47" fmla="*/ 2403356 h 3401386"/>
                <a:gd name="connsiteX48" fmla="*/ 3111076 w 3979871"/>
                <a:gd name="connsiteY48" fmla="*/ 2336282 h 3401386"/>
                <a:gd name="connsiteX49" fmla="*/ 3133383 w 3979871"/>
                <a:gd name="connsiteY49" fmla="*/ 2415343 h 3401386"/>
                <a:gd name="connsiteX50" fmla="*/ 3057865 w 3979871"/>
                <a:gd name="connsiteY50" fmla="*/ 2474740 h 3401386"/>
                <a:gd name="connsiteX51" fmla="*/ 3229348 w 3979871"/>
                <a:gd name="connsiteY51" fmla="*/ 2479454 h 3401386"/>
                <a:gd name="connsiteX52" fmla="*/ 3319271 w 3979871"/>
                <a:gd name="connsiteY52" fmla="*/ 2485515 h 3401386"/>
                <a:gd name="connsiteX53" fmla="*/ 3144536 w 3979871"/>
                <a:gd name="connsiteY53" fmla="*/ 2580200 h 3401386"/>
                <a:gd name="connsiteX54" fmla="*/ 2967478 w 3979871"/>
                <a:gd name="connsiteY54" fmla="*/ 2662763 h 3401386"/>
                <a:gd name="connsiteX55" fmla="*/ 2776942 w 3979871"/>
                <a:gd name="connsiteY55" fmla="*/ 2697917 h 3401386"/>
                <a:gd name="connsiteX56" fmla="*/ 2705142 w 3979871"/>
                <a:gd name="connsiteY56" fmla="*/ 2698455 h 3401386"/>
                <a:gd name="connsiteX57" fmla="*/ 2637758 w 3979871"/>
                <a:gd name="connsiteY57" fmla="*/ 2737111 h 3401386"/>
                <a:gd name="connsiteX58" fmla="*/ 2547137 w 3979871"/>
                <a:gd name="connsiteY58" fmla="*/ 2839877 h 3401386"/>
                <a:gd name="connsiteX59" fmla="*/ 2407023 w 3979871"/>
                <a:gd name="connsiteY59" fmla="*/ 2905739 h 3401386"/>
                <a:gd name="connsiteX60" fmla="*/ 2361946 w 3979871"/>
                <a:gd name="connsiteY60" fmla="*/ 2909645 h 3401386"/>
                <a:gd name="connsiteX61" fmla="*/ 2275043 w 3979871"/>
                <a:gd name="connsiteY61" fmla="*/ 2932137 h 3401386"/>
                <a:gd name="connsiteX62" fmla="*/ 2181634 w 3979871"/>
                <a:gd name="connsiteY62" fmla="*/ 2953553 h 3401386"/>
                <a:gd name="connsiteX63" fmla="*/ 2125635 w 3979871"/>
                <a:gd name="connsiteY63" fmla="*/ 3009044 h 3401386"/>
                <a:gd name="connsiteX64" fmla="*/ 2124705 w 3979871"/>
                <a:gd name="connsiteY64" fmla="*/ 3070461 h 3401386"/>
                <a:gd name="connsiteX65" fmla="*/ 2091942 w 3979871"/>
                <a:gd name="connsiteY65" fmla="*/ 3126491 h 3401386"/>
                <a:gd name="connsiteX66" fmla="*/ 1985522 w 3979871"/>
                <a:gd name="connsiteY66" fmla="*/ 3193161 h 3401386"/>
                <a:gd name="connsiteX67" fmla="*/ 2011778 w 3979871"/>
                <a:gd name="connsiteY67" fmla="*/ 3256598 h 3401386"/>
                <a:gd name="connsiteX68" fmla="*/ 1982501 w 3979871"/>
                <a:gd name="connsiteY68" fmla="*/ 3321922 h 3401386"/>
                <a:gd name="connsiteX69" fmla="*/ 1949273 w 3979871"/>
                <a:gd name="connsiteY69" fmla="*/ 3396808 h 3401386"/>
                <a:gd name="connsiteX70" fmla="*/ 1857491 w 3979871"/>
                <a:gd name="connsiteY70" fmla="*/ 3401387 h 3401386"/>
                <a:gd name="connsiteX71" fmla="*/ 1761294 w 3979871"/>
                <a:gd name="connsiteY71" fmla="*/ 3339027 h 3401386"/>
                <a:gd name="connsiteX72" fmla="*/ 1630939 w 3979871"/>
                <a:gd name="connsiteY72" fmla="*/ 3338623 h 3401386"/>
                <a:gd name="connsiteX73" fmla="*/ 1567737 w 3979871"/>
                <a:gd name="connsiteY73" fmla="*/ 3295792 h 3401386"/>
                <a:gd name="connsiteX74" fmla="*/ 1524286 w 3979871"/>
                <a:gd name="connsiteY74" fmla="*/ 3217674 h 3401386"/>
                <a:gd name="connsiteX75" fmla="*/ 1411359 w 3979871"/>
                <a:gd name="connsiteY75" fmla="*/ 3114234 h 3401386"/>
                <a:gd name="connsiteX76" fmla="*/ 1378363 w 3979871"/>
                <a:gd name="connsiteY76" fmla="*/ 3058339 h 3401386"/>
                <a:gd name="connsiteX77" fmla="*/ 1369533 w 3979871"/>
                <a:gd name="connsiteY77" fmla="*/ 2979008 h 3401386"/>
                <a:gd name="connsiteX78" fmla="*/ 1279145 w 3979871"/>
                <a:gd name="connsiteY78" fmla="*/ 2894560 h 3401386"/>
                <a:gd name="connsiteX79" fmla="*/ 1302613 w 3979871"/>
                <a:gd name="connsiteY79" fmla="*/ 2824927 h 3401386"/>
                <a:gd name="connsiteX80" fmla="*/ 1259162 w 3979871"/>
                <a:gd name="connsiteY80" fmla="*/ 2790851 h 3401386"/>
                <a:gd name="connsiteX81" fmla="*/ 1323526 w 3979871"/>
                <a:gd name="connsiteY81" fmla="*/ 2674346 h 3401386"/>
                <a:gd name="connsiteX82" fmla="*/ 1421583 w 3979871"/>
                <a:gd name="connsiteY82" fmla="*/ 2635961 h 3401386"/>
                <a:gd name="connsiteX83" fmla="*/ 1447374 w 3979871"/>
                <a:gd name="connsiteY83" fmla="*/ 2592053 h 3401386"/>
                <a:gd name="connsiteX84" fmla="*/ 1461084 w 3979871"/>
                <a:gd name="connsiteY84" fmla="*/ 2507739 h 3401386"/>
                <a:gd name="connsiteX85" fmla="*/ 1386496 w 3979871"/>
                <a:gd name="connsiteY85" fmla="*/ 2546259 h 3401386"/>
                <a:gd name="connsiteX86" fmla="*/ 1351177 w 3979871"/>
                <a:gd name="connsiteY86" fmla="*/ 2562287 h 3401386"/>
                <a:gd name="connsiteX87" fmla="*/ 1292622 w 3979871"/>
                <a:gd name="connsiteY87" fmla="*/ 2577641 h 3401386"/>
                <a:gd name="connsiteX88" fmla="*/ 1212690 w 3979871"/>
                <a:gd name="connsiteY88" fmla="*/ 2542488 h 3401386"/>
                <a:gd name="connsiteX89" fmla="*/ 1208275 w 3979871"/>
                <a:gd name="connsiteY89" fmla="*/ 2467736 h 3401386"/>
                <a:gd name="connsiteX90" fmla="*/ 1233835 w 3979871"/>
                <a:gd name="connsiteY90" fmla="*/ 2407397 h 3401386"/>
                <a:gd name="connsiteX91" fmla="*/ 1294249 w 3979871"/>
                <a:gd name="connsiteY91" fmla="*/ 2405780 h 3401386"/>
                <a:gd name="connsiteX92" fmla="*/ 1427159 w 3979871"/>
                <a:gd name="connsiteY92" fmla="*/ 2436085 h 3401386"/>
                <a:gd name="connsiteX93" fmla="*/ 1315161 w 3979871"/>
                <a:gd name="connsiteY93" fmla="*/ 2362950 h 3401386"/>
                <a:gd name="connsiteX94" fmla="*/ 1256838 w 3979871"/>
                <a:gd name="connsiteY94" fmla="*/ 2322409 h 3401386"/>
                <a:gd name="connsiteX95" fmla="*/ 1192010 w 3979871"/>
                <a:gd name="connsiteY95" fmla="*/ 2339110 h 3401386"/>
                <a:gd name="connsiteX96" fmla="*/ 1137638 w 3979871"/>
                <a:gd name="connsiteY96" fmla="*/ 2309614 h 3401386"/>
                <a:gd name="connsiteX97" fmla="*/ 1210366 w 3979871"/>
                <a:gd name="connsiteY97" fmla="*/ 2195130 h 3401386"/>
                <a:gd name="connsiteX98" fmla="*/ 1170865 w 3979871"/>
                <a:gd name="connsiteY98" fmla="*/ 2147585 h 3401386"/>
                <a:gd name="connsiteX99" fmla="*/ 1119049 w 3979871"/>
                <a:gd name="connsiteY99" fmla="*/ 2056806 h 3401386"/>
                <a:gd name="connsiteX100" fmla="*/ 1040743 w 3979871"/>
                <a:gd name="connsiteY100" fmla="*/ 1909863 h 3401386"/>
                <a:gd name="connsiteX101" fmla="*/ 957790 w 3979871"/>
                <a:gd name="connsiteY101" fmla="*/ 1853698 h 3401386"/>
                <a:gd name="connsiteX102" fmla="*/ 958487 w 3979871"/>
                <a:gd name="connsiteY102" fmla="*/ 1791338 h 3401386"/>
                <a:gd name="connsiteX103" fmla="*/ 783520 w 3979871"/>
                <a:gd name="connsiteY103" fmla="*/ 1701232 h 3401386"/>
                <a:gd name="connsiteX104" fmla="*/ 645266 w 3979871"/>
                <a:gd name="connsiteY104" fmla="*/ 1689784 h 3401386"/>
                <a:gd name="connsiteX105" fmla="*/ 471227 w 3979871"/>
                <a:gd name="connsiteY105" fmla="*/ 1696114 h 3401386"/>
                <a:gd name="connsiteX106" fmla="*/ 312293 w 3979871"/>
                <a:gd name="connsiteY106" fmla="*/ 1707697 h 3401386"/>
                <a:gd name="connsiteX107" fmla="*/ 236544 w 3979871"/>
                <a:gd name="connsiteY107" fmla="*/ 1657190 h 3401386"/>
                <a:gd name="connsiteX108" fmla="*/ 123383 w 3979871"/>
                <a:gd name="connsiteY108" fmla="*/ 1554019 h 3401386"/>
                <a:gd name="connsiteX109" fmla="*/ 294401 w 3979871"/>
                <a:gd name="connsiteY109" fmla="*/ 1500549 h 3401386"/>
                <a:gd name="connsiteX110" fmla="*/ 425685 w 3979871"/>
                <a:gd name="connsiteY110" fmla="*/ 1491390 h 3401386"/>
                <a:gd name="connsiteX111" fmla="*/ 146852 w 3979871"/>
                <a:gd name="connsiteY111" fmla="*/ 1446135 h 3401386"/>
                <a:gd name="connsiteX112" fmla="*/ 0 w 3979871"/>
                <a:gd name="connsiteY112" fmla="*/ 1372865 h 3401386"/>
                <a:gd name="connsiteX113" fmla="*/ 9062 w 3979871"/>
                <a:gd name="connsiteY113" fmla="*/ 1300942 h 3401386"/>
                <a:gd name="connsiteX114" fmla="*/ 255597 w 3979871"/>
                <a:gd name="connsiteY114" fmla="*/ 1208412 h 3401386"/>
                <a:gd name="connsiteX115" fmla="*/ 494231 w 3979871"/>
                <a:gd name="connsiteY115" fmla="*/ 1111976 h 3401386"/>
                <a:gd name="connsiteX116" fmla="*/ 519326 w 3979871"/>
                <a:gd name="connsiteY116" fmla="*/ 1036013 h 3401386"/>
                <a:gd name="connsiteX117" fmla="*/ 343662 w 3979871"/>
                <a:gd name="connsiteY117" fmla="*/ 958433 h 3401386"/>
                <a:gd name="connsiteX118" fmla="*/ 400358 w 3979871"/>
                <a:gd name="connsiteY118" fmla="*/ 869001 h 3401386"/>
                <a:gd name="connsiteX119" fmla="*/ 625979 w 3979871"/>
                <a:gd name="connsiteY119" fmla="*/ 702932 h 3401386"/>
                <a:gd name="connsiteX120" fmla="*/ 720783 w 3979871"/>
                <a:gd name="connsiteY120" fmla="*/ 676264 h 3401386"/>
                <a:gd name="connsiteX121" fmla="*/ 693597 w 3979871"/>
                <a:gd name="connsiteY121" fmla="*/ 560837 h 3401386"/>
                <a:gd name="connsiteX122" fmla="*/ 847884 w 3979871"/>
                <a:gd name="connsiteY122" fmla="*/ 490261 h 3401386"/>
                <a:gd name="connsiteX123" fmla="*/ 1048179 w 3979871"/>
                <a:gd name="connsiteY123" fmla="*/ 447026 h 3401386"/>
                <a:gd name="connsiteX124" fmla="*/ 1248474 w 3979871"/>
                <a:gd name="connsiteY124" fmla="*/ 444602 h 3401386"/>
                <a:gd name="connsiteX125" fmla="*/ 1319576 w 3979871"/>
                <a:gd name="connsiteY125" fmla="*/ 529455 h 3401386"/>
                <a:gd name="connsiteX126" fmla="*/ 1492452 w 3979871"/>
                <a:gd name="connsiteY126" fmla="*/ 376989 h 3401386"/>
                <a:gd name="connsiteX127" fmla="*/ 1647902 w 3979871"/>
                <a:gd name="connsiteY127" fmla="*/ 481776 h 3401386"/>
                <a:gd name="connsiteX128" fmla="*/ 1739219 w 3979871"/>
                <a:gd name="connsiteY128" fmla="*/ 503191 h 3401386"/>
                <a:gd name="connsiteX129" fmla="*/ 1874686 w 3979871"/>
                <a:gd name="connsiteY129" fmla="*/ 589525 h 3401386"/>
                <a:gd name="connsiteX130" fmla="*/ 1719701 w 3979871"/>
                <a:gd name="connsiteY130" fmla="*/ 444467 h 34013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</a:cxnLst>
              <a:rect l="l" t="t" r="r" b="b"/>
              <a:pathLst>
                <a:path w="3979871" h="3401386">
                  <a:moveTo>
                    <a:pt x="1728531" y="322037"/>
                  </a:moveTo>
                  <a:lnTo>
                    <a:pt x="1947414" y="138728"/>
                  </a:lnTo>
                  <a:lnTo>
                    <a:pt x="2176058" y="153139"/>
                  </a:lnTo>
                  <a:lnTo>
                    <a:pt x="2259010" y="32594"/>
                  </a:lnTo>
                  <a:lnTo>
                    <a:pt x="2489279" y="0"/>
                  </a:lnTo>
                  <a:lnTo>
                    <a:pt x="3009767" y="42426"/>
                  </a:lnTo>
                  <a:lnTo>
                    <a:pt x="3417327" y="292810"/>
                  </a:lnTo>
                  <a:lnTo>
                    <a:pt x="3296965" y="404600"/>
                  </a:lnTo>
                  <a:lnTo>
                    <a:pt x="3047642" y="417126"/>
                  </a:lnTo>
                  <a:lnTo>
                    <a:pt x="2697010" y="444467"/>
                  </a:lnTo>
                  <a:lnTo>
                    <a:pt x="2729772" y="493493"/>
                  </a:lnTo>
                  <a:lnTo>
                    <a:pt x="2960506" y="463324"/>
                  </a:lnTo>
                  <a:lnTo>
                    <a:pt x="3156619" y="556392"/>
                  </a:lnTo>
                  <a:lnTo>
                    <a:pt x="3283256" y="473964"/>
                  </a:lnTo>
                  <a:lnTo>
                    <a:pt x="3337395" y="570265"/>
                  </a:lnTo>
                  <a:lnTo>
                    <a:pt x="3265829" y="718017"/>
                  </a:lnTo>
                  <a:lnTo>
                    <a:pt x="3431734" y="624679"/>
                  </a:lnTo>
                  <a:lnTo>
                    <a:pt x="3747977" y="522990"/>
                  </a:lnTo>
                  <a:lnTo>
                    <a:pt x="3943392" y="574306"/>
                  </a:lnTo>
                  <a:lnTo>
                    <a:pt x="3979872" y="683672"/>
                  </a:lnTo>
                  <a:lnTo>
                    <a:pt x="3714284" y="854185"/>
                  </a:lnTo>
                  <a:lnTo>
                    <a:pt x="3677571" y="906713"/>
                  </a:lnTo>
                  <a:lnTo>
                    <a:pt x="3469376" y="945234"/>
                  </a:lnTo>
                  <a:lnTo>
                    <a:pt x="3620178" y="955874"/>
                  </a:lnTo>
                  <a:lnTo>
                    <a:pt x="3543964" y="1110899"/>
                  </a:lnTo>
                  <a:lnTo>
                    <a:pt x="3491450" y="1240064"/>
                  </a:lnTo>
                  <a:lnTo>
                    <a:pt x="3493542" y="1445596"/>
                  </a:lnTo>
                  <a:lnTo>
                    <a:pt x="3571847" y="1557925"/>
                  </a:lnTo>
                  <a:lnTo>
                    <a:pt x="3470073" y="1564794"/>
                  </a:lnTo>
                  <a:lnTo>
                    <a:pt x="3362955" y="1617053"/>
                  </a:lnTo>
                  <a:lnTo>
                    <a:pt x="3483086" y="1701906"/>
                  </a:lnTo>
                  <a:lnTo>
                    <a:pt x="3498421" y="1831475"/>
                  </a:lnTo>
                  <a:lnTo>
                    <a:pt x="3428713" y="1845213"/>
                  </a:lnTo>
                  <a:lnTo>
                    <a:pt x="3513060" y="1968451"/>
                  </a:lnTo>
                  <a:lnTo>
                    <a:pt x="3368531" y="1978553"/>
                  </a:lnTo>
                  <a:lnTo>
                    <a:pt x="3444049" y="2034313"/>
                  </a:lnTo>
                  <a:lnTo>
                    <a:pt x="3422672" y="2081589"/>
                  </a:lnTo>
                  <a:lnTo>
                    <a:pt x="3330889" y="2101926"/>
                  </a:lnTo>
                  <a:lnTo>
                    <a:pt x="3240036" y="2102330"/>
                  </a:lnTo>
                  <a:lnTo>
                    <a:pt x="3321595" y="2189608"/>
                  </a:lnTo>
                  <a:lnTo>
                    <a:pt x="3322525" y="2245233"/>
                  </a:lnTo>
                  <a:lnTo>
                    <a:pt x="3193564" y="2193648"/>
                  </a:lnTo>
                  <a:lnTo>
                    <a:pt x="3160104" y="2227185"/>
                  </a:lnTo>
                  <a:lnTo>
                    <a:pt x="3247936" y="2258029"/>
                  </a:lnTo>
                  <a:lnTo>
                    <a:pt x="3333446" y="2331837"/>
                  </a:lnTo>
                  <a:lnTo>
                    <a:pt x="3358076" y="2425445"/>
                  </a:lnTo>
                  <a:lnTo>
                    <a:pt x="3241895" y="2447264"/>
                  </a:lnTo>
                  <a:lnTo>
                    <a:pt x="3191705" y="2403356"/>
                  </a:lnTo>
                  <a:lnTo>
                    <a:pt x="3111076" y="2336282"/>
                  </a:lnTo>
                  <a:lnTo>
                    <a:pt x="3133383" y="2415343"/>
                  </a:lnTo>
                  <a:lnTo>
                    <a:pt x="3057865" y="2474740"/>
                  </a:lnTo>
                  <a:lnTo>
                    <a:pt x="3229348" y="2479454"/>
                  </a:lnTo>
                  <a:lnTo>
                    <a:pt x="3319271" y="2485515"/>
                  </a:lnTo>
                  <a:lnTo>
                    <a:pt x="3144536" y="2580200"/>
                  </a:lnTo>
                  <a:lnTo>
                    <a:pt x="2967478" y="2662763"/>
                  </a:lnTo>
                  <a:lnTo>
                    <a:pt x="2776942" y="2697917"/>
                  </a:lnTo>
                  <a:lnTo>
                    <a:pt x="2705142" y="2698455"/>
                  </a:lnTo>
                  <a:lnTo>
                    <a:pt x="2637758" y="2737111"/>
                  </a:lnTo>
                  <a:lnTo>
                    <a:pt x="2547137" y="2839877"/>
                  </a:lnTo>
                  <a:lnTo>
                    <a:pt x="2407023" y="2905739"/>
                  </a:lnTo>
                  <a:lnTo>
                    <a:pt x="2361946" y="2909645"/>
                  </a:lnTo>
                  <a:lnTo>
                    <a:pt x="2275043" y="2932137"/>
                  </a:lnTo>
                  <a:lnTo>
                    <a:pt x="2181634" y="2953553"/>
                  </a:lnTo>
                  <a:lnTo>
                    <a:pt x="2125635" y="3009044"/>
                  </a:lnTo>
                  <a:lnTo>
                    <a:pt x="2124705" y="3070461"/>
                  </a:lnTo>
                  <a:lnTo>
                    <a:pt x="2091942" y="3126491"/>
                  </a:lnTo>
                  <a:lnTo>
                    <a:pt x="1985522" y="3193161"/>
                  </a:lnTo>
                  <a:lnTo>
                    <a:pt x="2011778" y="3256598"/>
                  </a:lnTo>
                  <a:lnTo>
                    <a:pt x="1982501" y="3321922"/>
                  </a:lnTo>
                  <a:lnTo>
                    <a:pt x="1949273" y="3396808"/>
                  </a:lnTo>
                  <a:lnTo>
                    <a:pt x="1857491" y="3401387"/>
                  </a:lnTo>
                  <a:lnTo>
                    <a:pt x="1761294" y="3339027"/>
                  </a:lnTo>
                  <a:lnTo>
                    <a:pt x="1630939" y="3338623"/>
                  </a:lnTo>
                  <a:lnTo>
                    <a:pt x="1567737" y="3295792"/>
                  </a:lnTo>
                  <a:lnTo>
                    <a:pt x="1524286" y="3217674"/>
                  </a:lnTo>
                  <a:lnTo>
                    <a:pt x="1411359" y="3114234"/>
                  </a:lnTo>
                  <a:lnTo>
                    <a:pt x="1378363" y="3058339"/>
                  </a:lnTo>
                  <a:lnTo>
                    <a:pt x="1369533" y="2979008"/>
                  </a:lnTo>
                  <a:lnTo>
                    <a:pt x="1279145" y="2894560"/>
                  </a:lnTo>
                  <a:lnTo>
                    <a:pt x="1302613" y="2824927"/>
                  </a:lnTo>
                  <a:lnTo>
                    <a:pt x="1259162" y="2790851"/>
                  </a:lnTo>
                  <a:lnTo>
                    <a:pt x="1323526" y="2674346"/>
                  </a:lnTo>
                  <a:lnTo>
                    <a:pt x="1421583" y="2635961"/>
                  </a:lnTo>
                  <a:lnTo>
                    <a:pt x="1447374" y="2592053"/>
                  </a:lnTo>
                  <a:lnTo>
                    <a:pt x="1461084" y="2507739"/>
                  </a:lnTo>
                  <a:lnTo>
                    <a:pt x="1386496" y="2546259"/>
                  </a:lnTo>
                  <a:lnTo>
                    <a:pt x="1351177" y="2562287"/>
                  </a:lnTo>
                  <a:lnTo>
                    <a:pt x="1292622" y="2577641"/>
                  </a:lnTo>
                  <a:lnTo>
                    <a:pt x="1212690" y="2542488"/>
                  </a:lnTo>
                  <a:lnTo>
                    <a:pt x="1208275" y="2467736"/>
                  </a:lnTo>
                  <a:lnTo>
                    <a:pt x="1233835" y="2407397"/>
                  </a:lnTo>
                  <a:lnTo>
                    <a:pt x="1294249" y="2405780"/>
                  </a:lnTo>
                  <a:lnTo>
                    <a:pt x="1427159" y="2436085"/>
                  </a:lnTo>
                  <a:lnTo>
                    <a:pt x="1315161" y="2362950"/>
                  </a:lnTo>
                  <a:lnTo>
                    <a:pt x="1256838" y="2322409"/>
                  </a:lnTo>
                  <a:lnTo>
                    <a:pt x="1192010" y="2339110"/>
                  </a:lnTo>
                  <a:lnTo>
                    <a:pt x="1137638" y="2309614"/>
                  </a:lnTo>
                  <a:lnTo>
                    <a:pt x="1210366" y="2195130"/>
                  </a:lnTo>
                  <a:lnTo>
                    <a:pt x="1170865" y="2147585"/>
                  </a:lnTo>
                  <a:lnTo>
                    <a:pt x="1119049" y="2056806"/>
                  </a:lnTo>
                  <a:lnTo>
                    <a:pt x="1040743" y="1909863"/>
                  </a:lnTo>
                  <a:lnTo>
                    <a:pt x="957790" y="1853698"/>
                  </a:lnTo>
                  <a:lnTo>
                    <a:pt x="958487" y="1791338"/>
                  </a:lnTo>
                  <a:lnTo>
                    <a:pt x="783520" y="1701232"/>
                  </a:lnTo>
                  <a:lnTo>
                    <a:pt x="645266" y="1689784"/>
                  </a:lnTo>
                  <a:lnTo>
                    <a:pt x="471227" y="1696114"/>
                  </a:lnTo>
                  <a:lnTo>
                    <a:pt x="312293" y="1707697"/>
                  </a:lnTo>
                  <a:lnTo>
                    <a:pt x="236544" y="1657190"/>
                  </a:lnTo>
                  <a:lnTo>
                    <a:pt x="123383" y="1554019"/>
                  </a:lnTo>
                  <a:lnTo>
                    <a:pt x="294401" y="1500549"/>
                  </a:lnTo>
                  <a:lnTo>
                    <a:pt x="425685" y="1491390"/>
                  </a:lnTo>
                  <a:lnTo>
                    <a:pt x="146852" y="1446135"/>
                  </a:lnTo>
                  <a:lnTo>
                    <a:pt x="0" y="1372865"/>
                  </a:lnTo>
                  <a:lnTo>
                    <a:pt x="9062" y="1300942"/>
                  </a:lnTo>
                  <a:lnTo>
                    <a:pt x="255597" y="1208412"/>
                  </a:lnTo>
                  <a:lnTo>
                    <a:pt x="494231" y="1111976"/>
                  </a:lnTo>
                  <a:lnTo>
                    <a:pt x="519326" y="1036013"/>
                  </a:lnTo>
                  <a:lnTo>
                    <a:pt x="343662" y="958433"/>
                  </a:lnTo>
                  <a:lnTo>
                    <a:pt x="400358" y="869001"/>
                  </a:lnTo>
                  <a:lnTo>
                    <a:pt x="625979" y="702932"/>
                  </a:lnTo>
                  <a:lnTo>
                    <a:pt x="720783" y="676264"/>
                  </a:lnTo>
                  <a:lnTo>
                    <a:pt x="693597" y="560837"/>
                  </a:lnTo>
                  <a:lnTo>
                    <a:pt x="847884" y="490261"/>
                  </a:lnTo>
                  <a:lnTo>
                    <a:pt x="1048179" y="447026"/>
                  </a:lnTo>
                  <a:lnTo>
                    <a:pt x="1248474" y="444602"/>
                  </a:lnTo>
                  <a:lnTo>
                    <a:pt x="1319576" y="529455"/>
                  </a:lnTo>
                  <a:lnTo>
                    <a:pt x="1492452" y="376989"/>
                  </a:lnTo>
                  <a:lnTo>
                    <a:pt x="1647902" y="481776"/>
                  </a:lnTo>
                  <a:lnTo>
                    <a:pt x="1739219" y="503191"/>
                  </a:lnTo>
                  <a:lnTo>
                    <a:pt x="1874686" y="589525"/>
                  </a:lnTo>
                  <a:lnTo>
                    <a:pt x="1719701" y="44446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6" name="Figura a mano libera: forma 65">
              <a:extLst>
                <a:ext uri="{FF2B5EF4-FFF2-40B4-BE49-F238E27FC236}">
                  <a16:creationId xmlns:a16="http://schemas.microsoft.com/office/drawing/2014/main" id="{F1066175-3EEC-43B2-9376-84278940B45F}"/>
                </a:ext>
              </a:extLst>
            </p:cNvPr>
            <p:cNvSpPr/>
            <p:nvPr/>
          </p:nvSpPr>
          <p:spPr>
            <a:xfrm>
              <a:off x="9945729" y="6108477"/>
              <a:ext cx="195182" cy="28822"/>
            </a:xfrm>
            <a:custGeom>
              <a:avLst/>
              <a:gdLst>
                <a:gd name="connsiteX0" fmla="*/ 0 w 195182"/>
                <a:gd name="connsiteY0" fmla="*/ 28015 h 28822"/>
                <a:gd name="connsiteX1" fmla="*/ 8365 w 195182"/>
                <a:gd name="connsiteY1" fmla="*/ 10910 h 28822"/>
                <a:gd name="connsiteX2" fmla="*/ 79235 w 195182"/>
                <a:gd name="connsiteY2" fmla="*/ 9697 h 28822"/>
                <a:gd name="connsiteX3" fmla="*/ 94106 w 195182"/>
                <a:gd name="connsiteY3" fmla="*/ 673 h 28822"/>
                <a:gd name="connsiteX4" fmla="*/ 114786 w 195182"/>
                <a:gd name="connsiteY4" fmla="*/ 0 h 28822"/>
                <a:gd name="connsiteX5" fmla="*/ 140346 w 195182"/>
                <a:gd name="connsiteY5" fmla="*/ 9563 h 28822"/>
                <a:gd name="connsiteX6" fmla="*/ 160561 w 195182"/>
                <a:gd name="connsiteY6" fmla="*/ 9697 h 28822"/>
                <a:gd name="connsiteX7" fmla="*/ 182171 w 195182"/>
                <a:gd name="connsiteY7" fmla="*/ 3232 h 28822"/>
                <a:gd name="connsiteX8" fmla="*/ 195183 w 195182"/>
                <a:gd name="connsiteY8" fmla="*/ 14277 h 28822"/>
                <a:gd name="connsiteX9" fmla="*/ 167067 w 195182"/>
                <a:gd name="connsiteY9" fmla="*/ 23031 h 28822"/>
                <a:gd name="connsiteX10" fmla="*/ 138719 w 195182"/>
                <a:gd name="connsiteY10" fmla="*/ 22358 h 28822"/>
                <a:gd name="connsiteX11" fmla="*/ 110836 w 195182"/>
                <a:gd name="connsiteY11" fmla="*/ 14142 h 28822"/>
                <a:gd name="connsiteX12" fmla="*/ 86671 w 195182"/>
                <a:gd name="connsiteY12" fmla="*/ 23031 h 28822"/>
                <a:gd name="connsiteX13" fmla="*/ 75053 w 195182"/>
                <a:gd name="connsiteY13" fmla="*/ 23435 h 28822"/>
                <a:gd name="connsiteX14" fmla="*/ 59252 w 195182"/>
                <a:gd name="connsiteY14" fmla="*/ 28823 h 2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182" h="28822">
                  <a:moveTo>
                    <a:pt x="0" y="28015"/>
                  </a:moveTo>
                  <a:lnTo>
                    <a:pt x="8365" y="10910"/>
                  </a:lnTo>
                  <a:lnTo>
                    <a:pt x="79235" y="9697"/>
                  </a:lnTo>
                  <a:lnTo>
                    <a:pt x="94106" y="673"/>
                  </a:lnTo>
                  <a:lnTo>
                    <a:pt x="114786" y="0"/>
                  </a:lnTo>
                  <a:lnTo>
                    <a:pt x="140346" y="9563"/>
                  </a:lnTo>
                  <a:lnTo>
                    <a:pt x="160561" y="9697"/>
                  </a:lnTo>
                  <a:lnTo>
                    <a:pt x="182171" y="3232"/>
                  </a:lnTo>
                  <a:lnTo>
                    <a:pt x="195183" y="14277"/>
                  </a:lnTo>
                  <a:lnTo>
                    <a:pt x="167067" y="23031"/>
                  </a:lnTo>
                  <a:lnTo>
                    <a:pt x="138719" y="22358"/>
                  </a:lnTo>
                  <a:lnTo>
                    <a:pt x="110836" y="14142"/>
                  </a:lnTo>
                  <a:lnTo>
                    <a:pt x="86671" y="23031"/>
                  </a:lnTo>
                  <a:lnTo>
                    <a:pt x="75053" y="23435"/>
                  </a:lnTo>
                  <a:lnTo>
                    <a:pt x="59252" y="2882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7" name="Figura a mano libera: forma 66">
              <a:extLst>
                <a:ext uri="{FF2B5EF4-FFF2-40B4-BE49-F238E27FC236}">
                  <a16:creationId xmlns:a16="http://schemas.microsoft.com/office/drawing/2014/main" id="{AF44226D-D0B0-4E8D-A2F4-68609674457D}"/>
                </a:ext>
              </a:extLst>
            </p:cNvPr>
            <p:cNvSpPr/>
            <p:nvPr/>
          </p:nvSpPr>
          <p:spPr>
            <a:xfrm>
              <a:off x="10057262" y="6158177"/>
              <a:ext cx="475410" cy="201087"/>
            </a:xfrm>
            <a:custGeom>
              <a:avLst/>
              <a:gdLst>
                <a:gd name="connsiteX0" fmla="*/ 435909 w 475410"/>
                <a:gd name="connsiteY0" fmla="*/ 186811 h 201087"/>
                <a:gd name="connsiteX1" fmla="*/ 417552 w 475410"/>
                <a:gd name="connsiteY1" fmla="*/ 185868 h 201087"/>
                <a:gd name="connsiteX2" fmla="*/ 404308 w 475410"/>
                <a:gd name="connsiteY2" fmla="*/ 201088 h 201087"/>
                <a:gd name="connsiteX3" fmla="*/ 385719 w 475410"/>
                <a:gd name="connsiteY3" fmla="*/ 200953 h 201087"/>
                <a:gd name="connsiteX4" fmla="*/ 373172 w 475410"/>
                <a:gd name="connsiteY4" fmla="*/ 192872 h 201087"/>
                <a:gd name="connsiteX5" fmla="*/ 377354 w 475410"/>
                <a:gd name="connsiteY5" fmla="*/ 177652 h 201087"/>
                <a:gd name="connsiteX6" fmla="*/ 350168 w 475410"/>
                <a:gd name="connsiteY6" fmla="*/ 154486 h 201087"/>
                <a:gd name="connsiteX7" fmla="*/ 333206 w 475410"/>
                <a:gd name="connsiteY7" fmla="*/ 158661 h 201087"/>
                <a:gd name="connsiteX8" fmla="*/ 319264 w 475410"/>
                <a:gd name="connsiteY8" fmla="*/ 159604 h 201087"/>
                <a:gd name="connsiteX9" fmla="*/ 301372 w 475410"/>
                <a:gd name="connsiteY9" fmla="*/ 161759 h 201087"/>
                <a:gd name="connsiteX10" fmla="*/ 302069 w 475410"/>
                <a:gd name="connsiteY10" fmla="*/ 147886 h 201087"/>
                <a:gd name="connsiteX11" fmla="*/ 291613 w 475410"/>
                <a:gd name="connsiteY11" fmla="*/ 137919 h 201087"/>
                <a:gd name="connsiteX12" fmla="*/ 293704 w 475410"/>
                <a:gd name="connsiteY12" fmla="*/ 126875 h 201087"/>
                <a:gd name="connsiteX13" fmla="*/ 279530 w 475410"/>
                <a:gd name="connsiteY13" fmla="*/ 110847 h 201087"/>
                <a:gd name="connsiteX14" fmla="*/ 261406 w 475410"/>
                <a:gd name="connsiteY14" fmla="*/ 97244 h 201087"/>
                <a:gd name="connsiteX15" fmla="*/ 209357 w 475410"/>
                <a:gd name="connsiteY15" fmla="*/ 97244 h 201087"/>
                <a:gd name="connsiteX16" fmla="*/ 194254 w 475410"/>
                <a:gd name="connsiteY16" fmla="*/ 104382 h 201087"/>
                <a:gd name="connsiteX17" fmla="*/ 176130 w 475410"/>
                <a:gd name="connsiteY17" fmla="*/ 105191 h 201087"/>
                <a:gd name="connsiteX18" fmla="*/ 164976 w 475410"/>
                <a:gd name="connsiteY18" fmla="*/ 113406 h 201087"/>
                <a:gd name="connsiteX19" fmla="*/ 157540 w 475410"/>
                <a:gd name="connsiteY19" fmla="*/ 124047 h 201087"/>
                <a:gd name="connsiteX20" fmla="*/ 122686 w 475410"/>
                <a:gd name="connsiteY20" fmla="*/ 140748 h 201087"/>
                <a:gd name="connsiteX21" fmla="*/ 94106 w 475410"/>
                <a:gd name="connsiteY21" fmla="*/ 118255 h 201087"/>
                <a:gd name="connsiteX22" fmla="*/ 68779 w 475410"/>
                <a:gd name="connsiteY22" fmla="*/ 103305 h 201087"/>
                <a:gd name="connsiteX23" fmla="*/ 52049 w 475410"/>
                <a:gd name="connsiteY23" fmla="*/ 98456 h 201087"/>
                <a:gd name="connsiteX24" fmla="*/ 35784 w 475410"/>
                <a:gd name="connsiteY24" fmla="*/ 90779 h 201087"/>
                <a:gd name="connsiteX25" fmla="*/ 28581 w 475410"/>
                <a:gd name="connsiteY25" fmla="*/ 73943 h 201087"/>
                <a:gd name="connsiteX26" fmla="*/ 19054 w 475410"/>
                <a:gd name="connsiteY26" fmla="*/ 65593 h 201087"/>
                <a:gd name="connsiteX27" fmla="*/ 0 w 475410"/>
                <a:gd name="connsiteY27" fmla="*/ 59262 h 201087"/>
                <a:gd name="connsiteX28" fmla="*/ 29045 w 475410"/>
                <a:gd name="connsiteY28" fmla="*/ 40675 h 201087"/>
                <a:gd name="connsiteX29" fmla="*/ 48796 w 475410"/>
                <a:gd name="connsiteY29" fmla="*/ 41349 h 201087"/>
                <a:gd name="connsiteX30" fmla="*/ 65758 w 475410"/>
                <a:gd name="connsiteY30" fmla="*/ 34884 h 201087"/>
                <a:gd name="connsiteX31" fmla="*/ 80165 w 475410"/>
                <a:gd name="connsiteY31" fmla="*/ 34884 h 201087"/>
                <a:gd name="connsiteX32" fmla="*/ 90389 w 475410"/>
                <a:gd name="connsiteY32" fmla="*/ 29766 h 201087"/>
                <a:gd name="connsiteX33" fmla="*/ 84812 w 475410"/>
                <a:gd name="connsiteY33" fmla="*/ 17105 h 201087"/>
                <a:gd name="connsiteX34" fmla="*/ 92015 w 475410"/>
                <a:gd name="connsiteY34" fmla="*/ 13065 h 201087"/>
                <a:gd name="connsiteX35" fmla="*/ 93177 w 475410"/>
                <a:gd name="connsiteY35" fmla="*/ 0 h 201087"/>
                <a:gd name="connsiteX36" fmla="*/ 124546 w 475410"/>
                <a:gd name="connsiteY36" fmla="*/ 404 h 201087"/>
                <a:gd name="connsiteX37" fmla="*/ 171482 w 475410"/>
                <a:gd name="connsiteY37" fmla="*/ 9832 h 201087"/>
                <a:gd name="connsiteX38" fmla="*/ 185888 w 475410"/>
                <a:gd name="connsiteY38" fmla="*/ 8889 h 201087"/>
                <a:gd name="connsiteX39" fmla="*/ 190769 w 475410"/>
                <a:gd name="connsiteY39" fmla="*/ 4714 h 201087"/>
                <a:gd name="connsiteX40" fmla="*/ 226087 w 475410"/>
                <a:gd name="connsiteY40" fmla="*/ 7677 h 201087"/>
                <a:gd name="connsiteX41" fmla="*/ 235614 w 475410"/>
                <a:gd name="connsiteY41" fmla="*/ 5522 h 201087"/>
                <a:gd name="connsiteX42" fmla="*/ 239332 w 475410"/>
                <a:gd name="connsiteY42" fmla="*/ 19664 h 201087"/>
                <a:gd name="connsiteX43" fmla="*/ 249788 w 475410"/>
                <a:gd name="connsiteY43" fmla="*/ 19529 h 201087"/>
                <a:gd name="connsiteX44" fmla="*/ 266750 w 475410"/>
                <a:gd name="connsiteY44" fmla="*/ 14411 h 201087"/>
                <a:gd name="connsiteX45" fmla="*/ 277439 w 475410"/>
                <a:gd name="connsiteY45" fmla="*/ 15758 h 201087"/>
                <a:gd name="connsiteX46" fmla="*/ 295563 w 475410"/>
                <a:gd name="connsiteY46" fmla="*/ 25456 h 201087"/>
                <a:gd name="connsiteX47" fmla="*/ 323446 w 475410"/>
                <a:gd name="connsiteY47" fmla="*/ 28554 h 201087"/>
                <a:gd name="connsiteX48" fmla="*/ 341338 w 475410"/>
                <a:gd name="connsiteY48" fmla="*/ 20203 h 201087"/>
                <a:gd name="connsiteX49" fmla="*/ 362483 w 475410"/>
                <a:gd name="connsiteY49" fmla="*/ 15085 h 201087"/>
                <a:gd name="connsiteX50" fmla="*/ 378051 w 475410"/>
                <a:gd name="connsiteY50" fmla="*/ 9697 h 201087"/>
                <a:gd name="connsiteX51" fmla="*/ 391063 w 475410"/>
                <a:gd name="connsiteY51" fmla="*/ 10775 h 201087"/>
                <a:gd name="connsiteX52" fmla="*/ 405470 w 475410"/>
                <a:gd name="connsiteY52" fmla="*/ 19125 h 201087"/>
                <a:gd name="connsiteX53" fmla="*/ 413370 w 475410"/>
                <a:gd name="connsiteY53" fmla="*/ 29766 h 201087"/>
                <a:gd name="connsiteX54" fmla="*/ 440091 w 475410"/>
                <a:gd name="connsiteY54" fmla="*/ 45794 h 201087"/>
                <a:gd name="connsiteX55" fmla="*/ 426614 w 475410"/>
                <a:gd name="connsiteY55" fmla="*/ 55626 h 201087"/>
                <a:gd name="connsiteX56" fmla="*/ 424058 w 475410"/>
                <a:gd name="connsiteY56" fmla="*/ 68017 h 201087"/>
                <a:gd name="connsiteX57" fmla="*/ 438000 w 475410"/>
                <a:gd name="connsiteY57" fmla="*/ 64246 h 201087"/>
                <a:gd name="connsiteX58" fmla="*/ 446133 w 475410"/>
                <a:gd name="connsiteY58" fmla="*/ 68825 h 201087"/>
                <a:gd name="connsiteX59" fmla="*/ 442647 w 475410"/>
                <a:gd name="connsiteY59" fmla="*/ 80139 h 201087"/>
                <a:gd name="connsiteX60" fmla="*/ 462630 w 475410"/>
                <a:gd name="connsiteY60" fmla="*/ 91183 h 201087"/>
                <a:gd name="connsiteX61" fmla="*/ 449618 w 475410"/>
                <a:gd name="connsiteY61" fmla="*/ 94011 h 201087"/>
                <a:gd name="connsiteX62" fmla="*/ 444274 w 475410"/>
                <a:gd name="connsiteY62" fmla="*/ 107076 h 201087"/>
                <a:gd name="connsiteX63" fmla="*/ 459377 w 475410"/>
                <a:gd name="connsiteY63" fmla="*/ 122700 h 201087"/>
                <a:gd name="connsiteX64" fmla="*/ 475410 w 475410"/>
                <a:gd name="connsiteY64" fmla="*/ 153139 h 201087"/>
                <a:gd name="connsiteX65" fmla="*/ 451245 w 475410"/>
                <a:gd name="connsiteY65" fmla="*/ 157718 h 201087"/>
                <a:gd name="connsiteX66" fmla="*/ 444971 w 475410"/>
                <a:gd name="connsiteY66" fmla="*/ 162971 h 201087"/>
                <a:gd name="connsiteX67" fmla="*/ 450083 w 475410"/>
                <a:gd name="connsiteY67" fmla="*/ 170244 h 201087"/>
                <a:gd name="connsiteX68" fmla="*/ 446365 w 475410"/>
                <a:gd name="connsiteY68" fmla="*/ 186811 h 201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475410" h="201087">
                  <a:moveTo>
                    <a:pt x="435909" y="186811"/>
                  </a:moveTo>
                  <a:lnTo>
                    <a:pt x="417552" y="185868"/>
                  </a:lnTo>
                  <a:lnTo>
                    <a:pt x="404308" y="201088"/>
                  </a:lnTo>
                  <a:lnTo>
                    <a:pt x="385719" y="200953"/>
                  </a:lnTo>
                  <a:lnTo>
                    <a:pt x="373172" y="192872"/>
                  </a:lnTo>
                  <a:lnTo>
                    <a:pt x="377354" y="177652"/>
                  </a:lnTo>
                  <a:lnTo>
                    <a:pt x="350168" y="154486"/>
                  </a:lnTo>
                  <a:lnTo>
                    <a:pt x="333206" y="158661"/>
                  </a:lnTo>
                  <a:lnTo>
                    <a:pt x="319264" y="159604"/>
                  </a:lnTo>
                  <a:lnTo>
                    <a:pt x="301372" y="161759"/>
                  </a:lnTo>
                  <a:lnTo>
                    <a:pt x="302069" y="147886"/>
                  </a:lnTo>
                  <a:lnTo>
                    <a:pt x="291613" y="137919"/>
                  </a:lnTo>
                  <a:lnTo>
                    <a:pt x="293704" y="126875"/>
                  </a:lnTo>
                  <a:lnTo>
                    <a:pt x="279530" y="110847"/>
                  </a:lnTo>
                  <a:lnTo>
                    <a:pt x="261406" y="97244"/>
                  </a:lnTo>
                  <a:lnTo>
                    <a:pt x="209357" y="97244"/>
                  </a:lnTo>
                  <a:lnTo>
                    <a:pt x="194254" y="104382"/>
                  </a:lnTo>
                  <a:lnTo>
                    <a:pt x="176130" y="105191"/>
                  </a:lnTo>
                  <a:lnTo>
                    <a:pt x="164976" y="113406"/>
                  </a:lnTo>
                  <a:lnTo>
                    <a:pt x="157540" y="124047"/>
                  </a:lnTo>
                  <a:lnTo>
                    <a:pt x="122686" y="140748"/>
                  </a:lnTo>
                  <a:lnTo>
                    <a:pt x="94106" y="118255"/>
                  </a:lnTo>
                  <a:lnTo>
                    <a:pt x="68779" y="103305"/>
                  </a:lnTo>
                  <a:lnTo>
                    <a:pt x="52049" y="98456"/>
                  </a:lnTo>
                  <a:lnTo>
                    <a:pt x="35784" y="90779"/>
                  </a:lnTo>
                  <a:lnTo>
                    <a:pt x="28581" y="73943"/>
                  </a:lnTo>
                  <a:lnTo>
                    <a:pt x="19054" y="65593"/>
                  </a:lnTo>
                  <a:lnTo>
                    <a:pt x="0" y="59262"/>
                  </a:lnTo>
                  <a:lnTo>
                    <a:pt x="29045" y="40675"/>
                  </a:lnTo>
                  <a:lnTo>
                    <a:pt x="48796" y="41349"/>
                  </a:lnTo>
                  <a:lnTo>
                    <a:pt x="65758" y="34884"/>
                  </a:lnTo>
                  <a:lnTo>
                    <a:pt x="80165" y="34884"/>
                  </a:lnTo>
                  <a:lnTo>
                    <a:pt x="90389" y="29766"/>
                  </a:lnTo>
                  <a:lnTo>
                    <a:pt x="84812" y="17105"/>
                  </a:lnTo>
                  <a:lnTo>
                    <a:pt x="92015" y="13065"/>
                  </a:lnTo>
                  <a:lnTo>
                    <a:pt x="93177" y="0"/>
                  </a:lnTo>
                  <a:lnTo>
                    <a:pt x="124546" y="404"/>
                  </a:lnTo>
                  <a:lnTo>
                    <a:pt x="171482" y="9832"/>
                  </a:lnTo>
                  <a:lnTo>
                    <a:pt x="185888" y="8889"/>
                  </a:lnTo>
                  <a:lnTo>
                    <a:pt x="190769" y="4714"/>
                  </a:lnTo>
                  <a:lnTo>
                    <a:pt x="226087" y="7677"/>
                  </a:lnTo>
                  <a:lnTo>
                    <a:pt x="235614" y="5522"/>
                  </a:lnTo>
                  <a:lnTo>
                    <a:pt x="239332" y="19664"/>
                  </a:lnTo>
                  <a:lnTo>
                    <a:pt x="249788" y="19529"/>
                  </a:lnTo>
                  <a:lnTo>
                    <a:pt x="266750" y="14411"/>
                  </a:lnTo>
                  <a:lnTo>
                    <a:pt x="277439" y="15758"/>
                  </a:lnTo>
                  <a:lnTo>
                    <a:pt x="295563" y="25456"/>
                  </a:lnTo>
                  <a:lnTo>
                    <a:pt x="323446" y="28554"/>
                  </a:lnTo>
                  <a:lnTo>
                    <a:pt x="341338" y="20203"/>
                  </a:lnTo>
                  <a:lnTo>
                    <a:pt x="362483" y="15085"/>
                  </a:lnTo>
                  <a:lnTo>
                    <a:pt x="378051" y="9697"/>
                  </a:lnTo>
                  <a:lnTo>
                    <a:pt x="391063" y="10775"/>
                  </a:lnTo>
                  <a:lnTo>
                    <a:pt x="405470" y="19125"/>
                  </a:lnTo>
                  <a:lnTo>
                    <a:pt x="413370" y="29766"/>
                  </a:lnTo>
                  <a:lnTo>
                    <a:pt x="440091" y="45794"/>
                  </a:lnTo>
                  <a:lnTo>
                    <a:pt x="426614" y="55626"/>
                  </a:lnTo>
                  <a:lnTo>
                    <a:pt x="424058" y="68017"/>
                  </a:lnTo>
                  <a:lnTo>
                    <a:pt x="438000" y="64246"/>
                  </a:lnTo>
                  <a:lnTo>
                    <a:pt x="446133" y="68825"/>
                  </a:lnTo>
                  <a:lnTo>
                    <a:pt x="442647" y="80139"/>
                  </a:lnTo>
                  <a:lnTo>
                    <a:pt x="462630" y="91183"/>
                  </a:lnTo>
                  <a:lnTo>
                    <a:pt x="449618" y="94011"/>
                  </a:lnTo>
                  <a:lnTo>
                    <a:pt x="444274" y="107076"/>
                  </a:lnTo>
                  <a:lnTo>
                    <a:pt x="459377" y="122700"/>
                  </a:lnTo>
                  <a:lnTo>
                    <a:pt x="475410" y="153139"/>
                  </a:lnTo>
                  <a:lnTo>
                    <a:pt x="451245" y="157718"/>
                  </a:lnTo>
                  <a:lnTo>
                    <a:pt x="444971" y="162971"/>
                  </a:lnTo>
                  <a:lnTo>
                    <a:pt x="450083" y="170244"/>
                  </a:lnTo>
                  <a:lnTo>
                    <a:pt x="446365" y="18681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8" name="Figura a mano libera: forma 67">
              <a:extLst>
                <a:ext uri="{FF2B5EF4-FFF2-40B4-BE49-F238E27FC236}">
                  <a16:creationId xmlns:a16="http://schemas.microsoft.com/office/drawing/2014/main" id="{3650CF74-1028-4C3B-95DD-300576A7FEFF}"/>
                </a:ext>
              </a:extLst>
            </p:cNvPr>
            <p:cNvSpPr/>
            <p:nvPr/>
          </p:nvSpPr>
          <p:spPr>
            <a:xfrm>
              <a:off x="11649165" y="6548499"/>
              <a:ext cx="128960" cy="47814"/>
            </a:xfrm>
            <a:custGeom>
              <a:avLst/>
              <a:gdLst>
                <a:gd name="connsiteX0" fmla="*/ 12315 w 128960"/>
                <a:gd name="connsiteY0" fmla="*/ 47814 h 47814"/>
                <a:gd name="connsiteX1" fmla="*/ 0 w 128960"/>
                <a:gd name="connsiteY1" fmla="*/ 42157 h 47814"/>
                <a:gd name="connsiteX2" fmla="*/ 22539 w 128960"/>
                <a:gd name="connsiteY2" fmla="*/ 0 h 47814"/>
                <a:gd name="connsiteX3" fmla="*/ 128495 w 128960"/>
                <a:gd name="connsiteY3" fmla="*/ 943 h 47814"/>
                <a:gd name="connsiteX4" fmla="*/ 128961 w 128960"/>
                <a:gd name="connsiteY4" fmla="*/ 46063 h 47814"/>
                <a:gd name="connsiteX5" fmla="*/ 34390 w 128960"/>
                <a:gd name="connsiteY5" fmla="*/ 45659 h 47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8960" h="47814">
                  <a:moveTo>
                    <a:pt x="12315" y="47814"/>
                  </a:moveTo>
                  <a:lnTo>
                    <a:pt x="0" y="42157"/>
                  </a:lnTo>
                  <a:lnTo>
                    <a:pt x="22539" y="0"/>
                  </a:lnTo>
                  <a:lnTo>
                    <a:pt x="128495" y="943"/>
                  </a:lnTo>
                  <a:lnTo>
                    <a:pt x="128961" y="46063"/>
                  </a:lnTo>
                  <a:lnTo>
                    <a:pt x="34390" y="4565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69" name="Figura a mano libera: forma 68">
              <a:extLst>
                <a:ext uri="{FF2B5EF4-FFF2-40B4-BE49-F238E27FC236}">
                  <a16:creationId xmlns:a16="http://schemas.microsoft.com/office/drawing/2014/main" id="{1C98B5DC-0061-4CCD-AD36-B26D5EE37588}"/>
                </a:ext>
              </a:extLst>
            </p:cNvPr>
            <p:cNvSpPr/>
            <p:nvPr/>
          </p:nvSpPr>
          <p:spPr>
            <a:xfrm>
              <a:off x="12355541" y="4902624"/>
              <a:ext cx="420804" cy="331195"/>
            </a:xfrm>
            <a:custGeom>
              <a:avLst/>
              <a:gdLst>
                <a:gd name="connsiteX0" fmla="*/ 231432 w 420804"/>
                <a:gd name="connsiteY0" fmla="*/ 294830 h 331195"/>
                <a:gd name="connsiteX1" fmla="*/ 266982 w 420804"/>
                <a:gd name="connsiteY1" fmla="*/ 310454 h 331195"/>
                <a:gd name="connsiteX2" fmla="*/ 317637 w 420804"/>
                <a:gd name="connsiteY2" fmla="*/ 307894 h 331195"/>
                <a:gd name="connsiteX3" fmla="*/ 366201 w 420804"/>
                <a:gd name="connsiteY3" fmla="*/ 311127 h 331195"/>
                <a:gd name="connsiteX4" fmla="*/ 364574 w 420804"/>
                <a:gd name="connsiteY4" fmla="*/ 319208 h 331195"/>
                <a:gd name="connsiteX5" fmla="*/ 400126 w 420804"/>
                <a:gd name="connsiteY5" fmla="*/ 313686 h 331195"/>
                <a:gd name="connsiteX6" fmla="*/ 391992 w 420804"/>
                <a:gd name="connsiteY6" fmla="*/ 327289 h 331195"/>
                <a:gd name="connsiteX7" fmla="*/ 298119 w 420804"/>
                <a:gd name="connsiteY7" fmla="*/ 331195 h 331195"/>
                <a:gd name="connsiteX8" fmla="*/ 298815 w 420804"/>
                <a:gd name="connsiteY8" fmla="*/ 323653 h 331195"/>
                <a:gd name="connsiteX9" fmla="*/ 219348 w 420804"/>
                <a:gd name="connsiteY9" fmla="*/ 314629 h 331195"/>
                <a:gd name="connsiteX10" fmla="*/ 231432 w 420804"/>
                <a:gd name="connsiteY10" fmla="*/ 294830 h 331195"/>
                <a:gd name="connsiteX11" fmla="*/ 420805 w 420804"/>
                <a:gd name="connsiteY11" fmla="*/ 12526 h 331195"/>
                <a:gd name="connsiteX12" fmla="*/ 400589 w 420804"/>
                <a:gd name="connsiteY12" fmla="*/ 43908 h 331195"/>
                <a:gd name="connsiteX13" fmla="*/ 385022 w 420804"/>
                <a:gd name="connsiteY13" fmla="*/ 49430 h 331195"/>
                <a:gd name="connsiteX14" fmla="*/ 345287 w 420804"/>
                <a:gd name="connsiteY14" fmla="*/ 48083 h 331195"/>
                <a:gd name="connsiteX15" fmla="*/ 311364 w 420804"/>
                <a:gd name="connsiteY15" fmla="*/ 43369 h 331195"/>
                <a:gd name="connsiteX16" fmla="*/ 232361 w 420804"/>
                <a:gd name="connsiteY16" fmla="*/ 56299 h 331195"/>
                <a:gd name="connsiteX17" fmla="*/ 277439 w 420804"/>
                <a:gd name="connsiteY17" fmla="*/ 84045 h 331195"/>
                <a:gd name="connsiteX18" fmla="*/ 244444 w 420804"/>
                <a:gd name="connsiteY18" fmla="*/ 91991 h 331195"/>
                <a:gd name="connsiteX19" fmla="*/ 208196 w 420804"/>
                <a:gd name="connsiteY19" fmla="*/ 91991 h 331195"/>
                <a:gd name="connsiteX20" fmla="*/ 173805 w 420804"/>
                <a:gd name="connsiteY20" fmla="*/ 66670 h 331195"/>
                <a:gd name="connsiteX21" fmla="*/ 161491 w 420804"/>
                <a:gd name="connsiteY21" fmla="*/ 77445 h 331195"/>
                <a:gd name="connsiteX22" fmla="*/ 176130 w 420804"/>
                <a:gd name="connsiteY22" fmla="*/ 106807 h 331195"/>
                <a:gd name="connsiteX23" fmla="*/ 208659 w 420804"/>
                <a:gd name="connsiteY23" fmla="*/ 129704 h 331195"/>
                <a:gd name="connsiteX24" fmla="*/ 184029 w 420804"/>
                <a:gd name="connsiteY24" fmla="*/ 140344 h 331195"/>
                <a:gd name="connsiteX25" fmla="*/ 220277 w 420804"/>
                <a:gd name="connsiteY25" fmla="*/ 162567 h 331195"/>
                <a:gd name="connsiteX26" fmla="*/ 252576 w 420804"/>
                <a:gd name="connsiteY26" fmla="*/ 176440 h 331195"/>
                <a:gd name="connsiteX27" fmla="*/ 253506 w 420804"/>
                <a:gd name="connsiteY27" fmla="*/ 203378 h 331195"/>
                <a:gd name="connsiteX28" fmla="*/ 221904 w 420804"/>
                <a:gd name="connsiteY28" fmla="*/ 187888 h 331195"/>
                <a:gd name="connsiteX29" fmla="*/ 193092 w 420804"/>
                <a:gd name="connsiteY29" fmla="*/ 190717 h 331195"/>
                <a:gd name="connsiteX30" fmla="*/ 212378 w 420804"/>
                <a:gd name="connsiteY30" fmla="*/ 214960 h 331195"/>
                <a:gd name="connsiteX31" fmla="*/ 191001 w 420804"/>
                <a:gd name="connsiteY31" fmla="*/ 217520 h 331195"/>
                <a:gd name="connsiteX32" fmla="*/ 167765 w 420804"/>
                <a:gd name="connsiteY32" fmla="*/ 208226 h 331195"/>
                <a:gd name="connsiteX33" fmla="*/ 195647 w 420804"/>
                <a:gd name="connsiteY33" fmla="*/ 261428 h 331195"/>
                <a:gd name="connsiteX34" fmla="*/ 182171 w 420804"/>
                <a:gd name="connsiteY34" fmla="*/ 261428 h 331195"/>
                <a:gd name="connsiteX35" fmla="*/ 171715 w 420804"/>
                <a:gd name="connsiteY35" fmla="*/ 244592 h 331195"/>
                <a:gd name="connsiteX36" fmla="*/ 158470 w 420804"/>
                <a:gd name="connsiteY36" fmla="*/ 244322 h 331195"/>
                <a:gd name="connsiteX37" fmla="*/ 152428 w 420804"/>
                <a:gd name="connsiteY37" fmla="*/ 262101 h 331195"/>
                <a:gd name="connsiteX38" fmla="*/ 141972 w 420804"/>
                <a:gd name="connsiteY38" fmla="*/ 258060 h 331195"/>
                <a:gd name="connsiteX39" fmla="*/ 144296 w 420804"/>
                <a:gd name="connsiteY39" fmla="*/ 248093 h 331195"/>
                <a:gd name="connsiteX40" fmla="*/ 131284 w 420804"/>
                <a:gd name="connsiteY40" fmla="*/ 234086 h 331195"/>
                <a:gd name="connsiteX41" fmla="*/ 116413 w 420804"/>
                <a:gd name="connsiteY41" fmla="*/ 234086 h 331195"/>
                <a:gd name="connsiteX42" fmla="*/ 119201 w 420804"/>
                <a:gd name="connsiteY42" fmla="*/ 245400 h 331195"/>
                <a:gd name="connsiteX43" fmla="*/ 113392 w 420804"/>
                <a:gd name="connsiteY43" fmla="*/ 249036 h 331195"/>
                <a:gd name="connsiteX44" fmla="*/ 98986 w 420804"/>
                <a:gd name="connsiteY44" fmla="*/ 241763 h 331195"/>
                <a:gd name="connsiteX45" fmla="*/ 90156 w 420804"/>
                <a:gd name="connsiteY45" fmla="*/ 228160 h 331195"/>
                <a:gd name="connsiteX46" fmla="*/ 102239 w 420804"/>
                <a:gd name="connsiteY46" fmla="*/ 220483 h 331195"/>
                <a:gd name="connsiteX47" fmla="*/ 93875 w 420804"/>
                <a:gd name="connsiteY47" fmla="*/ 210516 h 331195"/>
                <a:gd name="connsiteX48" fmla="*/ 84347 w 420804"/>
                <a:gd name="connsiteY48" fmla="*/ 205398 h 331195"/>
                <a:gd name="connsiteX49" fmla="*/ 74588 w 420804"/>
                <a:gd name="connsiteY49" fmla="*/ 204186 h 331195"/>
                <a:gd name="connsiteX50" fmla="*/ 63203 w 420804"/>
                <a:gd name="connsiteY50" fmla="*/ 191525 h 331195"/>
                <a:gd name="connsiteX51" fmla="*/ 76679 w 420804"/>
                <a:gd name="connsiteY51" fmla="*/ 184521 h 331195"/>
                <a:gd name="connsiteX52" fmla="*/ 85045 w 420804"/>
                <a:gd name="connsiteY52" fmla="*/ 178056 h 331195"/>
                <a:gd name="connsiteX53" fmla="*/ 98057 w 420804"/>
                <a:gd name="connsiteY53" fmla="*/ 179403 h 331195"/>
                <a:gd name="connsiteX54" fmla="*/ 103866 w 420804"/>
                <a:gd name="connsiteY54" fmla="*/ 173881 h 331195"/>
                <a:gd name="connsiteX55" fmla="*/ 117574 w 420804"/>
                <a:gd name="connsiteY55" fmla="*/ 171726 h 331195"/>
                <a:gd name="connsiteX56" fmla="*/ 133375 w 420804"/>
                <a:gd name="connsiteY56" fmla="*/ 177921 h 331195"/>
                <a:gd name="connsiteX57" fmla="*/ 146156 w 420804"/>
                <a:gd name="connsiteY57" fmla="*/ 180211 h 331195"/>
                <a:gd name="connsiteX58" fmla="*/ 155217 w 420804"/>
                <a:gd name="connsiteY58" fmla="*/ 171860 h 331195"/>
                <a:gd name="connsiteX59" fmla="*/ 133375 w 420804"/>
                <a:gd name="connsiteY59" fmla="*/ 170783 h 331195"/>
                <a:gd name="connsiteX60" fmla="*/ 120363 w 420804"/>
                <a:gd name="connsiteY60" fmla="*/ 168224 h 331195"/>
                <a:gd name="connsiteX61" fmla="*/ 91318 w 420804"/>
                <a:gd name="connsiteY61" fmla="*/ 171995 h 331195"/>
                <a:gd name="connsiteX62" fmla="*/ 62970 w 420804"/>
                <a:gd name="connsiteY62" fmla="*/ 172669 h 331195"/>
                <a:gd name="connsiteX63" fmla="*/ 37642 w 420804"/>
                <a:gd name="connsiteY63" fmla="*/ 150580 h 331195"/>
                <a:gd name="connsiteX64" fmla="*/ 33460 w 420804"/>
                <a:gd name="connsiteY64" fmla="*/ 147213 h 331195"/>
                <a:gd name="connsiteX65" fmla="*/ 37410 w 420804"/>
                <a:gd name="connsiteY65" fmla="*/ 138593 h 331195"/>
                <a:gd name="connsiteX66" fmla="*/ 4415 w 420804"/>
                <a:gd name="connsiteY66" fmla="*/ 123104 h 331195"/>
                <a:gd name="connsiteX67" fmla="*/ 0 w 420804"/>
                <a:gd name="connsiteY67" fmla="*/ 109231 h 331195"/>
                <a:gd name="connsiteX68" fmla="*/ 30207 w 420804"/>
                <a:gd name="connsiteY68" fmla="*/ 85526 h 331195"/>
                <a:gd name="connsiteX69" fmla="*/ 34158 w 420804"/>
                <a:gd name="connsiteY69" fmla="*/ 69499 h 331195"/>
                <a:gd name="connsiteX70" fmla="*/ 55302 w 420804"/>
                <a:gd name="connsiteY70" fmla="*/ 62360 h 331195"/>
                <a:gd name="connsiteX71" fmla="*/ 56696 w 420804"/>
                <a:gd name="connsiteY71" fmla="*/ 49296 h 331195"/>
                <a:gd name="connsiteX72" fmla="*/ 99218 w 420804"/>
                <a:gd name="connsiteY72" fmla="*/ 44851 h 331195"/>
                <a:gd name="connsiteX73" fmla="*/ 124081 w 420804"/>
                <a:gd name="connsiteY73" fmla="*/ 33941 h 331195"/>
                <a:gd name="connsiteX74" fmla="*/ 159399 w 420804"/>
                <a:gd name="connsiteY74" fmla="*/ 34884 h 331195"/>
                <a:gd name="connsiteX75" fmla="*/ 170088 w 420804"/>
                <a:gd name="connsiteY75" fmla="*/ 26129 h 331195"/>
                <a:gd name="connsiteX76" fmla="*/ 182404 w 420804"/>
                <a:gd name="connsiteY76" fmla="*/ 24513 h 331195"/>
                <a:gd name="connsiteX77" fmla="*/ 230501 w 420804"/>
                <a:gd name="connsiteY77" fmla="*/ 25995 h 331195"/>
                <a:gd name="connsiteX78" fmla="*/ 282782 w 420804"/>
                <a:gd name="connsiteY78" fmla="*/ 12257 h 331195"/>
                <a:gd name="connsiteX79" fmla="*/ 328791 w 420804"/>
                <a:gd name="connsiteY79" fmla="*/ 29766 h 331195"/>
                <a:gd name="connsiteX80" fmla="*/ 388042 w 420804"/>
                <a:gd name="connsiteY80" fmla="*/ 25052 h 331195"/>
                <a:gd name="connsiteX81" fmla="*/ 388739 w 420804"/>
                <a:gd name="connsiteY81" fmla="*/ 0 h 331195"/>
                <a:gd name="connsiteX82" fmla="*/ 420805 w 420804"/>
                <a:gd name="connsiteY82" fmla="*/ 12526 h 331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420804" h="331195">
                  <a:moveTo>
                    <a:pt x="231432" y="294830"/>
                  </a:moveTo>
                  <a:lnTo>
                    <a:pt x="266982" y="310454"/>
                  </a:lnTo>
                  <a:lnTo>
                    <a:pt x="317637" y="307894"/>
                  </a:lnTo>
                  <a:lnTo>
                    <a:pt x="366201" y="311127"/>
                  </a:lnTo>
                  <a:lnTo>
                    <a:pt x="364574" y="319208"/>
                  </a:lnTo>
                  <a:lnTo>
                    <a:pt x="400126" y="313686"/>
                  </a:lnTo>
                  <a:lnTo>
                    <a:pt x="391992" y="327289"/>
                  </a:lnTo>
                  <a:lnTo>
                    <a:pt x="298119" y="331195"/>
                  </a:lnTo>
                  <a:lnTo>
                    <a:pt x="298815" y="323653"/>
                  </a:lnTo>
                  <a:lnTo>
                    <a:pt x="219348" y="314629"/>
                  </a:lnTo>
                  <a:lnTo>
                    <a:pt x="231432" y="294830"/>
                  </a:lnTo>
                  <a:close/>
                  <a:moveTo>
                    <a:pt x="420805" y="12526"/>
                  </a:moveTo>
                  <a:lnTo>
                    <a:pt x="400589" y="43908"/>
                  </a:lnTo>
                  <a:lnTo>
                    <a:pt x="385022" y="49430"/>
                  </a:lnTo>
                  <a:lnTo>
                    <a:pt x="345287" y="48083"/>
                  </a:lnTo>
                  <a:lnTo>
                    <a:pt x="311364" y="43369"/>
                  </a:lnTo>
                  <a:lnTo>
                    <a:pt x="232361" y="56299"/>
                  </a:lnTo>
                  <a:lnTo>
                    <a:pt x="277439" y="84045"/>
                  </a:lnTo>
                  <a:lnTo>
                    <a:pt x="244444" y="91991"/>
                  </a:lnTo>
                  <a:lnTo>
                    <a:pt x="208196" y="91991"/>
                  </a:lnTo>
                  <a:lnTo>
                    <a:pt x="173805" y="66670"/>
                  </a:lnTo>
                  <a:lnTo>
                    <a:pt x="161491" y="77445"/>
                  </a:lnTo>
                  <a:lnTo>
                    <a:pt x="176130" y="106807"/>
                  </a:lnTo>
                  <a:lnTo>
                    <a:pt x="208659" y="129704"/>
                  </a:lnTo>
                  <a:lnTo>
                    <a:pt x="184029" y="140344"/>
                  </a:lnTo>
                  <a:lnTo>
                    <a:pt x="220277" y="162567"/>
                  </a:lnTo>
                  <a:lnTo>
                    <a:pt x="252576" y="176440"/>
                  </a:lnTo>
                  <a:lnTo>
                    <a:pt x="253506" y="203378"/>
                  </a:lnTo>
                  <a:lnTo>
                    <a:pt x="221904" y="187888"/>
                  </a:lnTo>
                  <a:lnTo>
                    <a:pt x="193092" y="190717"/>
                  </a:lnTo>
                  <a:lnTo>
                    <a:pt x="212378" y="214960"/>
                  </a:lnTo>
                  <a:lnTo>
                    <a:pt x="191001" y="217520"/>
                  </a:lnTo>
                  <a:lnTo>
                    <a:pt x="167765" y="208226"/>
                  </a:lnTo>
                  <a:lnTo>
                    <a:pt x="195647" y="261428"/>
                  </a:lnTo>
                  <a:lnTo>
                    <a:pt x="182171" y="261428"/>
                  </a:lnTo>
                  <a:lnTo>
                    <a:pt x="171715" y="244592"/>
                  </a:lnTo>
                  <a:lnTo>
                    <a:pt x="158470" y="244322"/>
                  </a:lnTo>
                  <a:lnTo>
                    <a:pt x="152428" y="262101"/>
                  </a:lnTo>
                  <a:lnTo>
                    <a:pt x="141972" y="258060"/>
                  </a:lnTo>
                  <a:lnTo>
                    <a:pt x="144296" y="248093"/>
                  </a:lnTo>
                  <a:lnTo>
                    <a:pt x="131284" y="234086"/>
                  </a:lnTo>
                  <a:lnTo>
                    <a:pt x="116413" y="234086"/>
                  </a:lnTo>
                  <a:lnTo>
                    <a:pt x="119201" y="245400"/>
                  </a:lnTo>
                  <a:lnTo>
                    <a:pt x="113392" y="249036"/>
                  </a:lnTo>
                  <a:lnTo>
                    <a:pt x="98986" y="241763"/>
                  </a:lnTo>
                  <a:lnTo>
                    <a:pt x="90156" y="228160"/>
                  </a:lnTo>
                  <a:lnTo>
                    <a:pt x="102239" y="220483"/>
                  </a:lnTo>
                  <a:lnTo>
                    <a:pt x="93875" y="210516"/>
                  </a:lnTo>
                  <a:lnTo>
                    <a:pt x="84347" y="205398"/>
                  </a:lnTo>
                  <a:lnTo>
                    <a:pt x="74588" y="204186"/>
                  </a:lnTo>
                  <a:lnTo>
                    <a:pt x="63203" y="191525"/>
                  </a:lnTo>
                  <a:lnTo>
                    <a:pt x="76679" y="184521"/>
                  </a:lnTo>
                  <a:lnTo>
                    <a:pt x="85045" y="178056"/>
                  </a:lnTo>
                  <a:lnTo>
                    <a:pt x="98057" y="179403"/>
                  </a:lnTo>
                  <a:lnTo>
                    <a:pt x="103866" y="173881"/>
                  </a:lnTo>
                  <a:lnTo>
                    <a:pt x="117574" y="171726"/>
                  </a:lnTo>
                  <a:lnTo>
                    <a:pt x="133375" y="177921"/>
                  </a:lnTo>
                  <a:lnTo>
                    <a:pt x="146156" y="180211"/>
                  </a:lnTo>
                  <a:lnTo>
                    <a:pt x="155217" y="171860"/>
                  </a:lnTo>
                  <a:lnTo>
                    <a:pt x="133375" y="170783"/>
                  </a:lnTo>
                  <a:lnTo>
                    <a:pt x="120363" y="168224"/>
                  </a:lnTo>
                  <a:lnTo>
                    <a:pt x="91318" y="171995"/>
                  </a:lnTo>
                  <a:lnTo>
                    <a:pt x="62970" y="172669"/>
                  </a:lnTo>
                  <a:lnTo>
                    <a:pt x="37642" y="150580"/>
                  </a:lnTo>
                  <a:lnTo>
                    <a:pt x="33460" y="147213"/>
                  </a:lnTo>
                  <a:lnTo>
                    <a:pt x="37410" y="138593"/>
                  </a:lnTo>
                  <a:lnTo>
                    <a:pt x="4415" y="123104"/>
                  </a:lnTo>
                  <a:lnTo>
                    <a:pt x="0" y="109231"/>
                  </a:lnTo>
                  <a:lnTo>
                    <a:pt x="30207" y="85526"/>
                  </a:lnTo>
                  <a:lnTo>
                    <a:pt x="34158" y="69499"/>
                  </a:lnTo>
                  <a:lnTo>
                    <a:pt x="55302" y="62360"/>
                  </a:lnTo>
                  <a:lnTo>
                    <a:pt x="56696" y="49296"/>
                  </a:lnTo>
                  <a:lnTo>
                    <a:pt x="99218" y="44851"/>
                  </a:lnTo>
                  <a:lnTo>
                    <a:pt x="124081" y="33941"/>
                  </a:lnTo>
                  <a:lnTo>
                    <a:pt x="159399" y="34884"/>
                  </a:lnTo>
                  <a:lnTo>
                    <a:pt x="170088" y="26129"/>
                  </a:lnTo>
                  <a:lnTo>
                    <a:pt x="182404" y="24513"/>
                  </a:lnTo>
                  <a:lnTo>
                    <a:pt x="230501" y="25995"/>
                  </a:lnTo>
                  <a:lnTo>
                    <a:pt x="282782" y="12257"/>
                  </a:lnTo>
                  <a:lnTo>
                    <a:pt x="328791" y="29766"/>
                  </a:lnTo>
                  <a:lnTo>
                    <a:pt x="388042" y="25052"/>
                  </a:lnTo>
                  <a:lnTo>
                    <a:pt x="388739" y="0"/>
                  </a:lnTo>
                  <a:lnTo>
                    <a:pt x="420805" y="1252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0" name="Figura a mano libera: forma 69">
              <a:extLst>
                <a:ext uri="{FF2B5EF4-FFF2-40B4-BE49-F238E27FC236}">
                  <a16:creationId xmlns:a16="http://schemas.microsoft.com/office/drawing/2014/main" id="{996E1EEB-B2F5-469D-8066-6B64EE7390D2}"/>
                </a:ext>
              </a:extLst>
            </p:cNvPr>
            <p:cNvSpPr/>
            <p:nvPr/>
          </p:nvSpPr>
          <p:spPr>
            <a:xfrm>
              <a:off x="5034324" y="5954664"/>
              <a:ext cx="260708" cy="159200"/>
            </a:xfrm>
            <a:custGeom>
              <a:avLst/>
              <a:gdLst>
                <a:gd name="connsiteX0" fmla="*/ 138952 w 260708"/>
                <a:gd name="connsiteY0" fmla="*/ 159200 h 159200"/>
                <a:gd name="connsiteX1" fmla="*/ 105492 w 260708"/>
                <a:gd name="connsiteY1" fmla="*/ 152466 h 159200"/>
                <a:gd name="connsiteX2" fmla="*/ 64828 w 260708"/>
                <a:gd name="connsiteY2" fmla="*/ 151793 h 159200"/>
                <a:gd name="connsiteX3" fmla="*/ 35086 w 260708"/>
                <a:gd name="connsiteY3" fmla="*/ 144115 h 159200"/>
                <a:gd name="connsiteX4" fmla="*/ 0 w 260708"/>
                <a:gd name="connsiteY4" fmla="*/ 128222 h 159200"/>
                <a:gd name="connsiteX5" fmla="*/ 1626 w 260708"/>
                <a:gd name="connsiteY5" fmla="*/ 116908 h 159200"/>
                <a:gd name="connsiteX6" fmla="*/ 9062 w 260708"/>
                <a:gd name="connsiteY6" fmla="*/ 107750 h 159200"/>
                <a:gd name="connsiteX7" fmla="*/ 0 w 260708"/>
                <a:gd name="connsiteY7" fmla="*/ 100477 h 159200"/>
                <a:gd name="connsiteX8" fmla="*/ 31368 w 260708"/>
                <a:gd name="connsiteY8" fmla="*/ 68690 h 159200"/>
                <a:gd name="connsiteX9" fmla="*/ 114786 w 260708"/>
                <a:gd name="connsiteY9" fmla="*/ 68556 h 159200"/>
                <a:gd name="connsiteX10" fmla="*/ 116645 w 260708"/>
                <a:gd name="connsiteY10" fmla="*/ 55357 h 159200"/>
                <a:gd name="connsiteX11" fmla="*/ 105956 w 260708"/>
                <a:gd name="connsiteY11" fmla="*/ 52932 h 159200"/>
                <a:gd name="connsiteX12" fmla="*/ 98753 w 260708"/>
                <a:gd name="connsiteY12" fmla="*/ 44447 h 159200"/>
                <a:gd name="connsiteX13" fmla="*/ 74588 w 260708"/>
                <a:gd name="connsiteY13" fmla="*/ 35423 h 159200"/>
                <a:gd name="connsiteX14" fmla="*/ 50422 w 260708"/>
                <a:gd name="connsiteY14" fmla="*/ 22223 h 159200"/>
                <a:gd name="connsiteX15" fmla="*/ 79932 w 260708"/>
                <a:gd name="connsiteY15" fmla="*/ 22223 h 159200"/>
                <a:gd name="connsiteX16" fmla="*/ 79932 w 260708"/>
                <a:gd name="connsiteY16" fmla="*/ 0 h 159200"/>
                <a:gd name="connsiteX17" fmla="*/ 140810 w 260708"/>
                <a:gd name="connsiteY17" fmla="*/ 0 h 159200"/>
                <a:gd name="connsiteX18" fmla="*/ 200992 w 260708"/>
                <a:gd name="connsiteY18" fmla="*/ 404 h 159200"/>
                <a:gd name="connsiteX19" fmla="*/ 200527 w 260708"/>
                <a:gd name="connsiteY19" fmla="*/ 31517 h 159200"/>
                <a:gd name="connsiteX20" fmla="*/ 195415 w 260708"/>
                <a:gd name="connsiteY20" fmla="*/ 75694 h 159200"/>
                <a:gd name="connsiteX21" fmla="*/ 214701 w 260708"/>
                <a:gd name="connsiteY21" fmla="*/ 75694 h 159200"/>
                <a:gd name="connsiteX22" fmla="*/ 236078 w 260708"/>
                <a:gd name="connsiteY22" fmla="*/ 82832 h 159200"/>
                <a:gd name="connsiteX23" fmla="*/ 241655 w 260708"/>
                <a:gd name="connsiteY23" fmla="*/ 76907 h 159200"/>
                <a:gd name="connsiteX24" fmla="*/ 260709 w 260708"/>
                <a:gd name="connsiteY24" fmla="*/ 81890 h 159200"/>
                <a:gd name="connsiteX25" fmla="*/ 231199 w 260708"/>
                <a:gd name="connsiteY25" fmla="*/ 96840 h 159200"/>
                <a:gd name="connsiteX26" fmla="*/ 200295 w 260708"/>
                <a:gd name="connsiteY26" fmla="*/ 107750 h 159200"/>
                <a:gd name="connsiteX27" fmla="*/ 195648 w 260708"/>
                <a:gd name="connsiteY27" fmla="*/ 115158 h 159200"/>
                <a:gd name="connsiteX28" fmla="*/ 200760 w 260708"/>
                <a:gd name="connsiteY28" fmla="*/ 122700 h 159200"/>
                <a:gd name="connsiteX29" fmla="*/ 187283 w 260708"/>
                <a:gd name="connsiteY29" fmla="*/ 132667 h 159200"/>
                <a:gd name="connsiteX30" fmla="*/ 171947 w 260708"/>
                <a:gd name="connsiteY30" fmla="*/ 134957 h 159200"/>
                <a:gd name="connsiteX31" fmla="*/ 175432 w 260708"/>
                <a:gd name="connsiteY31" fmla="*/ 139536 h 159200"/>
                <a:gd name="connsiteX32" fmla="*/ 163349 w 260708"/>
                <a:gd name="connsiteY32" fmla="*/ 143846 h 159200"/>
                <a:gd name="connsiteX33" fmla="*/ 141043 w 260708"/>
                <a:gd name="connsiteY33" fmla="*/ 153543 h 15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60708" h="159200">
                  <a:moveTo>
                    <a:pt x="138952" y="159200"/>
                  </a:moveTo>
                  <a:lnTo>
                    <a:pt x="105492" y="152466"/>
                  </a:lnTo>
                  <a:lnTo>
                    <a:pt x="64828" y="151793"/>
                  </a:lnTo>
                  <a:lnTo>
                    <a:pt x="35086" y="144115"/>
                  </a:lnTo>
                  <a:lnTo>
                    <a:pt x="0" y="128222"/>
                  </a:lnTo>
                  <a:lnTo>
                    <a:pt x="1626" y="116908"/>
                  </a:lnTo>
                  <a:lnTo>
                    <a:pt x="9062" y="107750"/>
                  </a:lnTo>
                  <a:lnTo>
                    <a:pt x="0" y="100477"/>
                  </a:lnTo>
                  <a:lnTo>
                    <a:pt x="31368" y="68690"/>
                  </a:lnTo>
                  <a:lnTo>
                    <a:pt x="114786" y="68556"/>
                  </a:lnTo>
                  <a:lnTo>
                    <a:pt x="116645" y="55357"/>
                  </a:lnTo>
                  <a:lnTo>
                    <a:pt x="105956" y="52932"/>
                  </a:lnTo>
                  <a:lnTo>
                    <a:pt x="98753" y="44447"/>
                  </a:lnTo>
                  <a:lnTo>
                    <a:pt x="74588" y="35423"/>
                  </a:lnTo>
                  <a:lnTo>
                    <a:pt x="50422" y="22223"/>
                  </a:lnTo>
                  <a:lnTo>
                    <a:pt x="79932" y="22223"/>
                  </a:lnTo>
                  <a:lnTo>
                    <a:pt x="79932" y="0"/>
                  </a:lnTo>
                  <a:lnTo>
                    <a:pt x="140810" y="0"/>
                  </a:lnTo>
                  <a:lnTo>
                    <a:pt x="200992" y="404"/>
                  </a:lnTo>
                  <a:lnTo>
                    <a:pt x="200527" y="31517"/>
                  </a:lnTo>
                  <a:lnTo>
                    <a:pt x="195415" y="75694"/>
                  </a:lnTo>
                  <a:lnTo>
                    <a:pt x="214701" y="75694"/>
                  </a:lnTo>
                  <a:lnTo>
                    <a:pt x="236078" y="82832"/>
                  </a:lnTo>
                  <a:lnTo>
                    <a:pt x="241655" y="76907"/>
                  </a:lnTo>
                  <a:lnTo>
                    <a:pt x="260709" y="81890"/>
                  </a:lnTo>
                  <a:lnTo>
                    <a:pt x="231199" y="96840"/>
                  </a:lnTo>
                  <a:lnTo>
                    <a:pt x="200295" y="107750"/>
                  </a:lnTo>
                  <a:lnTo>
                    <a:pt x="195648" y="115158"/>
                  </a:lnTo>
                  <a:lnTo>
                    <a:pt x="200760" y="122700"/>
                  </a:lnTo>
                  <a:lnTo>
                    <a:pt x="187283" y="132667"/>
                  </a:lnTo>
                  <a:lnTo>
                    <a:pt x="171947" y="134957"/>
                  </a:lnTo>
                  <a:lnTo>
                    <a:pt x="175432" y="139536"/>
                  </a:lnTo>
                  <a:lnTo>
                    <a:pt x="163349" y="143846"/>
                  </a:lnTo>
                  <a:lnTo>
                    <a:pt x="141043" y="153543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1" name="Figura a mano libera: forma 70">
              <a:extLst>
                <a:ext uri="{FF2B5EF4-FFF2-40B4-BE49-F238E27FC236}">
                  <a16:creationId xmlns:a16="http://schemas.microsoft.com/office/drawing/2014/main" id="{BF8C2268-9B1B-47E3-8C83-3B5D33905E42}"/>
                </a:ext>
              </a:extLst>
            </p:cNvPr>
            <p:cNvSpPr/>
            <p:nvPr/>
          </p:nvSpPr>
          <p:spPr>
            <a:xfrm>
              <a:off x="9956418" y="6156560"/>
              <a:ext cx="194021" cy="60878"/>
            </a:xfrm>
            <a:custGeom>
              <a:avLst/>
              <a:gdLst>
                <a:gd name="connsiteX0" fmla="*/ 100844 w 194021"/>
                <a:gd name="connsiteY0" fmla="*/ 60878 h 60878"/>
                <a:gd name="connsiteX1" fmla="*/ 65990 w 194021"/>
                <a:gd name="connsiteY1" fmla="*/ 44851 h 60878"/>
                <a:gd name="connsiteX2" fmla="*/ 38572 w 194021"/>
                <a:gd name="connsiteY2" fmla="*/ 42426 h 60878"/>
                <a:gd name="connsiteX3" fmla="*/ 23701 w 194021"/>
                <a:gd name="connsiteY3" fmla="*/ 31517 h 60878"/>
                <a:gd name="connsiteX4" fmla="*/ 23933 w 194021"/>
                <a:gd name="connsiteY4" fmla="*/ 25725 h 60878"/>
                <a:gd name="connsiteX5" fmla="*/ 4183 w 194021"/>
                <a:gd name="connsiteY5" fmla="*/ 17644 h 60878"/>
                <a:gd name="connsiteX6" fmla="*/ 0 w 194021"/>
                <a:gd name="connsiteY6" fmla="*/ 9428 h 60878"/>
                <a:gd name="connsiteX7" fmla="*/ 34622 w 194021"/>
                <a:gd name="connsiteY7" fmla="*/ 3098 h 60878"/>
                <a:gd name="connsiteX8" fmla="*/ 56232 w 194021"/>
                <a:gd name="connsiteY8" fmla="*/ 4310 h 60878"/>
                <a:gd name="connsiteX9" fmla="*/ 73659 w 194021"/>
                <a:gd name="connsiteY9" fmla="*/ 0 h 60878"/>
                <a:gd name="connsiteX10" fmla="*/ 194021 w 194021"/>
                <a:gd name="connsiteY10" fmla="*/ 1616 h 60878"/>
                <a:gd name="connsiteX11" fmla="*/ 192860 w 194021"/>
                <a:gd name="connsiteY11" fmla="*/ 14681 h 60878"/>
                <a:gd name="connsiteX12" fmla="*/ 185657 w 194021"/>
                <a:gd name="connsiteY12" fmla="*/ 18721 h 60878"/>
                <a:gd name="connsiteX13" fmla="*/ 191233 w 194021"/>
                <a:gd name="connsiteY13" fmla="*/ 31382 h 60878"/>
                <a:gd name="connsiteX14" fmla="*/ 181009 w 194021"/>
                <a:gd name="connsiteY14" fmla="*/ 36500 h 60878"/>
                <a:gd name="connsiteX15" fmla="*/ 166603 w 194021"/>
                <a:gd name="connsiteY15" fmla="*/ 36500 h 60878"/>
                <a:gd name="connsiteX16" fmla="*/ 149640 w 194021"/>
                <a:gd name="connsiteY16" fmla="*/ 42965 h 60878"/>
                <a:gd name="connsiteX17" fmla="*/ 129889 w 194021"/>
                <a:gd name="connsiteY17" fmla="*/ 42292 h 60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94021" h="60878">
                  <a:moveTo>
                    <a:pt x="100844" y="60878"/>
                  </a:moveTo>
                  <a:lnTo>
                    <a:pt x="65990" y="44851"/>
                  </a:lnTo>
                  <a:lnTo>
                    <a:pt x="38572" y="42426"/>
                  </a:lnTo>
                  <a:lnTo>
                    <a:pt x="23701" y="31517"/>
                  </a:lnTo>
                  <a:lnTo>
                    <a:pt x="23933" y="25725"/>
                  </a:lnTo>
                  <a:lnTo>
                    <a:pt x="4183" y="17644"/>
                  </a:lnTo>
                  <a:lnTo>
                    <a:pt x="0" y="9428"/>
                  </a:lnTo>
                  <a:lnTo>
                    <a:pt x="34622" y="3098"/>
                  </a:lnTo>
                  <a:lnTo>
                    <a:pt x="56232" y="4310"/>
                  </a:lnTo>
                  <a:lnTo>
                    <a:pt x="73659" y="0"/>
                  </a:lnTo>
                  <a:lnTo>
                    <a:pt x="194021" y="1616"/>
                  </a:lnTo>
                  <a:lnTo>
                    <a:pt x="192860" y="14681"/>
                  </a:lnTo>
                  <a:lnTo>
                    <a:pt x="185657" y="18721"/>
                  </a:lnTo>
                  <a:lnTo>
                    <a:pt x="191233" y="31382"/>
                  </a:lnTo>
                  <a:lnTo>
                    <a:pt x="181009" y="36500"/>
                  </a:lnTo>
                  <a:lnTo>
                    <a:pt x="166603" y="36500"/>
                  </a:lnTo>
                  <a:lnTo>
                    <a:pt x="149640" y="42965"/>
                  </a:lnTo>
                  <a:lnTo>
                    <a:pt x="129889" y="42292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2" name="Figura a mano libera: forma 71">
              <a:extLst>
                <a:ext uri="{FF2B5EF4-FFF2-40B4-BE49-F238E27FC236}">
                  <a16:creationId xmlns:a16="http://schemas.microsoft.com/office/drawing/2014/main" id="{CE1991B9-8DBD-4B8D-B1A6-69BD95E2CBC9}"/>
                </a:ext>
              </a:extLst>
            </p:cNvPr>
            <p:cNvSpPr/>
            <p:nvPr/>
          </p:nvSpPr>
          <p:spPr>
            <a:xfrm>
              <a:off x="7042152" y="6319262"/>
              <a:ext cx="317172" cy="267353"/>
            </a:xfrm>
            <a:custGeom>
              <a:avLst/>
              <a:gdLst>
                <a:gd name="connsiteX0" fmla="*/ 107583 w 317172"/>
                <a:gd name="connsiteY0" fmla="*/ 0 h 267353"/>
                <a:gd name="connsiteX1" fmla="*/ 150337 w 317172"/>
                <a:gd name="connsiteY1" fmla="*/ 13873 h 267353"/>
                <a:gd name="connsiteX2" fmla="*/ 190768 w 317172"/>
                <a:gd name="connsiteY2" fmla="*/ 38520 h 267353"/>
                <a:gd name="connsiteX3" fmla="*/ 192395 w 317172"/>
                <a:gd name="connsiteY3" fmla="*/ 58050 h 267353"/>
                <a:gd name="connsiteX4" fmla="*/ 217025 w 317172"/>
                <a:gd name="connsiteY4" fmla="*/ 58993 h 267353"/>
                <a:gd name="connsiteX5" fmla="*/ 251879 w 317172"/>
                <a:gd name="connsiteY5" fmla="*/ 77310 h 267353"/>
                <a:gd name="connsiteX6" fmla="*/ 277670 w 317172"/>
                <a:gd name="connsiteY6" fmla="*/ 90510 h 267353"/>
                <a:gd name="connsiteX7" fmla="*/ 267215 w 317172"/>
                <a:gd name="connsiteY7" fmla="*/ 124451 h 267353"/>
                <a:gd name="connsiteX8" fmla="*/ 227713 w 317172"/>
                <a:gd name="connsiteY8" fmla="*/ 134283 h 267353"/>
                <a:gd name="connsiteX9" fmla="*/ 231198 w 317172"/>
                <a:gd name="connsiteY9" fmla="*/ 143038 h 267353"/>
                <a:gd name="connsiteX10" fmla="*/ 219116 w 317172"/>
                <a:gd name="connsiteY10" fmla="*/ 162567 h 267353"/>
                <a:gd name="connsiteX11" fmla="*/ 248161 w 317172"/>
                <a:gd name="connsiteY11" fmla="*/ 189774 h 267353"/>
                <a:gd name="connsiteX12" fmla="*/ 268841 w 317172"/>
                <a:gd name="connsiteY12" fmla="*/ 189909 h 267353"/>
                <a:gd name="connsiteX13" fmla="*/ 277439 w 317172"/>
                <a:gd name="connsiteY13" fmla="*/ 211055 h 267353"/>
                <a:gd name="connsiteX14" fmla="*/ 317172 w 317172"/>
                <a:gd name="connsiteY14" fmla="*/ 243649 h 267353"/>
                <a:gd name="connsiteX15" fmla="*/ 301372 w 317172"/>
                <a:gd name="connsiteY15" fmla="*/ 244996 h 267353"/>
                <a:gd name="connsiteX16" fmla="*/ 265355 w 317172"/>
                <a:gd name="connsiteY16" fmla="*/ 241898 h 267353"/>
                <a:gd name="connsiteX17" fmla="*/ 244210 w 317172"/>
                <a:gd name="connsiteY17" fmla="*/ 251865 h 267353"/>
                <a:gd name="connsiteX18" fmla="*/ 214701 w 317172"/>
                <a:gd name="connsiteY18" fmla="*/ 258465 h 267353"/>
                <a:gd name="connsiteX19" fmla="*/ 194253 w 317172"/>
                <a:gd name="connsiteY19" fmla="*/ 260081 h 267353"/>
                <a:gd name="connsiteX20" fmla="*/ 187050 w 317172"/>
                <a:gd name="connsiteY20" fmla="*/ 267354 h 267353"/>
                <a:gd name="connsiteX21" fmla="*/ 154984 w 317172"/>
                <a:gd name="connsiteY21" fmla="*/ 265468 h 267353"/>
                <a:gd name="connsiteX22" fmla="*/ 114786 w 317172"/>
                <a:gd name="connsiteY22" fmla="*/ 247959 h 267353"/>
                <a:gd name="connsiteX23" fmla="*/ 110139 w 317172"/>
                <a:gd name="connsiteY23" fmla="*/ 230584 h 267353"/>
                <a:gd name="connsiteX24" fmla="*/ 93409 w 317172"/>
                <a:gd name="connsiteY24" fmla="*/ 211593 h 267353"/>
                <a:gd name="connsiteX25" fmla="*/ 103865 w 317172"/>
                <a:gd name="connsiteY25" fmla="*/ 179538 h 267353"/>
                <a:gd name="connsiteX26" fmla="*/ 121989 w 317172"/>
                <a:gd name="connsiteY26" fmla="*/ 166339 h 267353"/>
                <a:gd name="connsiteX27" fmla="*/ 106886 w 317172"/>
                <a:gd name="connsiteY27" fmla="*/ 148829 h 267353"/>
                <a:gd name="connsiteX28" fmla="*/ 84579 w 317172"/>
                <a:gd name="connsiteY28" fmla="*/ 143172 h 267353"/>
                <a:gd name="connsiteX29" fmla="*/ 93176 w 317172"/>
                <a:gd name="connsiteY29" fmla="*/ 126606 h 267353"/>
                <a:gd name="connsiteX30" fmla="*/ 77841 w 317172"/>
                <a:gd name="connsiteY30" fmla="*/ 117986 h 267353"/>
                <a:gd name="connsiteX31" fmla="*/ 43916 w 317172"/>
                <a:gd name="connsiteY31" fmla="*/ 119602 h 267353"/>
                <a:gd name="connsiteX32" fmla="*/ 0 w 317172"/>
                <a:gd name="connsiteY32" fmla="*/ 91049 h 267353"/>
                <a:gd name="connsiteX33" fmla="*/ 17659 w 317172"/>
                <a:gd name="connsiteY33" fmla="*/ 80677 h 267353"/>
                <a:gd name="connsiteX34" fmla="*/ 16265 w 317172"/>
                <a:gd name="connsiteY34" fmla="*/ 63168 h 267353"/>
                <a:gd name="connsiteX35" fmla="*/ 56463 w 317172"/>
                <a:gd name="connsiteY35" fmla="*/ 57107 h 267353"/>
                <a:gd name="connsiteX36" fmla="*/ 72496 w 317172"/>
                <a:gd name="connsiteY36" fmla="*/ 50104 h 267353"/>
                <a:gd name="connsiteX37" fmla="*/ 50190 w 317172"/>
                <a:gd name="connsiteY37" fmla="*/ 36096 h 267353"/>
                <a:gd name="connsiteX38" fmla="*/ 55999 w 317172"/>
                <a:gd name="connsiteY38" fmla="*/ 22223 h 267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317172" h="267353">
                  <a:moveTo>
                    <a:pt x="107583" y="0"/>
                  </a:moveTo>
                  <a:lnTo>
                    <a:pt x="150337" y="13873"/>
                  </a:lnTo>
                  <a:lnTo>
                    <a:pt x="190768" y="38520"/>
                  </a:lnTo>
                  <a:lnTo>
                    <a:pt x="192395" y="58050"/>
                  </a:lnTo>
                  <a:lnTo>
                    <a:pt x="217025" y="58993"/>
                  </a:lnTo>
                  <a:lnTo>
                    <a:pt x="251879" y="77310"/>
                  </a:lnTo>
                  <a:lnTo>
                    <a:pt x="277670" y="90510"/>
                  </a:lnTo>
                  <a:lnTo>
                    <a:pt x="267215" y="124451"/>
                  </a:lnTo>
                  <a:lnTo>
                    <a:pt x="227713" y="134283"/>
                  </a:lnTo>
                  <a:lnTo>
                    <a:pt x="231198" y="143038"/>
                  </a:lnTo>
                  <a:lnTo>
                    <a:pt x="219116" y="162567"/>
                  </a:lnTo>
                  <a:lnTo>
                    <a:pt x="248161" y="189774"/>
                  </a:lnTo>
                  <a:lnTo>
                    <a:pt x="268841" y="189909"/>
                  </a:lnTo>
                  <a:lnTo>
                    <a:pt x="277439" y="211055"/>
                  </a:lnTo>
                  <a:lnTo>
                    <a:pt x="317172" y="243649"/>
                  </a:lnTo>
                  <a:lnTo>
                    <a:pt x="301372" y="244996"/>
                  </a:lnTo>
                  <a:lnTo>
                    <a:pt x="265355" y="241898"/>
                  </a:lnTo>
                  <a:lnTo>
                    <a:pt x="244210" y="251865"/>
                  </a:lnTo>
                  <a:lnTo>
                    <a:pt x="214701" y="258465"/>
                  </a:lnTo>
                  <a:lnTo>
                    <a:pt x="194253" y="260081"/>
                  </a:lnTo>
                  <a:lnTo>
                    <a:pt x="187050" y="267354"/>
                  </a:lnTo>
                  <a:lnTo>
                    <a:pt x="154984" y="265468"/>
                  </a:lnTo>
                  <a:lnTo>
                    <a:pt x="114786" y="247959"/>
                  </a:lnTo>
                  <a:lnTo>
                    <a:pt x="110139" y="230584"/>
                  </a:lnTo>
                  <a:lnTo>
                    <a:pt x="93409" y="211593"/>
                  </a:lnTo>
                  <a:lnTo>
                    <a:pt x="103865" y="179538"/>
                  </a:lnTo>
                  <a:lnTo>
                    <a:pt x="121989" y="166339"/>
                  </a:lnTo>
                  <a:lnTo>
                    <a:pt x="106886" y="148829"/>
                  </a:lnTo>
                  <a:lnTo>
                    <a:pt x="84579" y="143172"/>
                  </a:lnTo>
                  <a:lnTo>
                    <a:pt x="93176" y="126606"/>
                  </a:lnTo>
                  <a:lnTo>
                    <a:pt x="77841" y="117986"/>
                  </a:lnTo>
                  <a:lnTo>
                    <a:pt x="43916" y="119602"/>
                  </a:lnTo>
                  <a:lnTo>
                    <a:pt x="0" y="91049"/>
                  </a:lnTo>
                  <a:lnTo>
                    <a:pt x="17659" y="80677"/>
                  </a:lnTo>
                  <a:lnTo>
                    <a:pt x="16265" y="63168"/>
                  </a:lnTo>
                  <a:lnTo>
                    <a:pt x="56463" y="57107"/>
                  </a:lnTo>
                  <a:lnTo>
                    <a:pt x="72496" y="50104"/>
                  </a:lnTo>
                  <a:lnTo>
                    <a:pt x="50190" y="36096"/>
                  </a:lnTo>
                  <a:lnTo>
                    <a:pt x="55999" y="2222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3" name="Figura a mano libera: forma 72">
              <a:extLst>
                <a:ext uri="{FF2B5EF4-FFF2-40B4-BE49-F238E27FC236}">
                  <a16:creationId xmlns:a16="http://schemas.microsoft.com/office/drawing/2014/main" id="{51A2C953-C40D-49E4-AFD0-ABC277344745}"/>
                </a:ext>
              </a:extLst>
            </p:cNvPr>
            <p:cNvSpPr/>
            <p:nvPr/>
          </p:nvSpPr>
          <p:spPr>
            <a:xfrm>
              <a:off x="5221606" y="6025779"/>
              <a:ext cx="404307" cy="117043"/>
            </a:xfrm>
            <a:custGeom>
              <a:avLst/>
              <a:gdLst>
                <a:gd name="connsiteX0" fmla="*/ 132678 w 404307"/>
                <a:gd name="connsiteY0" fmla="*/ 117043 h 117043"/>
                <a:gd name="connsiteX1" fmla="*/ 121524 w 404307"/>
                <a:gd name="connsiteY1" fmla="*/ 105056 h 117043"/>
                <a:gd name="connsiteX2" fmla="*/ 101541 w 404307"/>
                <a:gd name="connsiteY2" fmla="*/ 101689 h 117043"/>
                <a:gd name="connsiteX3" fmla="*/ 106189 w 404307"/>
                <a:gd name="connsiteY3" fmla="*/ 86200 h 117043"/>
                <a:gd name="connsiteX4" fmla="*/ 97359 w 404307"/>
                <a:gd name="connsiteY4" fmla="*/ 82024 h 117043"/>
                <a:gd name="connsiteX5" fmla="*/ 83882 w 404307"/>
                <a:gd name="connsiteY5" fmla="*/ 79331 h 117043"/>
                <a:gd name="connsiteX6" fmla="*/ 55302 w 404307"/>
                <a:gd name="connsiteY6" fmla="*/ 83910 h 117043"/>
                <a:gd name="connsiteX7" fmla="*/ 52978 w 404307"/>
                <a:gd name="connsiteY7" fmla="*/ 78657 h 117043"/>
                <a:gd name="connsiteX8" fmla="*/ 33227 w 404307"/>
                <a:gd name="connsiteY8" fmla="*/ 72462 h 117043"/>
                <a:gd name="connsiteX9" fmla="*/ 19286 w 404307"/>
                <a:gd name="connsiteY9" fmla="*/ 64784 h 117043"/>
                <a:gd name="connsiteX10" fmla="*/ 0 w 404307"/>
                <a:gd name="connsiteY10" fmla="*/ 61552 h 117043"/>
                <a:gd name="connsiteX11" fmla="*/ 13477 w 404307"/>
                <a:gd name="connsiteY11" fmla="*/ 51585 h 117043"/>
                <a:gd name="connsiteX12" fmla="*/ 8365 w 404307"/>
                <a:gd name="connsiteY12" fmla="*/ 44043 h 117043"/>
                <a:gd name="connsiteX13" fmla="*/ 13012 w 404307"/>
                <a:gd name="connsiteY13" fmla="*/ 36635 h 117043"/>
                <a:gd name="connsiteX14" fmla="*/ 43916 w 404307"/>
                <a:gd name="connsiteY14" fmla="*/ 25725 h 117043"/>
                <a:gd name="connsiteX15" fmla="*/ 73426 w 404307"/>
                <a:gd name="connsiteY15" fmla="*/ 10775 h 117043"/>
                <a:gd name="connsiteX16" fmla="*/ 80164 w 404307"/>
                <a:gd name="connsiteY16" fmla="*/ 12391 h 117043"/>
                <a:gd name="connsiteX17" fmla="*/ 94571 w 404307"/>
                <a:gd name="connsiteY17" fmla="*/ 5522 h 117043"/>
                <a:gd name="connsiteX18" fmla="*/ 113159 w 404307"/>
                <a:gd name="connsiteY18" fmla="*/ 4983 h 117043"/>
                <a:gd name="connsiteX19" fmla="*/ 119201 w 404307"/>
                <a:gd name="connsiteY19" fmla="*/ 8081 h 117043"/>
                <a:gd name="connsiteX20" fmla="*/ 129425 w 404307"/>
                <a:gd name="connsiteY20" fmla="*/ 6196 h 117043"/>
                <a:gd name="connsiteX21" fmla="*/ 159632 w 404307"/>
                <a:gd name="connsiteY21" fmla="*/ 9697 h 117043"/>
                <a:gd name="connsiteX22" fmla="*/ 189839 w 404307"/>
                <a:gd name="connsiteY22" fmla="*/ 8620 h 117043"/>
                <a:gd name="connsiteX23" fmla="*/ 210751 w 404307"/>
                <a:gd name="connsiteY23" fmla="*/ 4310 h 117043"/>
                <a:gd name="connsiteX24" fmla="*/ 218419 w 404307"/>
                <a:gd name="connsiteY24" fmla="*/ 0 h 117043"/>
                <a:gd name="connsiteX25" fmla="*/ 239099 w 404307"/>
                <a:gd name="connsiteY25" fmla="*/ 2020 h 117043"/>
                <a:gd name="connsiteX26" fmla="*/ 254667 w 404307"/>
                <a:gd name="connsiteY26" fmla="*/ 4714 h 117043"/>
                <a:gd name="connsiteX27" fmla="*/ 271630 w 404307"/>
                <a:gd name="connsiteY27" fmla="*/ 3771 h 117043"/>
                <a:gd name="connsiteX28" fmla="*/ 284642 w 404307"/>
                <a:gd name="connsiteY28" fmla="*/ 404 h 117043"/>
                <a:gd name="connsiteX29" fmla="*/ 314384 w 404307"/>
                <a:gd name="connsiteY29" fmla="*/ 5792 h 117043"/>
                <a:gd name="connsiteX30" fmla="*/ 324840 w 404307"/>
                <a:gd name="connsiteY30" fmla="*/ 6600 h 117043"/>
                <a:gd name="connsiteX31" fmla="*/ 344591 w 404307"/>
                <a:gd name="connsiteY31" fmla="*/ 13873 h 117043"/>
                <a:gd name="connsiteX32" fmla="*/ 363412 w 404307"/>
                <a:gd name="connsiteY32" fmla="*/ 22628 h 117043"/>
                <a:gd name="connsiteX33" fmla="*/ 387113 w 404307"/>
                <a:gd name="connsiteY33" fmla="*/ 28554 h 117043"/>
                <a:gd name="connsiteX34" fmla="*/ 404307 w 404307"/>
                <a:gd name="connsiteY34" fmla="*/ 39329 h 117043"/>
                <a:gd name="connsiteX35" fmla="*/ 382001 w 404307"/>
                <a:gd name="connsiteY35" fmla="*/ 38521 h 117043"/>
                <a:gd name="connsiteX36" fmla="*/ 372939 w 404307"/>
                <a:gd name="connsiteY36" fmla="*/ 43773 h 117043"/>
                <a:gd name="connsiteX37" fmla="*/ 350400 w 404307"/>
                <a:gd name="connsiteY37" fmla="*/ 48891 h 117043"/>
                <a:gd name="connsiteX38" fmla="*/ 333902 w 404307"/>
                <a:gd name="connsiteY38" fmla="*/ 48891 h 117043"/>
                <a:gd name="connsiteX39" fmla="*/ 319496 w 404307"/>
                <a:gd name="connsiteY39" fmla="*/ 53875 h 117043"/>
                <a:gd name="connsiteX40" fmla="*/ 306484 w 404307"/>
                <a:gd name="connsiteY40" fmla="*/ 52124 h 117043"/>
                <a:gd name="connsiteX41" fmla="*/ 295330 w 404307"/>
                <a:gd name="connsiteY41" fmla="*/ 46198 h 117043"/>
                <a:gd name="connsiteX42" fmla="*/ 288592 w 404307"/>
                <a:gd name="connsiteY42" fmla="*/ 47275 h 117043"/>
                <a:gd name="connsiteX43" fmla="*/ 280227 w 404307"/>
                <a:gd name="connsiteY43" fmla="*/ 56569 h 117043"/>
                <a:gd name="connsiteX44" fmla="*/ 273953 w 404307"/>
                <a:gd name="connsiteY44" fmla="*/ 56165 h 117043"/>
                <a:gd name="connsiteX45" fmla="*/ 272791 w 404307"/>
                <a:gd name="connsiteY45" fmla="*/ 64246 h 117043"/>
                <a:gd name="connsiteX46" fmla="*/ 250020 w 404307"/>
                <a:gd name="connsiteY46" fmla="*/ 74886 h 117043"/>
                <a:gd name="connsiteX47" fmla="*/ 238170 w 404307"/>
                <a:gd name="connsiteY47" fmla="*/ 79465 h 117043"/>
                <a:gd name="connsiteX48" fmla="*/ 231431 w 404307"/>
                <a:gd name="connsiteY48" fmla="*/ 84314 h 117043"/>
                <a:gd name="connsiteX49" fmla="*/ 212145 w 404307"/>
                <a:gd name="connsiteY49" fmla="*/ 76503 h 117043"/>
                <a:gd name="connsiteX50" fmla="*/ 198204 w 404307"/>
                <a:gd name="connsiteY50" fmla="*/ 86739 h 117043"/>
                <a:gd name="connsiteX51" fmla="*/ 184494 w 404307"/>
                <a:gd name="connsiteY51" fmla="*/ 86469 h 117043"/>
                <a:gd name="connsiteX52" fmla="*/ 169158 w 404307"/>
                <a:gd name="connsiteY52" fmla="*/ 87412 h 117043"/>
                <a:gd name="connsiteX53" fmla="*/ 170553 w 404307"/>
                <a:gd name="connsiteY53" fmla="*/ 106403 h 117043"/>
                <a:gd name="connsiteX54" fmla="*/ 161026 w 404307"/>
                <a:gd name="connsiteY54" fmla="*/ 106672 h 117043"/>
                <a:gd name="connsiteX55" fmla="*/ 152893 w 404307"/>
                <a:gd name="connsiteY55" fmla="*/ 115562 h 11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404307" h="117043">
                  <a:moveTo>
                    <a:pt x="132678" y="117043"/>
                  </a:moveTo>
                  <a:lnTo>
                    <a:pt x="121524" y="105056"/>
                  </a:lnTo>
                  <a:lnTo>
                    <a:pt x="101541" y="101689"/>
                  </a:lnTo>
                  <a:lnTo>
                    <a:pt x="106189" y="86200"/>
                  </a:lnTo>
                  <a:lnTo>
                    <a:pt x="97359" y="82024"/>
                  </a:lnTo>
                  <a:lnTo>
                    <a:pt x="83882" y="79331"/>
                  </a:lnTo>
                  <a:lnTo>
                    <a:pt x="55302" y="83910"/>
                  </a:lnTo>
                  <a:lnTo>
                    <a:pt x="52978" y="78657"/>
                  </a:lnTo>
                  <a:lnTo>
                    <a:pt x="33227" y="72462"/>
                  </a:lnTo>
                  <a:lnTo>
                    <a:pt x="19286" y="64784"/>
                  </a:lnTo>
                  <a:lnTo>
                    <a:pt x="0" y="61552"/>
                  </a:lnTo>
                  <a:lnTo>
                    <a:pt x="13477" y="51585"/>
                  </a:lnTo>
                  <a:lnTo>
                    <a:pt x="8365" y="44043"/>
                  </a:lnTo>
                  <a:lnTo>
                    <a:pt x="13012" y="36635"/>
                  </a:lnTo>
                  <a:lnTo>
                    <a:pt x="43916" y="25725"/>
                  </a:lnTo>
                  <a:lnTo>
                    <a:pt x="73426" y="10775"/>
                  </a:lnTo>
                  <a:lnTo>
                    <a:pt x="80164" y="12391"/>
                  </a:lnTo>
                  <a:lnTo>
                    <a:pt x="94571" y="5522"/>
                  </a:lnTo>
                  <a:lnTo>
                    <a:pt x="113159" y="4983"/>
                  </a:lnTo>
                  <a:lnTo>
                    <a:pt x="119201" y="8081"/>
                  </a:lnTo>
                  <a:lnTo>
                    <a:pt x="129425" y="6196"/>
                  </a:lnTo>
                  <a:lnTo>
                    <a:pt x="159632" y="9697"/>
                  </a:lnTo>
                  <a:lnTo>
                    <a:pt x="189839" y="8620"/>
                  </a:lnTo>
                  <a:lnTo>
                    <a:pt x="210751" y="4310"/>
                  </a:lnTo>
                  <a:lnTo>
                    <a:pt x="218419" y="0"/>
                  </a:lnTo>
                  <a:lnTo>
                    <a:pt x="239099" y="2020"/>
                  </a:lnTo>
                  <a:lnTo>
                    <a:pt x="254667" y="4714"/>
                  </a:lnTo>
                  <a:lnTo>
                    <a:pt x="271630" y="3771"/>
                  </a:lnTo>
                  <a:lnTo>
                    <a:pt x="284642" y="404"/>
                  </a:lnTo>
                  <a:lnTo>
                    <a:pt x="314384" y="5792"/>
                  </a:lnTo>
                  <a:lnTo>
                    <a:pt x="324840" y="6600"/>
                  </a:lnTo>
                  <a:lnTo>
                    <a:pt x="344591" y="13873"/>
                  </a:lnTo>
                  <a:lnTo>
                    <a:pt x="363412" y="22628"/>
                  </a:lnTo>
                  <a:lnTo>
                    <a:pt x="387113" y="28554"/>
                  </a:lnTo>
                  <a:lnTo>
                    <a:pt x="404307" y="39329"/>
                  </a:lnTo>
                  <a:lnTo>
                    <a:pt x="382001" y="38521"/>
                  </a:lnTo>
                  <a:lnTo>
                    <a:pt x="372939" y="43773"/>
                  </a:lnTo>
                  <a:lnTo>
                    <a:pt x="350400" y="48891"/>
                  </a:lnTo>
                  <a:lnTo>
                    <a:pt x="333902" y="48891"/>
                  </a:lnTo>
                  <a:lnTo>
                    <a:pt x="319496" y="53875"/>
                  </a:lnTo>
                  <a:lnTo>
                    <a:pt x="306484" y="52124"/>
                  </a:lnTo>
                  <a:lnTo>
                    <a:pt x="295330" y="46198"/>
                  </a:lnTo>
                  <a:lnTo>
                    <a:pt x="288592" y="47275"/>
                  </a:lnTo>
                  <a:lnTo>
                    <a:pt x="280227" y="56569"/>
                  </a:lnTo>
                  <a:lnTo>
                    <a:pt x="273953" y="56165"/>
                  </a:lnTo>
                  <a:lnTo>
                    <a:pt x="272791" y="64246"/>
                  </a:lnTo>
                  <a:lnTo>
                    <a:pt x="250020" y="74886"/>
                  </a:lnTo>
                  <a:lnTo>
                    <a:pt x="238170" y="79465"/>
                  </a:lnTo>
                  <a:lnTo>
                    <a:pt x="231431" y="84314"/>
                  </a:lnTo>
                  <a:lnTo>
                    <a:pt x="212145" y="76503"/>
                  </a:lnTo>
                  <a:lnTo>
                    <a:pt x="198204" y="86739"/>
                  </a:lnTo>
                  <a:lnTo>
                    <a:pt x="184494" y="86469"/>
                  </a:lnTo>
                  <a:lnTo>
                    <a:pt x="169158" y="87412"/>
                  </a:lnTo>
                  <a:lnTo>
                    <a:pt x="170553" y="106403"/>
                  </a:lnTo>
                  <a:lnTo>
                    <a:pt x="161026" y="106672"/>
                  </a:lnTo>
                  <a:lnTo>
                    <a:pt x="152893" y="11556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4" name="Figura a mano libera: forma 73">
              <a:extLst>
                <a:ext uri="{FF2B5EF4-FFF2-40B4-BE49-F238E27FC236}">
                  <a16:creationId xmlns:a16="http://schemas.microsoft.com/office/drawing/2014/main" id="{71573EB5-7608-48F0-A70E-8AE97B5B48D5}"/>
                </a:ext>
              </a:extLst>
            </p:cNvPr>
            <p:cNvSpPr/>
            <p:nvPr/>
          </p:nvSpPr>
          <p:spPr>
            <a:xfrm>
              <a:off x="11932644" y="4656281"/>
              <a:ext cx="373636" cy="212401"/>
            </a:xfrm>
            <a:custGeom>
              <a:avLst/>
              <a:gdLst>
                <a:gd name="connsiteX0" fmla="*/ 337155 w 373636"/>
                <a:gd name="connsiteY0" fmla="*/ 32325 h 212401"/>
                <a:gd name="connsiteX1" fmla="*/ 352956 w 373636"/>
                <a:gd name="connsiteY1" fmla="*/ 53202 h 212401"/>
                <a:gd name="connsiteX2" fmla="*/ 373636 w 373636"/>
                <a:gd name="connsiteY2" fmla="*/ 68556 h 212401"/>
                <a:gd name="connsiteX3" fmla="*/ 348541 w 373636"/>
                <a:gd name="connsiteY3" fmla="*/ 88624 h 212401"/>
                <a:gd name="connsiteX4" fmla="*/ 319032 w 373636"/>
                <a:gd name="connsiteY4" fmla="*/ 76772 h 212401"/>
                <a:gd name="connsiteX5" fmla="*/ 273954 w 373636"/>
                <a:gd name="connsiteY5" fmla="*/ 77580 h 212401"/>
                <a:gd name="connsiteX6" fmla="*/ 217954 w 373636"/>
                <a:gd name="connsiteY6" fmla="*/ 68690 h 212401"/>
                <a:gd name="connsiteX7" fmla="*/ 187515 w 373636"/>
                <a:gd name="connsiteY7" fmla="*/ 69903 h 212401"/>
                <a:gd name="connsiteX8" fmla="*/ 173574 w 373636"/>
                <a:gd name="connsiteY8" fmla="*/ 80947 h 212401"/>
                <a:gd name="connsiteX9" fmla="*/ 150105 w 373636"/>
                <a:gd name="connsiteY9" fmla="*/ 68690 h 212401"/>
                <a:gd name="connsiteX10" fmla="*/ 136396 w 373636"/>
                <a:gd name="connsiteY10" fmla="*/ 90779 h 212401"/>
                <a:gd name="connsiteX11" fmla="*/ 168461 w 373636"/>
                <a:gd name="connsiteY11" fmla="*/ 115427 h 212401"/>
                <a:gd name="connsiteX12" fmla="*/ 182404 w 373636"/>
                <a:gd name="connsiteY12" fmla="*/ 131724 h 212401"/>
                <a:gd name="connsiteX13" fmla="*/ 212378 w 373636"/>
                <a:gd name="connsiteY13" fmla="*/ 151254 h 212401"/>
                <a:gd name="connsiteX14" fmla="*/ 237241 w 373636"/>
                <a:gd name="connsiteY14" fmla="*/ 162702 h 212401"/>
                <a:gd name="connsiteX15" fmla="*/ 261871 w 373636"/>
                <a:gd name="connsiteY15" fmla="*/ 184387 h 212401"/>
                <a:gd name="connsiteX16" fmla="*/ 319496 w 373636"/>
                <a:gd name="connsiteY16" fmla="*/ 203782 h 212401"/>
                <a:gd name="connsiteX17" fmla="*/ 312293 w 373636"/>
                <a:gd name="connsiteY17" fmla="*/ 212401 h 212401"/>
                <a:gd name="connsiteX18" fmla="*/ 251182 w 373636"/>
                <a:gd name="connsiteY18" fmla="*/ 193545 h 212401"/>
                <a:gd name="connsiteX19" fmla="*/ 213307 w 373636"/>
                <a:gd name="connsiteY19" fmla="*/ 174958 h 212401"/>
                <a:gd name="connsiteX20" fmla="*/ 153823 w 373636"/>
                <a:gd name="connsiteY20" fmla="*/ 159604 h 212401"/>
                <a:gd name="connsiteX21" fmla="*/ 98986 w 373636"/>
                <a:gd name="connsiteY21" fmla="*/ 121218 h 212401"/>
                <a:gd name="connsiteX22" fmla="*/ 112231 w 373636"/>
                <a:gd name="connsiteY22" fmla="*/ 117178 h 212401"/>
                <a:gd name="connsiteX23" fmla="*/ 82489 w 373636"/>
                <a:gd name="connsiteY23" fmla="*/ 95089 h 212401"/>
                <a:gd name="connsiteX24" fmla="*/ 81095 w 373636"/>
                <a:gd name="connsiteY24" fmla="*/ 77041 h 212401"/>
                <a:gd name="connsiteX25" fmla="*/ 39269 w 373636"/>
                <a:gd name="connsiteY25" fmla="*/ 68690 h 212401"/>
                <a:gd name="connsiteX26" fmla="*/ 19286 w 373636"/>
                <a:gd name="connsiteY26" fmla="*/ 91722 h 212401"/>
                <a:gd name="connsiteX27" fmla="*/ 0 w 373636"/>
                <a:gd name="connsiteY27" fmla="*/ 73809 h 212401"/>
                <a:gd name="connsiteX28" fmla="*/ 1627 w 373636"/>
                <a:gd name="connsiteY28" fmla="*/ 55222 h 212401"/>
                <a:gd name="connsiteX29" fmla="*/ 3951 w 373636"/>
                <a:gd name="connsiteY29" fmla="*/ 54414 h 212401"/>
                <a:gd name="connsiteX30" fmla="*/ 49260 w 373636"/>
                <a:gd name="connsiteY30" fmla="*/ 56299 h 212401"/>
                <a:gd name="connsiteX31" fmla="*/ 61344 w 373636"/>
                <a:gd name="connsiteY31" fmla="*/ 47140 h 212401"/>
                <a:gd name="connsiteX32" fmla="*/ 83418 w 373636"/>
                <a:gd name="connsiteY32" fmla="*/ 55895 h 212401"/>
                <a:gd name="connsiteX33" fmla="*/ 108977 w 373636"/>
                <a:gd name="connsiteY33" fmla="*/ 56973 h 212401"/>
                <a:gd name="connsiteX34" fmla="*/ 108745 w 373636"/>
                <a:gd name="connsiteY34" fmla="*/ 41888 h 212401"/>
                <a:gd name="connsiteX35" fmla="*/ 131284 w 373636"/>
                <a:gd name="connsiteY35" fmla="*/ 36366 h 212401"/>
                <a:gd name="connsiteX36" fmla="*/ 137790 w 373636"/>
                <a:gd name="connsiteY36" fmla="*/ 14546 h 212401"/>
                <a:gd name="connsiteX37" fmla="*/ 189607 w 373636"/>
                <a:gd name="connsiteY37" fmla="*/ 0 h 212401"/>
                <a:gd name="connsiteX38" fmla="*/ 210287 w 373636"/>
                <a:gd name="connsiteY38" fmla="*/ 6734 h 212401"/>
                <a:gd name="connsiteX39" fmla="*/ 259083 w 373636"/>
                <a:gd name="connsiteY39" fmla="*/ 30035 h 212401"/>
                <a:gd name="connsiteX40" fmla="*/ 312758 w 373636"/>
                <a:gd name="connsiteY40" fmla="*/ 40406 h 212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73636" h="212401">
                  <a:moveTo>
                    <a:pt x="337155" y="32325"/>
                  </a:moveTo>
                  <a:lnTo>
                    <a:pt x="352956" y="53202"/>
                  </a:lnTo>
                  <a:lnTo>
                    <a:pt x="373636" y="68556"/>
                  </a:lnTo>
                  <a:lnTo>
                    <a:pt x="348541" y="88624"/>
                  </a:lnTo>
                  <a:lnTo>
                    <a:pt x="319032" y="76772"/>
                  </a:lnTo>
                  <a:lnTo>
                    <a:pt x="273954" y="77580"/>
                  </a:lnTo>
                  <a:lnTo>
                    <a:pt x="217954" y="68690"/>
                  </a:lnTo>
                  <a:lnTo>
                    <a:pt x="187515" y="69903"/>
                  </a:lnTo>
                  <a:lnTo>
                    <a:pt x="173574" y="80947"/>
                  </a:lnTo>
                  <a:lnTo>
                    <a:pt x="150105" y="68690"/>
                  </a:lnTo>
                  <a:lnTo>
                    <a:pt x="136396" y="90779"/>
                  </a:lnTo>
                  <a:lnTo>
                    <a:pt x="168461" y="115427"/>
                  </a:lnTo>
                  <a:lnTo>
                    <a:pt x="182404" y="131724"/>
                  </a:lnTo>
                  <a:lnTo>
                    <a:pt x="212378" y="151254"/>
                  </a:lnTo>
                  <a:lnTo>
                    <a:pt x="237241" y="162702"/>
                  </a:lnTo>
                  <a:lnTo>
                    <a:pt x="261871" y="184387"/>
                  </a:lnTo>
                  <a:lnTo>
                    <a:pt x="319496" y="203782"/>
                  </a:lnTo>
                  <a:lnTo>
                    <a:pt x="312293" y="212401"/>
                  </a:lnTo>
                  <a:lnTo>
                    <a:pt x="251182" y="193545"/>
                  </a:lnTo>
                  <a:lnTo>
                    <a:pt x="213307" y="174958"/>
                  </a:lnTo>
                  <a:lnTo>
                    <a:pt x="153823" y="159604"/>
                  </a:lnTo>
                  <a:lnTo>
                    <a:pt x="98986" y="121218"/>
                  </a:lnTo>
                  <a:lnTo>
                    <a:pt x="112231" y="117178"/>
                  </a:lnTo>
                  <a:lnTo>
                    <a:pt x="82489" y="95089"/>
                  </a:lnTo>
                  <a:lnTo>
                    <a:pt x="81095" y="77041"/>
                  </a:lnTo>
                  <a:lnTo>
                    <a:pt x="39269" y="68690"/>
                  </a:lnTo>
                  <a:lnTo>
                    <a:pt x="19286" y="91722"/>
                  </a:lnTo>
                  <a:lnTo>
                    <a:pt x="0" y="73809"/>
                  </a:lnTo>
                  <a:lnTo>
                    <a:pt x="1627" y="55222"/>
                  </a:lnTo>
                  <a:lnTo>
                    <a:pt x="3951" y="54414"/>
                  </a:lnTo>
                  <a:lnTo>
                    <a:pt x="49260" y="56299"/>
                  </a:lnTo>
                  <a:lnTo>
                    <a:pt x="61344" y="47140"/>
                  </a:lnTo>
                  <a:lnTo>
                    <a:pt x="83418" y="55895"/>
                  </a:lnTo>
                  <a:lnTo>
                    <a:pt x="108977" y="56973"/>
                  </a:lnTo>
                  <a:lnTo>
                    <a:pt x="108745" y="41888"/>
                  </a:lnTo>
                  <a:lnTo>
                    <a:pt x="131284" y="36366"/>
                  </a:lnTo>
                  <a:lnTo>
                    <a:pt x="137790" y="14546"/>
                  </a:lnTo>
                  <a:lnTo>
                    <a:pt x="189607" y="0"/>
                  </a:lnTo>
                  <a:lnTo>
                    <a:pt x="210287" y="6734"/>
                  </a:lnTo>
                  <a:lnTo>
                    <a:pt x="259083" y="30035"/>
                  </a:lnTo>
                  <a:lnTo>
                    <a:pt x="312758" y="4040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5" name="Figura a mano libera: forma 74">
              <a:extLst>
                <a:ext uri="{FF2B5EF4-FFF2-40B4-BE49-F238E27FC236}">
                  <a16:creationId xmlns:a16="http://schemas.microsoft.com/office/drawing/2014/main" id="{049F5039-B109-4E8C-8F7A-5338F15A88B3}"/>
                </a:ext>
              </a:extLst>
            </p:cNvPr>
            <p:cNvSpPr/>
            <p:nvPr/>
          </p:nvSpPr>
          <p:spPr>
            <a:xfrm>
              <a:off x="6191944" y="5871428"/>
              <a:ext cx="184726" cy="74885"/>
            </a:xfrm>
            <a:custGeom>
              <a:avLst/>
              <a:gdLst>
                <a:gd name="connsiteX0" fmla="*/ 82720 w 184726"/>
                <a:gd name="connsiteY0" fmla="*/ 0 h 74885"/>
                <a:gd name="connsiteX1" fmla="*/ 122454 w 184726"/>
                <a:gd name="connsiteY1" fmla="*/ 1751 h 74885"/>
                <a:gd name="connsiteX2" fmla="*/ 178917 w 184726"/>
                <a:gd name="connsiteY2" fmla="*/ 8081 h 74885"/>
                <a:gd name="connsiteX3" fmla="*/ 184726 w 184726"/>
                <a:gd name="connsiteY3" fmla="*/ 29766 h 74885"/>
                <a:gd name="connsiteX4" fmla="*/ 179614 w 184726"/>
                <a:gd name="connsiteY4" fmla="*/ 44985 h 74885"/>
                <a:gd name="connsiteX5" fmla="*/ 163814 w 184726"/>
                <a:gd name="connsiteY5" fmla="*/ 51720 h 74885"/>
                <a:gd name="connsiteX6" fmla="*/ 180544 w 184726"/>
                <a:gd name="connsiteY6" fmla="*/ 63572 h 74885"/>
                <a:gd name="connsiteX7" fmla="*/ 179150 w 184726"/>
                <a:gd name="connsiteY7" fmla="*/ 74347 h 74885"/>
                <a:gd name="connsiteX8" fmla="*/ 135930 w 184726"/>
                <a:gd name="connsiteY8" fmla="*/ 67613 h 74885"/>
                <a:gd name="connsiteX9" fmla="*/ 105259 w 184726"/>
                <a:gd name="connsiteY9" fmla="*/ 70307 h 74885"/>
                <a:gd name="connsiteX10" fmla="*/ 65525 w 184726"/>
                <a:gd name="connsiteY10" fmla="*/ 67478 h 74885"/>
                <a:gd name="connsiteX11" fmla="*/ 35086 w 184726"/>
                <a:gd name="connsiteY11" fmla="*/ 74886 h 74885"/>
                <a:gd name="connsiteX12" fmla="*/ 0 w 184726"/>
                <a:gd name="connsiteY12" fmla="*/ 62495 h 74885"/>
                <a:gd name="connsiteX13" fmla="*/ 5809 w 184726"/>
                <a:gd name="connsiteY13" fmla="*/ 49700 h 74885"/>
                <a:gd name="connsiteX14" fmla="*/ 65758 w 184726"/>
                <a:gd name="connsiteY14" fmla="*/ 55222 h 74885"/>
                <a:gd name="connsiteX15" fmla="*/ 115018 w 184726"/>
                <a:gd name="connsiteY15" fmla="*/ 58454 h 74885"/>
                <a:gd name="connsiteX16" fmla="*/ 138487 w 184726"/>
                <a:gd name="connsiteY16" fmla="*/ 49565 h 74885"/>
                <a:gd name="connsiteX17" fmla="*/ 108745 w 184726"/>
                <a:gd name="connsiteY17" fmla="*/ 32460 h 74885"/>
                <a:gd name="connsiteX18" fmla="*/ 109209 w 184726"/>
                <a:gd name="connsiteY18" fmla="*/ 17240 h 74885"/>
                <a:gd name="connsiteX19" fmla="*/ 68081 w 184726"/>
                <a:gd name="connsiteY19" fmla="*/ 11044 h 7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84726" h="74885">
                  <a:moveTo>
                    <a:pt x="82720" y="0"/>
                  </a:moveTo>
                  <a:lnTo>
                    <a:pt x="122454" y="1751"/>
                  </a:lnTo>
                  <a:lnTo>
                    <a:pt x="178917" y="8081"/>
                  </a:lnTo>
                  <a:lnTo>
                    <a:pt x="184726" y="29766"/>
                  </a:lnTo>
                  <a:lnTo>
                    <a:pt x="179614" y="44985"/>
                  </a:lnTo>
                  <a:lnTo>
                    <a:pt x="163814" y="51720"/>
                  </a:lnTo>
                  <a:lnTo>
                    <a:pt x="180544" y="63572"/>
                  </a:lnTo>
                  <a:lnTo>
                    <a:pt x="179150" y="74347"/>
                  </a:lnTo>
                  <a:lnTo>
                    <a:pt x="135930" y="67613"/>
                  </a:lnTo>
                  <a:lnTo>
                    <a:pt x="105259" y="70307"/>
                  </a:lnTo>
                  <a:lnTo>
                    <a:pt x="65525" y="67478"/>
                  </a:lnTo>
                  <a:lnTo>
                    <a:pt x="35086" y="74886"/>
                  </a:lnTo>
                  <a:lnTo>
                    <a:pt x="0" y="62495"/>
                  </a:lnTo>
                  <a:lnTo>
                    <a:pt x="5809" y="49700"/>
                  </a:lnTo>
                  <a:lnTo>
                    <a:pt x="65758" y="55222"/>
                  </a:lnTo>
                  <a:lnTo>
                    <a:pt x="115018" y="58454"/>
                  </a:lnTo>
                  <a:lnTo>
                    <a:pt x="138487" y="49565"/>
                  </a:lnTo>
                  <a:lnTo>
                    <a:pt x="108745" y="32460"/>
                  </a:lnTo>
                  <a:lnTo>
                    <a:pt x="109209" y="17240"/>
                  </a:lnTo>
                  <a:lnTo>
                    <a:pt x="68081" y="1104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6" name="Figura a mano libera: forma 75">
              <a:extLst>
                <a:ext uri="{FF2B5EF4-FFF2-40B4-BE49-F238E27FC236}">
                  <a16:creationId xmlns:a16="http://schemas.microsoft.com/office/drawing/2014/main" id="{BDBAA977-9E95-49F6-8594-B0E6208CFA80}"/>
                </a:ext>
              </a:extLst>
            </p:cNvPr>
            <p:cNvSpPr/>
            <p:nvPr/>
          </p:nvSpPr>
          <p:spPr>
            <a:xfrm>
              <a:off x="12098550" y="4538026"/>
              <a:ext cx="424058" cy="158661"/>
            </a:xfrm>
            <a:custGeom>
              <a:avLst/>
              <a:gdLst>
                <a:gd name="connsiteX0" fmla="*/ 0 w 424058"/>
                <a:gd name="connsiteY0" fmla="*/ 99129 h 158661"/>
                <a:gd name="connsiteX1" fmla="*/ 21609 w 424058"/>
                <a:gd name="connsiteY1" fmla="*/ 63437 h 158661"/>
                <a:gd name="connsiteX2" fmla="*/ 9062 w 424058"/>
                <a:gd name="connsiteY2" fmla="*/ 51451 h 158661"/>
                <a:gd name="connsiteX3" fmla="*/ 45776 w 424058"/>
                <a:gd name="connsiteY3" fmla="*/ 51316 h 158661"/>
                <a:gd name="connsiteX4" fmla="*/ 50654 w 424058"/>
                <a:gd name="connsiteY4" fmla="*/ 28284 h 158661"/>
                <a:gd name="connsiteX5" fmla="*/ 83882 w 424058"/>
                <a:gd name="connsiteY5" fmla="*/ 42696 h 158661"/>
                <a:gd name="connsiteX6" fmla="*/ 107816 w 424058"/>
                <a:gd name="connsiteY6" fmla="*/ 48891 h 158661"/>
                <a:gd name="connsiteX7" fmla="*/ 162652 w 424058"/>
                <a:gd name="connsiteY7" fmla="*/ 42022 h 158661"/>
                <a:gd name="connsiteX8" fmla="*/ 167765 w 424058"/>
                <a:gd name="connsiteY8" fmla="*/ 30709 h 158661"/>
                <a:gd name="connsiteX9" fmla="*/ 193789 w 424058"/>
                <a:gd name="connsiteY9" fmla="*/ 28958 h 158661"/>
                <a:gd name="connsiteX10" fmla="*/ 225390 w 424058"/>
                <a:gd name="connsiteY10" fmla="*/ 20203 h 158661"/>
                <a:gd name="connsiteX11" fmla="*/ 232361 w 424058"/>
                <a:gd name="connsiteY11" fmla="*/ 23839 h 158661"/>
                <a:gd name="connsiteX12" fmla="*/ 263032 w 424058"/>
                <a:gd name="connsiteY12" fmla="*/ 16836 h 158661"/>
                <a:gd name="connsiteX13" fmla="*/ 278368 w 424058"/>
                <a:gd name="connsiteY13" fmla="*/ 3367 h 158661"/>
                <a:gd name="connsiteX14" fmla="*/ 299746 w 424058"/>
                <a:gd name="connsiteY14" fmla="*/ 0 h 158661"/>
                <a:gd name="connsiteX15" fmla="*/ 369454 w 424058"/>
                <a:gd name="connsiteY15" fmla="*/ 17240 h 158661"/>
                <a:gd name="connsiteX16" fmla="*/ 383395 w 424058"/>
                <a:gd name="connsiteY16" fmla="*/ 11448 h 158661"/>
                <a:gd name="connsiteX17" fmla="*/ 419411 w 424058"/>
                <a:gd name="connsiteY17" fmla="*/ 26803 h 158661"/>
                <a:gd name="connsiteX18" fmla="*/ 424058 w 424058"/>
                <a:gd name="connsiteY18" fmla="*/ 41887 h 158661"/>
                <a:gd name="connsiteX19" fmla="*/ 384324 w 424058"/>
                <a:gd name="connsiteY19" fmla="*/ 53606 h 158661"/>
                <a:gd name="connsiteX20" fmla="*/ 353421 w 424058"/>
                <a:gd name="connsiteY20" fmla="*/ 91318 h 158661"/>
                <a:gd name="connsiteX21" fmla="*/ 314152 w 424058"/>
                <a:gd name="connsiteY21" fmla="*/ 128492 h 158661"/>
                <a:gd name="connsiteX22" fmla="*/ 261871 w 424058"/>
                <a:gd name="connsiteY22" fmla="*/ 138728 h 158661"/>
                <a:gd name="connsiteX23" fmla="*/ 221208 w 424058"/>
                <a:gd name="connsiteY23" fmla="*/ 136438 h 158661"/>
                <a:gd name="connsiteX24" fmla="*/ 171250 w 424058"/>
                <a:gd name="connsiteY24" fmla="*/ 150580 h 158661"/>
                <a:gd name="connsiteX25" fmla="*/ 146852 w 424058"/>
                <a:gd name="connsiteY25" fmla="*/ 158661 h 158661"/>
                <a:gd name="connsiteX26" fmla="*/ 93177 w 424058"/>
                <a:gd name="connsiteY26" fmla="*/ 148291 h 158661"/>
                <a:gd name="connsiteX27" fmla="*/ 44382 w 424058"/>
                <a:gd name="connsiteY27" fmla="*/ 124990 h 158661"/>
                <a:gd name="connsiteX28" fmla="*/ 23701 w 424058"/>
                <a:gd name="connsiteY28" fmla="*/ 118255 h 158661"/>
                <a:gd name="connsiteX29" fmla="*/ 10922 w 424058"/>
                <a:gd name="connsiteY29" fmla="*/ 99803 h 158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24058" h="158661">
                  <a:moveTo>
                    <a:pt x="0" y="99129"/>
                  </a:moveTo>
                  <a:lnTo>
                    <a:pt x="21609" y="63437"/>
                  </a:lnTo>
                  <a:lnTo>
                    <a:pt x="9062" y="51451"/>
                  </a:lnTo>
                  <a:lnTo>
                    <a:pt x="45776" y="51316"/>
                  </a:lnTo>
                  <a:lnTo>
                    <a:pt x="50654" y="28284"/>
                  </a:lnTo>
                  <a:lnTo>
                    <a:pt x="83882" y="42696"/>
                  </a:lnTo>
                  <a:lnTo>
                    <a:pt x="107816" y="48891"/>
                  </a:lnTo>
                  <a:lnTo>
                    <a:pt x="162652" y="42022"/>
                  </a:lnTo>
                  <a:lnTo>
                    <a:pt x="167765" y="30709"/>
                  </a:lnTo>
                  <a:lnTo>
                    <a:pt x="193789" y="28958"/>
                  </a:lnTo>
                  <a:lnTo>
                    <a:pt x="225390" y="20203"/>
                  </a:lnTo>
                  <a:lnTo>
                    <a:pt x="232361" y="23839"/>
                  </a:lnTo>
                  <a:lnTo>
                    <a:pt x="263032" y="16836"/>
                  </a:lnTo>
                  <a:lnTo>
                    <a:pt x="278368" y="3367"/>
                  </a:lnTo>
                  <a:lnTo>
                    <a:pt x="299746" y="0"/>
                  </a:lnTo>
                  <a:lnTo>
                    <a:pt x="369454" y="17240"/>
                  </a:lnTo>
                  <a:lnTo>
                    <a:pt x="383395" y="11448"/>
                  </a:lnTo>
                  <a:lnTo>
                    <a:pt x="419411" y="26803"/>
                  </a:lnTo>
                  <a:lnTo>
                    <a:pt x="424058" y="41887"/>
                  </a:lnTo>
                  <a:lnTo>
                    <a:pt x="384324" y="53606"/>
                  </a:lnTo>
                  <a:lnTo>
                    <a:pt x="353421" y="91318"/>
                  </a:lnTo>
                  <a:lnTo>
                    <a:pt x="314152" y="128492"/>
                  </a:lnTo>
                  <a:lnTo>
                    <a:pt x="261871" y="138728"/>
                  </a:lnTo>
                  <a:lnTo>
                    <a:pt x="221208" y="136438"/>
                  </a:lnTo>
                  <a:lnTo>
                    <a:pt x="171250" y="150580"/>
                  </a:lnTo>
                  <a:lnTo>
                    <a:pt x="146852" y="158661"/>
                  </a:lnTo>
                  <a:lnTo>
                    <a:pt x="93177" y="148291"/>
                  </a:lnTo>
                  <a:lnTo>
                    <a:pt x="44382" y="124990"/>
                  </a:lnTo>
                  <a:lnTo>
                    <a:pt x="23701" y="118255"/>
                  </a:lnTo>
                  <a:lnTo>
                    <a:pt x="10922" y="9980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7" name="Figura a mano libera: forma 76">
              <a:extLst>
                <a:ext uri="{FF2B5EF4-FFF2-40B4-BE49-F238E27FC236}">
                  <a16:creationId xmlns:a16="http://schemas.microsoft.com/office/drawing/2014/main" id="{C9BF64E4-93B8-4DF2-B8C0-ED5C3C8DD7A0}"/>
                </a:ext>
              </a:extLst>
            </p:cNvPr>
            <p:cNvSpPr/>
            <p:nvPr/>
          </p:nvSpPr>
          <p:spPr>
            <a:xfrm>
              <a:off x="17251844" y="6428628"/>
              <a:ext cx="2979559" cy="596394"/>
            </a:xfrm>
            <a:custGeom>
              <a:avLst/>
              <a:gdLst>
                <a:gd name="connsiteX0" fmla="*/ 1655800 w 2979559"/>
                <a:gd name="connsiteY0" fmla="*/ 591815 h 596394"/>
                <a:gd name="connsiteX1" fmla="*/ 1628382 w 2979559"/>
                <a:gd name="connsiteY1" fmla="*/ 592488 h 596394"/>
                <a:gd name="connsiteX2" fmla="*/ 1541945 w 2979559"/>
                <a:gd name="connsiteY2" fmla="*/ 565821 h 596394"/>
                <a:gd name="connsiteX3" fmla="*/ 1602590 w 2979559"/>
                <a:gd name="connsiteY3" fmla="*/ 558278 h 596394"/>
                <a:gd name="connsiteX4" fmla="*/ 1636748 w 2979559"/>
                <a:gd name="connsiteY4" fmla="*/ 569861 h 596394"/>
                <a:gd name="connsiteX5" fmla="*/ 1659519 w 2979559"/>
                <a:gd name="connsiteY5" fmla="*/ 581444 h 596394"/>
                <a:gd name="connsiteX6" fmla="*/ 1655800 w 2979559"/>
                <a:gd name="connsiteY6" fmla="*/ 591815 h 596394"/>
                <a:gd name="connsiteX7" fmla="*/ 1898154 w 2979559"/>
                <a:gd name="connsiteY7" fmla="*/ 588044 h 596394"/>
                <a:gd name="connsiteX8" fmla="*/ 1842387 w 2979559"/>
                <a:gd name="connsiteY8" fmla="*/ 596394 h 596394"/>
                <a:gd name="connsiteX9" fmla="*/ 1834486 w 2979559"/>
                <a:gd name="connsiteY9" fmla="*/ 591815 h 596394"/>
                <a:gd name="connsiteX10" fmla="*/ 1840295 w 2979559"/>
                <a:gd name="connsiteY10" fmla="*/ 578885 h 596394"/>
                <a:gd name="connsiteX11" fmla="*/ 1868411 w 2979559"/>
                <a:gd name="connsiteY11" fmla="*/ 555719 h 596394"/>
                <a:gd name="connsiteX12" fmla="*/ 1932775 w 2979559"/>
                <a:gd name="connsiteY12" fmla="*/ 540634 h 596394"/>
                <a:gd name="connsiteX13" fmla="*/ 1939281 w 2979559"/>
                <a:gd name="connsiteY13" fmla="*/ 548177 h 596394"/>
                <a:gd name="connsiteX14" fmla="*/ 1940442 w 2979559"/>
                <a:gd name="connsiteY14" fmla="*/ 559759 h 596394"/>
                <a:gd name="connsiteX15" fmla="*/ 1898154 w 2979559"/>
                <a:gd name="connsiteY15" fmla="*/ 588044 h 596394"/>
                <a:gd name="connsiteX16" fmla="*/ 1472469 w 2979559"/>
                <a:gd name="connsiteY16" fmla="*/ 510329 h 596394"/>
                <a:gd name="connsiteX17" fmla="*/ 1495938 w 2979559"/>
                <a:gd name="connsiteY17" fmla="*/ 520431 h 596394"/>
                <a:gd name="connsiteX18" fmla="*/ 1536136 w 2979559"/>
                <a:gd name="connsiteY18" fmla="*/ 517333 h 596394"/>
                <a:gd name="connsiteX19" fmla="*/ 1552401 w 2979559"/>
                <a:gd name="connsiteY19" fmla="*/ 533496 h 596394"/>
                <a:gd name="connsiteX20" fmla="*/ 1477116 w 2979559"/>
                <a:gd name="connsiteY20" fmla="*/ 541173 h 596394"/>
                <a:gd name="connsiteX21" fmla="*/ 1432038 w 2979559"/>
                <a:gd name="connsiteY21" fmla="*/ 546291 h 596394"/>
                <a:gd name="connsiteX22" fmla="*/ 1396952 w 2979559"/>
                <a:gd name="connsiteY22" fmla="*/ 546021 h 596394"/>
                <a:gd name="connsiteX23" fmla="*/ 1419257 w 2979559"/>
                <a:gd name="connsiteY23" fmla="*/ 524202 h 596394"/>
                <a:gd name="connsiteX24" fmla="*/ 1455042 w 2979559"/>
                <a:gd name="connsiteY24" fmla="*/ 523933 h 596394"/>
                <a:gd name="connsiteX25" fmla="*/ 1472469 w 2979559"/>
                <a:gd name="connsiteY25" fmla="*/ 510329 h 596394"/>
                <a:gd name="connsiteX26" fmla="*/ 1798470 w 2979559"/>
                <a:gd name="connsiteY26" fmla="*/ 510195 h 596394"/>
                <a:gd name="connsiteX27" fmla="*/ 1788944 w 2979559"/>
                <a:gd name="connsiteY27" fmla="*/ 531206 h 596394"/>
                <a:gd name="connsiteX28" fmla="*/ 1691120 w 2979559"/>
                <a:gd name="connsiteY28" fmla="*/ 541981 h 596394"/>
                <a:gd name="connsiteX29" fmla="*/ 1604450 w 2979559"/>
                <a:gd name="connsiteY29" fmla="*/ 537267 h 596394"/>
                <a:gd name="connsiteX30" fmla="*/ 1604217 w 2979559"/>
                <a:gd name="connsiteY30" fmla="*/ 523394 h 596394"/>
                <a:gd name="connsiteX31" fmla="*/ 1656033 w 2979559"/>
                <a:gd name="connsiteY31" fmla="*/ 515448 h 596394"/>
                <a:gd name="connsiteX32" fmla="*/ 1696929 w 2979559"/>
                <a:gd name="connsiteY32" fmla="*/ 526761 h 596394"/>
                <a:gd name="connsiteX33" fmla="*/ 1740380 w 2979559"/>
                <a:gd name="connsiteY33" fmla="*/ 523933 h 596394"/>
                <a:gd name="connsiteX34" fmla="*/ 1798470 w 2979559"/>
                <a:gd name="connsiteY34" fmla="*/ 510195 h 596394"/>
                <a:gd name="connsiteX35" fmla="*/ 868099 w 2979559"/>
                <a:gd name="connsiteY35" fmla="*/ 460495 h 596394"/>
                <a:gd name="connsiteX36" fmla="*/ 992876 w 2979559"/>
                <a:gd name="connsiteY36" fmla="*/ 464266 h 596394"/>
                <a:gd name="connsiteX37" fmla="*/ 1007283 w 2979559"/>
                <a:gd name="connsiteY37" fmla="*/ 448643 h 596394"/>
                <a:gd name="connsiteX38" fmla="*/ 1128110 w 2979559"/>
                <a:gd name="connsiteY38" fmla="*/ 466825 h 596394"/>
                <a:gd name="connsiteX39" fmla="*/ 1151812 w 2979559"/>
                <a:gd name="connsiteY39" fmla="*/ 491339 h 596394"/>
                <a:gd name="connsiteX40" fmla="*/ 1249635 w 2979559"/>
                <a:gd name="connsiteY40" fmla="*/ 498207 h 596394"/>
                <a:gd name="connsiteX41" fmla="*/ 1329567 w 2979559"/>
                <a:gd name="connsiteY41" fmla="*/ 520700 h 596394"/>
                <a:gd name="connsiteX42" fmla="*/ 1255211 w 2979559"/>
                <a:gd name="connsiteY42" fmla="*/ 535112 h 596394"/>
                <a:gd name="connsiteX43" fmla="*/ 1183645 w 2979559"/>
                <a:gd name="connsiteY43" fmla="*/ 519892 h 596394"/>
                <a:gd name="connsiteX44" fmla="*/ 1124624 w 2979559"/>
                <a:gd name="connsiteY44" fmla="*/ 520969 h 596394"/>
                <a:gd name="connsiteX45" fmla="*/ 1057008 w 2979559"/>
                <a:gd name="connsiteY45" fmla="*/ 518141 h 596394"/>
                <a:gd name="connsiteX46" fmla="*/ 996130 w 2979559"/>
                <a:gd name="connsiteY46" fmla="*/ 511272 h 596394"/>
                <a:gd name="connsiteX47" fmla="*/ 920613 w 2979559"/>
                <a:gd name="connsiteY47" fmla="*/ 496861 h 596394"/>
                <a:gd name="connsiteX48" fmla="*/ 872746 w 2979559"/>
                <a:gd name="connsiteY48" fmla="*/ 493090 h 596394"/>
                <a:gd name="connsiteX49" fmla="*/ 845559 w 2979559"/>
                <a:gd name="connsiteY49" fmla="*/ 497803 h 596394"/>
                <a:gd name="connsiteX50" fmla="*/ 726823 w 2979559"/>
                <a:gd name="connsiteY50" fmla="*/ 482180 h 596394"/>
                <a:gd name="connsiteX51" fmla="*/ 715438 w 2979559"/>
                <a:gd name="connsiteY51" fmla="*/ 465883 h 596394"/>
                <a:gd name="connsiteX52" fmla="*/ 655721 w 2979559"/>
                <a:gd name="connsiteY52" fmla="*/ 463054 h 596394"/>
                <a:gd name="connsiteX53" fmla="*/ 700334 w 2979559"/>
                <a:gd name="connsiteY53" fmla="*/ 426958 h 596394"/>
                <a:gd name="connsiteX54" fmla="*/ 779337 w 2979559"/>
                <a:gd name="connsiteY54" fmla="*/ 429248 h 596394"/>
                <a:gd name="connsiteX55" fmla="*/ 831851 w 2979559"/>
                <a:gd name="connsiteY55" fmla="*/ 443928 h 596394"/>
                <a:gd name="connsiteX56" fmla="*/ 858804 w 2979559"/>
                <a:gd name="connsiteY56" fmla="*/ 446757 h 596394"/>
                <a:gd name="connsiteX57" fmla="*/ 868099 w 2979559"/>
                <a:gd name="connsiteY57" fmla="*/ 460495 h 596394"/>
                <a:gd name="connsiteX58" fmla="*/ 2568513 w 2979559"/>
                <a:gd name="connsiteY58" fmla="*/ 439215 h 596394"/>
                <a:gd name="connsiteX59" fmla="*/ 2535053 w 2979559"/>
                <a:gd name="connsiteY59" fmla="*/ 464940 h 596394"/>
                <a:gd name="connsiteX60" fmla="*/ 2528779 w 2979559"/>
                <a:gd name="connsiteY60" fmla="*/ 436521 h 596394"/>
                <a:gd name="connsiteX61" fmla="*/ 2540397 w 2979559"/>
                <a:gd name="connsiteY61" fmla="*/ 422917 h 596394"/>
                <a:gd name="connsiteX62" fmla="*/ 2554107 w 2979559"/>
                <a:gd name="connsiteY62" fmla="*/ 410122 h 596394"/>
                <a:gd name="connsiteX63" fmla="*/ 2568979 w 2979559"/>
                <a:gd name="connsiteY63" fmla="*/ 421167 h 596394"/>
                <a:gd name="connsiteX64" fmla="*/ 2568513 w 2979559"/>
                <a:gd name="connsiteY64" fmla="*/ 439215 h 596394"/>
                <a:gd name="connsiteX65" fmla="*/ 2081485 w 2979559"/>
                <a:gd name="connsiteY65" fmla="*/ 335371 h 596394"/>
                <a:gd name="connsiteX66" fmla="*/ 2057088 w 2979559"/>
                <a:gd name="connsiteY66" fmla="*/ 347897 h 596394"/>
                <a:gd name="connsiteX67" fmla="*/ 2012010 w 2979559"/>
                <a:gd name="connsiteY67" fmla="*/ 341028 h 596394"/>
                <a:gd name="connsiteX68" fmla="*/ 1999230 w 2979559"/>
                <a:gd name="connsiteY68" fmla="*/ 324865 h 596394"/>
                <a:gd name="connsiteX69" fmla="*/ 2065221 w 2979559"/>
                <a:gd name="connsiteY69" fmla="*/ 323114 h 596394"/>
                <a:gd name="connsiteX70" fmla="*/ 2081485 w 2979559"/>
                <a:gd name="connsiteY70" fmla="*/ 335371 h 596394"/>
                <a:gd name="connsiteX71" fmla="*/ 2291540 w 2979559"/>
                <a:gd name="connsiteY71" fmla="*/ 321768 h 596394"/>
                <a:gd name="connsiteX72" fmla="*/ 2315240 w 2979559"/>
                <a:gd name="connsiteY72" fmla="*/ 350456 h 596394"/>
                <a:gd name="connsiteX73" fmla="*/ 2260171 w 2979559"/>
                <a:gd name="connsiteY73" fmla="*/ 334967 h 596394"/>
                <a:gd name="connsiteX74" fmla="*/ 2205799 w 2979559"/>
                <a:gd name="connsiteY74" fmla="*/ 331869 h 596394"/>
                <a:gd name="connsiteX75" fmla="*/ 2169086 w 2979559"/>
                <a:gd name="connsiteY75" fmla="*/ 334293 h 596394"/>
                <a:gd name="connsiteX76" fmla="*/ 2124008 w 2979559"/>
                <a:gd name="connsiteY76" fmla="*/ 332946 h 596394"/>
                <a:gd name="connsiteX77" fmla="*/ 2139575 w 2979559"/>
                <a:gd name="connsiteY77" fmla="*/ 312339 h 596394"/>
                <a:gd name="connsiteX78" fmla="*/ 2219973 w 2979559"/>
                <a:gd name="connsiteY78" fmla="*/ 310723 h 596394"/>
                <a:gd name="connsiteX79" fmla="*/ 2291540 w 2979559"/>
                <a:gd name="connsiteY79" fmla="*/ 321768 h 596394"/>
                <a:gd name="connsiteX80" fmla="*/ 2530639 w 2979559"/>
                <a:gd name="connsiteY80" fmla="*/ 248767 h 596394"/>
                <a:gd name="connsiteX81" fmla="*/ 2548763 w 2979559"/>
                <a:gd name="connsiteY81" fmla="*/ 309511 h 596394"/>
                <a:gd name="connsiteX82" fmla="*/ 2616147 w 2979559"/>
                <a:gd name="connsiteY82" fmla="*/ 332004 h 596394"/>
                <a:gd name="connsiteX83" fmla="*/ 2670520 w 2979559"/>
                <a:gd name="connsiteY83" fmla="*/ 292136 h 596394"/>
                <a:gd name="connsiteX84" fmla="*/ 2745340 w 2979559"/>
                <a:gd name="connsiteY84" fmla="*/ 269509 h 596394"/>
                <a:gd name="connsiteX85" fmla="*/ 2803197 w 2979559"/>
                <a:gd name="connsiteY85" fmla="*/ 269509 h 596394"/>
                <a:gd name="connsiteX86" fmla="*/ 2858964 w 2979559"/>
                <a:gd name="connsiteY86" fmla="*/ 282574 h 596394"/>
                <a:gd name="connsiteX87" fmla="*/ 2907296 w 2979559"/>
                <a:gd name="connsiteY87" fmla="*/ 296042 h 596394"/>
                <a:gd name="connsiteX88" fmla="*/ 2977236 w 2979559"/>
                <a:gd name="connsiteY88" fmla="*/ 303181 h 596394"/>
                <a:gd name="connsiteX89" fmla="*/ 2978398 w 2979559"/>
                <a:gd name="connsiteY89" fmla="*/ 425746 h 596394"/>
                <a:gd name="connsiteX90" fmla="*/ 2979559 w 2979559"/>
                <a:gd name="connsiteY90" fmla="*/ 549119 h 596394"/>
                <a:gd name="connsiteX91" fmla="*/ 2921469 w 2979559"/>
                <a:gd name="connsiteY91" fmla="*/ 518006 h 596394"/>
                <a:gd name="connsiteX92" fmla="*/ 2855247 w 2979559"/>
                <a:gd name="connsiteY92" fmla="*/ 510329 h 596394"/>
                <a:gd name="connsiteX93" fmla="*/ 2839214 w 2979559"/>
                <a:gd name="connsiteY93" fmla="*/ 521104 h 596394"/>
                <a:gd name="connsiteX94" fmla="*/ 2756725 w 2979559"/>
                <a:gd name="connsiteY94" fmla="*/ 522316 h 596394"/>
                <a:gd name="connsiteX95" fmla="*/ 2784376 w 2979559"/>
                <a:gd name="connsiteY95" fmla="*/ 491473 h 596394"/>
                <a:gd name="connsiteX96" fmla="*/ 2825504 w 2979559"/>
                <a:gd name="connsiteY96" fmla="*/ 480967 h 596394"/>
                <a:gd name="connsiteX97" fmla="*/ 2808542 w 2979559"/>
                <a:gd name="connsiteY97" fmla="*/ 439888 h 596394"/>
                <a:gd name="connsiteX98" fmla="*/ 2777173 w 2979559"/>
                <a:gd name="connsiteY98" fmla="*/ 408236 h 596394"/>
                <a:gd name="connsiteX99" fmla="*/ 2650769 w 2979559"/>
                <a:gd name="connsiteY99" fmla="*/ 376316 h 596394"/>
                <a:gd name="connsiteX100" fmla="*/ 2597093 w 2979559"/>
                <a:gd name="connsiteY100" fmla="*/ 373218 h 596394"/>
                <a:gd name="connsiteX101" fmla="*/ 2499270 w 2979559"/>
                <a:gd name="connsiteY101" fmla="*/ 338469 h 596394"/>
                <a:gd name="connsiteX102" fmla="*/ 2479984 w 2979559"/>
                <a:gd name="connsiteY102" fmla="*/ 356786 h 596394"/>
                <a:gd name="connsiteX103" fmla="*/ 2454889 w 2979559"/>
                <a:gd name="connsiteY103" fmla="*/ 360153 h 596394"/>
                <a:gd name="connsiteX104" fmla="*/ 2440017 w 2979559"/>
                <a:gd name="connsiteY104" fmla="*/ 346415 h 596394"/>
                <a:gd name="connsiteX105" fmla="*/ 2439786 w 2979559"/>
                <a:gd name="connsiteY105" fmla="*/ 330118 h 596394"/>
                <a:gd name="connsiteX106" fmla="*/ 2390061 w 2979559"/>
                <a:gd name="connsiteY106" fmla="*/ 311666 h 596394"/>
                <a:gd name="connsiteX107" fmla="*/ 2460234 w 2979559"/>
                <a:gd name="connsiteY107" fmla="*/ 298197 h 596394"/>
                <a:gd name="connsiteX108" fmla="*/ 2506706 w 2979559"/>
                <a:gd name="connsiteY108" fmla="*/ 298871 h 596394"/>
                <a:gd name="connsiteX109" fmla="*/ 2501128 w 2979559"/>
                <a:gd name="connsiteY109" fmla="*/ 288904 h 596394"/>
                <a:gd name="connsiteX110" fmla="*/ 2405861 w 2979559"/>
                <a:gd name="connsiteY110" fmla="*/ 288769 h 596394"/>
                <a:gd name="connsiteX111" fmla="*/ 2380069 w 2979559"/>
                <a:gd name="connsiteY111" fmla="*/ 266411 h 596394"/>
                <a:gd name="connsiteX112" fmla="*/ 2321979 w 2979559"/>
                <a:gd name="connsiteY112" fmla="*/ 259542 h 596394"/>
                <a:gd name="connsiteX113" fmla="*/ 2294328 w 2979559"/>
                <a:gd name="connsiteY113" fmla="*/ 240955 h 596394"/>
                <a:gd name="connsiteX114" fmla="*/ 2382160 w 2979559"/>
                <a:gd name="connsiteY114" fmla="*/ 231931 h 596394"/>
                <a:gd name="connsiteX115" fmla="*/ 2415620 w 2979559"/>
                <a:gd name="connsiteY115" fmla="*/ 219675 h 596394"/>
                <a:gd name="connsiteX116" fmla="*/ 2520182 w 2979559"/>
                <a:gd name="connsiteY116" fmla="*/ 235029 h 596394"/>
                <a:gd name="connsiteX117" fmla="*/ 2530639 w 2979559"/>
                <a:gd name="connsiteY117" fmla="*/ 248767 h 596394"/>
                <a:gd name="connsiteX118" fmla="*/ 1950666 w 2979559"/>
                <a:gd name="connsiteY118" fmla="*/ 152331 h 596394"/>
                <a:gd name="connsiteX119" fmla="*/ 1898385 w 2979559"/>
                <a:gd name="connsiteY119" fmla="*/ 189505 h 596394"/>
                <a:gd name="connsiteX120" fmla="*/ 1849357 w 2979559"/>
                <a:gd name="connsiteY120" fmla="*/ 196778 h 596394"/>
                <a:gd name="connsiteX121" fmla="*/ 1786619 w 2979559"/>
                <a:gd name="connsiteY121" fmla="*/ 189505 h 596394"/>
                <a:gd name="connsiteX122" fmla="*/ 1678107 w 2979559"/>
                <a:gd name="connsiteY122" fmla="*/ 191390 h 596394"/>
                <a:gd name="connsiteX123" fmla="*/ 1621179 w 2979559"/>
                <a:gd name="connsiteY123" fmla="*/ 196778 h 596394"/>
                <a:gd name="connsiteX124" fmla="*/ 1611885 w 2979559"/>
                <a:gd name="connsiteY124" fmla="*/ 225197 h 596394"/>
                <a:gd name="connsiteX125" fmla="*/ 1670208 w 2979559"/>
                <a:gd name="connsiteY125" fmla="*/ 258599 h 596394"/>
                <a:gd name="connsiteX126" fmla="*/ 1705293 w 2979559"/>
                <a:gd name="connsiteY126" fmla="*/ 241629 h 596394"/>
                <a:gd name="connsiteX127" fmla="*/ 1826819 w 2979559"/>
                <a:gd name="connsiteY127" fmla="*/ 228833 h 596394"/>
                <a:gd name="connsiteX128" fmla="*/ 1821474 w 2979559"/>
                <a:gd name="connsiteY128" fmla="*/ 246074 h 596394"/>
                <a:gd name="connsiteX129" fmla="*/ 1793126 w 2979559"/>
                <a:gd name="connsiteY129" fmla="*/ 240686 h 596394"/>
                <a:gd name="connsiteX130" fmla="*/ 1764778 w 2979559"/>
                <a:gd name="connsiteY130" fmla="*/ 262640 h 596394"/>
                <a:gd name="connsiteX131" fmla="*/ 1707385 w 2979559"/>
                <a:gd name="connsiteY131" fmla="*/ 277186 h 596394"/>
                <a:gd name="connsiteX132" fmla="*/ 1768961 w 2979559"/>
                <a:gd name="connsiteY132" fmla="*/ 325269 h 596394"/>
                <a:gd name="connsiteX133" fmla="*/ 1757111 w 2979559"/>
                <a:gd name="connsiteY133" fmla="*/ 338199 h 596394"/>
                <a:gd name="connsiteX134" fmla="*/ 1815665 w 2979559"/>
                <a:gd name="connsiteY134" fmla="*/ 381569 h 596394"/>
                <a:gd name="connsiteX135" fmla="*/ 1815201 w 2979559"/>
                <a:gd name="connsiteY135" fmla="*/ 406351 h 596394"/>
                <a:gd name="connsiteX136" fmla="*/ 1780347 w 2979559"/>
                <a:gd name="connsiteY136" fmla="*/ 417395 h 596394"/>
                <a:gd name="connsiteX137" fmla="*/ 1754786 w 2979559"/>
                <a:gd name="connsiteY137" fmla="*/ 404196 h 596394"/>
                <a:gd name="connsiteX138" fmla="*/ 1786388 w 2979559"/>
                <a:gd name="connsiteY138" fmla="*/ 373353 h 596394"/>
                <a:gd name="connsiteX139" fmla="*/ 1722489 w 2979559"/>
                <a:gd name="connsiteY139" fmla="*/ 387899 h 596394"/>
                <a:gd name="connsiteX140" fmla="*/ 1706224 w 2979559"/>
                <a:gd name="connsiteY140" fmla="*/ 377528 h 596394"/>
                <a:gd name="connsiteX141" fmla="*/ 1714588 w 2979559"/>
                <a:gd name="connsiteY141" fmla="*/ 362982 h 596394"/>
                <a:gd name="connsiteX142" fmla="*/ 1667651 w 2979559"/>
                <a:gd name="connsiteY142" fmla="*/ 340893 h 596394"/>
                <a:gd name="connsiteX143" fmla="*/ 1672531 w 2979559"/>
                <a:gd name="connsiteY143" fmla="*/ 304258 h 596394"/>
                <a:gd name="connsiteX144" fmla="*/ 1629080 w 2979559"/>
                <a:gd name="connsiteY144" fmla="*/ 315707 h 596394"/>
                <a:gd name="connsiteX145" fmla="*/ 1634656 w 2979559"/>
                <a:gd name="connsiteY145" fmla="*/ 359480 h 596394"/>
                <a:gd name="connsiteX146" fmla="*/ 1637212 w 2979559"/>
                <a:gd name="connsiteY146" fmla="*/ 413355 h 596394"/>
                <a:gd name="connsiteX147" fmla="*/ 1595852 w 2979559"/>
                <a:gd name="connsiteY147" fmla="*/ 418877 h 596394"/>
                <a:gd name="connsiteX148" fmla="*/ 1567969 w 2979559"/>
                <a:gd name="connsiteY148" fmla="*/ 407832 h 596394"/>
                <a:gd name="connsiteX149" fmla="*/ 1586557 w 2979559"/>
                <a:gd name="connsiteY149" fmla="*/ 373218 h 596394"/>
                <a:gd name="connsiteX150" fmla="*/ 1576566 w 2979559"/>
                <a:gd name="connsiteY150" fmla="*/ 336987 h 596394"/>
                <a:gd name="connsiteX151" fmla="*/ 1549148 w 2979559"/>
                <a:gd name="connsiteY151" fmla="*/ 336718 h 596394"/>
                <a:gd name="connsiteX152" fmla="*/ 1528932 w 2979559"/>
                <a:gd name="connsiteY152" fmla="*/ 310992 h 596394"/>
                <a:gd name="connsiteX153" fmla="*/ 1555886 w 2979559"/>
                <a:gd name="connsiteY153" fmla="*/ 286345 h 596394"/>
                <a:gd name="connsiteX154" fmla="*/ 1565181 w 2979559"/>
                <a:gd name="connsiteY154" fmla="*/ 256579 h 596394"/>
                <a:gd name="connsiteX155" fmla="*/ 1597943 w 2979559"/>
                <a:gd name="connsiteY155" fmla="*/ 200010 h 596394"/>
                <a:gd name="connsiteX156" fmla="*/ 1611653 w 2979559"/>
                <a:gd name="connsiteY156" fmla="*/ 184521 h 596394"/>
                <a:gd name="connsiteX157" fmla="*/ 1666955 w 2979559"/>
                <a:gd name="connsiteY157" fmla="*/ 156641 h 596394"/>
                <a:gd name="connsiteX158" fmla="*/ 1717842 w 2979559"/>
                <a:gd name="connsiteY158" fmla="*/ 167686 h 596394"/>
                <a:gd name="connsiteX159" fmla="*/ 1800097 w 2979559"/>
                <a:gd name="connsiteY159" fmla="*/ 172938 h 596394"/>
                <a:gd name="connsiteX160" fmla="*/ 1874918 w 2979559"/>
                <a:gd name="connsiteY160" fmla="*/ 171322 h 596394"/>
                <a:gd name="connsiteX161" fmla="*/ 1939281 w 2979559"/>
                <a:gd name="connsiteY161" fmla="*/ 144115 h 596394"/>
                <a:gd name="connsiteX162" fmla="*/ 1950666 w 2979559"/>
                <a:gd name="connsiteY162" fmla="*/ 152331 h 596394"/>
                <a:gd name="connsiteX163" fmla="*/ 2175360 w 2979559"/>
                <a:gd name="connsiteY163" fmla="*/ 163106 h 596394"/>
                <a:gd name="connsiteX164" fmla="*/ 2171874 w 2979559"/>
                <a:gd name="connsiteY164" fmla="*/ 195835 h 596394"/>
                <a:gd name="connsiteX165" fmla="*/ 2138181 w 2979559"/>
                <a:gd name="connsiteY165" fmla="*/ 192199 h 596394"/>
                <a:gd name="connsiteX166" fmla="*/ 2128190 w 2979559"/>
                <a:gd name="connsiteY166" fmla="*/ 214960 h 596394"/>
                <a:gd name="connsiteX167" fmla="*/ 2155145 w 2979559"/>
                <a:gd name="connsiteY167" fmla="*/ 234759 h 596394"/>
                <a:gd name="connsiteX168" fmla="*/ 2136787 w 2979559"/>
                <a:gd name="connsiteY168" fmla="*/ 239204 h 596394"/>
                <a:gd name="connsiteX169" fmla="*/ 2110530 w 2979559"/>
                <a:gd name="connsiteY169" fmla="*/ 215499 h 596394"/>
                <a:gd name="connsiteX170" fmla="*/ 2091245 w 2979559"/>
                <a:gd name="connsiteY170" fmla="*/ 167551 h 596394"/>
                <a:gd name="connsiteX171" fmla="*/ 2104257 w 2979559"/>
                <a:gd name="connsiteY171" fmla="*/ 137515 h 596394"/>
                <a:gd name="connsiteX172" fmla="*/ 2125867 w 2979559"/>
                <a:gd name="connsiteY172" fmla="*/ 123912 h 596394"/>
                <a:gd name="connsiteX173" fmla="*/ 2130514 w 2979559"/>
                <a:gd name="connsiteY173" fmla="*/ 144385 h 596394"/>
                <a:gd name="connsiteX174" fmla="*/ 2169086 w 2979559"/>
                <a:gd name="connsiteY174" fmla="*/ 147617 h 596394"/>
                <a:gd name="connsiteX175" fmla="*/ 2175360 w 2979559"/>
                <a:gd name="connsiteY175" fmla="*/ 163106 h 596394"/>
                <a:gd name="connsiteX176" fmla="*/ 1470842 w 2979559"/>
                <a:gd name="connsiteY176" fmla="*/ 136977 h 596394"/>
                <a:gd name="connsiteX177" fmla="*/ 1543804 w 2979559"/>
                <a:gd name="connsiteY177" fmla="*/ 171726 h 596394"/>
                <a:gd name="connsiteX178" fmla="*/ 1466660 w 2979559"/>
                <a:gd name="connsiteY178" fmla="*/ 176171 h 596394"/>
                <a:gd name="connsiteX179" fmla="*/ 1444818 w 2979559"/>
                <a:gd name="connsiteY179" fmla="*/ 201761 h 596394"/>
                <a:gd name="connsiteX180" fmla="*/ 1447606 w 2979559"/>
                <a:gd name="connsiteY180" fmla="*/ 235702 h 596394"/>
                <a:gd name="connsiteX181" fmla="*/ 1384869 w 2979559"/>
                <a:gd name="connsiteY181" fmla="*/ 261428 h 596394"/>
                <a:gd name="connsiteX182" fmla="*/ 1383474 w 2979559"/>
                <a:gd name="connsiteY182" fmla="*/ 298736 h 596394"/>
                <a:gd name="connsiteX183" fmla="*/ 1358379 w 2979559"/>
                <a:gd name="connsiteY183" fmla="*/ 356247 h 596394"/>
                <a:gd name="connsiteX184" fmla="*/ 1348853 w 2979559"/>
                <a:gd name="connsiteY184" fmla="*/ 342913 h 596394"/>
                <a:gd name="connsiteX185" fmla="*/ 1274730 w 2979559"/>
                <a:gd name="connsiteY185" fmla="*/ 359884 h 596394"/>
                <a:gd name="connsiteX186" fmla="*/ 1248938 w 2979559"/>
                <a:gd name="connsiteY186" fmla="*/ 336852 h 596394"/>
                <a:gd name="connsiteX187" fmla="*/ 1202466 w 2979559"/>
                <a:gd name="connsiteY187" fmla="*/ 334697 h 596394"/>
                <a:gd name="connsiteX188" fmla="*/ 1169935 w 2979559"/>
                <a:gd name="connsiteY188" fmla="*/ 322710 h 596394"/>
                <a:gd name="connsiteX189" fmla="*/ 1092559 w 2979559"/>
                <a:gd name="connsiteY189" fmla="*/ 336179 h 596394"/>
                <a:gd name="connsiteX190" fmla="*/ 1068859 w 2979559"/>
                <a:gd name="connsiteY190" fmla="*/ 317996 h 596394"/>
                <a:gd name="connsiteX191" fmla="*/ 1026104 w 2979559"/>
                <a:gd name="connsiteY191" fmla="*/ 320017 h 596394"/>
                <a:gd name="connsiteX192" fmla="*/ 972428 w 2979559"/>
                <a:gd name="connsiteY192" fmla="*/ 315707 h 596394"/>
                <a:gd name="connsiteX193" fmla="*/ 962437 w 2979559"/>
                <a:gd name="connsiteY193" fmla="*/ 265334 h 596394"/>
                <a:gd name="connsiteX194" fmla="*/ 929906 w 2979559"/>
                <a:gd name="connsiteY194" fmla="*/ 254963 h 596394"/>
                <a:gd name="connsiteX195" fmla="*/ 898538 w 2979559"/>
                <a:gd name="connsiteY195" fmla="*/ 222907 h 596394"/>
                <a:gd name="connsiteX196" fmla="*/ 889476 w 2979559"/>
                <a:gd name="connsiteY196" fmla="*/ 190044 h 596394"/>
                <a:gd name="connsiteX197" fmla="*/ 897144 w 2979559"/>
                <a:gd name="connsiteY197" fmla="*/ 155294 h 596394"/>
                <a:gd name="connsiteX198" fmla="*/ 935948 w 2979559"/>
                <a:gd name="connsiteY198" fmla="*/ 130377 h 596394"/>
                <a:gd name="connsiteX199" fmla="*/ 946869 w 2979559"/>
                <a:gd name="connsiteY199" fmla="*/ 155429 h 596394"/>
                <a:gd name="connsiteX200" fmla="*/ 991482 w 2979559"/>
                <a:gd name="connsiteY200" fmla="*/ 176575 h 596394"/>
                <a:gd name="connsiteX201" fmla="*/ 1033539 w 2979559"/>
                <a:gd name="connsiteY201" fmla="*/ 168898 h 596394"/>
                <a:gd name="connsiteX202" fmla="*/ 1075132 w 2979559"/>
                <a:gd name="connsiteY202" fmla="*/ 171591 h 596394"/>
                <a:gd name="connsiteX203" fmla="*/ 1113006 w 2979559"/>
                <a:gd name="connsiteY203" fmla="*/ 152601 h 596394"/>
                <a:gd name="connsiteX204" fmla="*/ 1144143 w 2979559"/>
                <a:gd name="connsiteY204" fmla="*/ 149368 h 596394"/>
                <a:gd name="connsiteX205" fmla="*/ 1205718 w 2979559"/>
                <a:gd name="connsiteY205" fmla="*/ 159873 h 596394"/>
                <a:gd name="connsiteX206" fmla="*/ 1258930 w 2979559"/>
                <a:gd name="connsiteY206" fmla="*/ 151927 h 596394"/>
                <a:gd name="connsiteX207" fmla="*/ 1292389 w 2979559"/>
                <a:gd name="connsiteY207" fmla="*/ 99668 h 596394"/>
                <a:gd name="connsiteX208" fmla="*/ 1317483 w 2979559"/>
                <a:gd name="connsiteY208" fmla="*/ 86604 h 596394"/>
                <a:gd name="connsiteX209" fmla="*/ 1340023 w 2979559"/>
                <a:gd name="connsiteY209" fmla="*/ 43908 h 596394"/>
                <a:gd name="connsiteX210" fmla="*/ 1414843 w 2979559"/>
                <a:gd name="connsiteY210" fmla="*/ 43908 h 596394"/>
                <a:gd name="connsiteX211" fmla="*/ 1471307 w 2979559"/>
                <a:gd name="connsiteY211" fmla="*/ 50238 h 596394"/>
                <a:gd name="connsiteX212" fmla="*/ 1434361 w 2979559"/>
                <a:gd name="connsiteY212" fmla="*/ 84179 h 596394"/>
                <a:gd name="connsiteX213" fmla="*/ 1482228 w 2979559"/>
                <a:gd name="connsiteY213" fmla="*/ 119737 h 596394"/>
                <a:gd name="connsiteX214" fmla="*/ 1470842 w 2979559"/>
                <a:gd name="connsiteY214" fmla="*/ 136977 h 596394"/>
                <a:gd name="connsiteX215" fmla="*/ 685231 w 2979559"/>
                <a:gd name="connsiteY215" fmla="*/ 425476 h 596394"/>
                <a:gd name="connsiteX216" fmla="*/ 613199 w 2979559"/>
                <a:gd name="connsiteY216" fmla="*/ 426284 h 596394"/>
                <a:gd name="connsiteX217" fmla="*/ 558362 w 2979559"/>
                <a:gd name="connsiteY217" fmla="*/ 394768 h 596394"/>
                <a:gd name="connsiteX218" fmla="*/ 474713 w 2979559"/>
                <a:gd name="connsiteY218" fmla="*/ 364059 h 596394"/>
                <a:gd name="connsiteX219" fmla="*/ 446829 w 2979559"/>
                <a:gd name="connsiteY219" fmla="*/ 341297 h 596394"/>
                <a:gd name="connsiteX220" fmla="*/ 397569 w 2979559"/>
                <a:gd name="connsiteY220" fmla="*/ 310723 h 596394"/>
                <a:gd name="connsiteX221" fmla="*/ 365270 w 2979559"/>
                <a:gd name="connsiteY221" fmla="*/ 282574 h 596394"/>
                <a:gd name="connsiteX222" fmla="*/ 315777 w 2979559"/>
                <a:gd name="connsiteY222" fmla="*/ 230046 h 596394"/>
                <a:gd name="connsiteX223" fmla="*/ 258617 w 2979559"/>
                <a:gd name="connsiteY223" fmla="*/ 198798 h 596394"/>
                <a:gd name="connsiteX224" fmla="*/ 239564 w 2979559"/>
                <a:gd name="connsiteY224" fmla="*/ 166608 h 596394"/>
                <a:gd name="connsiteX225" fmla="*/ 215630 w 2979559"/>
                <a:gd name="connsiteY225" fmla="*/ 137381 h 596394"/>
                <a:gd name="connsiteX226" fmla="*/ 156843 w 2979559"/>
                <a:gd name="connsiteY226" fmla="*/ 113811 h 596394"/>
                <a:gd name="connsiteX227" fmla="*/ 122686 w 2979559"/>
                <a:gd name="connsiteY227" fmla="*/ 81620 h 596394"/>
                <a:gd name="connsiteX228" fmla="*/ 73658 w 2979559"/>
                <a:gd name="connsiteY228" fmla="*/ 60609 h 596394"/>
                <a:gd name="connsiteX229" fmla="*/ 5809 w 2979559"/>
                <a:gd name="connsiteY229" fmla="*/ 19126 h 596394"/>
                <a:gd name="connsiteX230" fmla="*/ 0 w 2979559"/>
                <a:gd name="connsiteY230" fmla="*/ 0 h 596394"/>
                <a:gd name="connsiteX231" fmla="*/ 42057 w 2979559"/>
                <a:gd name="connsiteY231" fmla="*/ 1482 h 596394"/>
                <a:gd name="connsiteX232" fmla="*/ 142901 w 2979559"/>
                <a:gd name="connsiteY232" fmla="*/ 8755 h 596394"/>
                <a:gd name="connsiteX233" fmla="*/ 200527 w 2979559"/>
                <a:gd name="connsiteY233" fmla="*/ 45524 h 596394"/>
                <a:gd name="connsiteX234" fmla="*/ 250949 w 2979559"/>
                <a:gd name="connsiteY234" fmla="*/ 70980 h 596394"/>
                <a:gd name="connsiteX235" fmla="*/ 286965 w 2979559"/>
                <a:gd name="connsiteY235" fmla="*/ 86604 h 596394"/>
                <a:gd name="connsiteX236" fmla="*/ 348772 w 2979559"/>
                <a:gd name="connsiteY236" fmla="*/ 127010 h 596394"/>
                <a:gd name="connsiteX237" fmla="*/ 414996 w 2979559"/>
                <a:gd name="connsiteY237" fmla="*/ 127549 h 596394"/>
                <a:gd name="connsiteX238" fmla="*/ 469832 w 2979559"/>
                <a:gd name="connsiteY238" fmla="*/ 153274 h 596394"/>
                <a:gd name="connsiteX239" fmla="*/ 507475 w 2979559"/>
                <a:gd name="connsiteY239" fmla="*/ 184656 h 596394"/>
                <a:gd name="connsiteX240" fmla="*/ 556968 w 2979559"/>
                <a:gd name="connsiteY240" fmla="*/ 201761 h 596394"/>
                <a:gd name="connsiteX241" fmla="*/ 530943 w 2979559"/>
                <a:gd name="connsiteY241" fmla="*/ 232335 h 596394"/>
                <a:gd name="connsiteX242" fmla="*/ 568353 w 2979559"/>
                <a:gd name="connsiteY242" fmla="*/ 245400 h 596394"/>
                <a:gd name="connsiteX243" fmla="*/ 591822 w 2979559"/>
                <a:gd name="connsiteY243" fmla="*/ 246343 h 596394"/>
                <a:gd name="connsiteX244" fmla="*/ 602975 w 2979559"/>
                <a:gd name="connsiteY244" fmla="*/ 272472 h 596394"/>
                <a:gd name="connsiteX245" fmla="*/ 625747 w 2979559"/>
                <a:gd name="connsiteY245" fmla="*/ 293483 h 596394"/>
                <a:gd name="connsiteX246" fmla="*/ 673613 w 2979559"/>
                <a:gd name="connsiteY246" fmla="*/ 296850 h 596394"/>
                <a:gd name="connsiteX247" fmla="*/ 705214 w 2979559"/>
                <a:gd name="connsiteY247" fmla="*/ 320555 h 596394"/>
                <a:gd name="connsiteX248" fmla="*/ 688948 w 2979559"/>
                <a:gd name="connsiteY248" fmla="*/ 367292 h 596394"/>
                <a:gd name="connsiteX249" fmla="*/ 685231 w 2979559"/>
                <a:gd name="connsiteY249" fmla="*/ 425476 h 596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</a:cxnLst>
              <a:rect l="l" t="t" r="r" b="b"/>
              <a:pathLst>
                <a:path w="2979559" h="596394">
                  <a:moveTo>
                    <a:pt x="1655800" y="591815"/>
                  </a:moveTo>
                  <a:lnTo>
                    <a:pt x="1628382" y="592488"/>
                  </a:lnTo>
                  <a:lnTo>
                    <a:pt x="1541945" y="565821"/>
                  </a:lnTo>
                  <a:lnTo>
                    <a:pt x="1602590" y="558278"/>
                  </a:lnTo>
                  <a:lnTo>
                    <a:pt x="1636748" y="569861"/>
                  </a:lnTo>
                  <a:lnTo>
                    <a:pt x="1659519" y="581444"/>
                  </a:lnTo>
                  <a:lnTo>
                    <a:pt x="1655800" y="591815"/>
                  </a:lnTo>
                  <a:close/>
                  <a:moveTo>
                    <a:pt x="1898154" y="588044"/>
                  </a:moveTo>
                  <a:lnTo>
                    <a:pt x="1842387" y="596394"/>
                  </a:lnTo>
                  <a:lnTo>
                    <a:pt x="1834486" y="591815"/>
                  </a:lnTo>
                  <a:lnTo>
                    <a:pt x="1840295" y="578885"/>
                  </a:lnTo>
                  <a:lnTo>
                    <a:pt x="1868411" y="555719"/>
                  </a:lnTo>
                  <a:lnTo>
                    <a:pt x="1932775" y="540634"/>
                  </a:lnTo>
                  <a:lnTo>
                    <a:pt x="1939281" y="548177"/>
                  </a:lnTo>
                  <a:lnTo>
                    <a:pt x="1940442" y="559759"/>
                  </a:lnTo>
                  <a:lnTo>
                    <a:pt x="1898154" y="588044"/>
                  </a:lnTo>
                  <a:close/>
                  <a:moveTo>
                    <a:pt x="1472469" y="510329"/>
                  </a:moveTo>
                  <a:lnTo>
                    <a:pt x="1495938" y="520431"/>
                  </a:lnTo>
                  <a:lnTo>
                    <a:pt x="1536136" y="517333"/>
                  </a:lnTo>
                  <a:lnTo>
                    <a:pt x="1552401" y="533496"/>
                  </a:lnTo>
                  <a:lnTo>
                    <a:pt x="1477116" y="541173"/>
                  </a:lnTo>
                  <a:lnTo>
                    <a:pt x="1432038" y="546291"/>
                  </a:lnTo>
                  <a:lnTo>
                    <a:pt x="1396952" y="546021"/>
                  </a:lnTo>
                  <a:lnTo>
                    <a:pt x="1419257" y="524202"/>
                  </a:lnTo>
                  <a:lnTo>
                    <a:pt x="1455042" y="523933"/>
                  </a:lnTo>
                  <a:lnTo>
                    <a:pt x="1472469" y="510329"/>
                  </a:lnTo>
                  <a:close/>
                  <a:moveTo>
                    <a:pt x="1798470" y="510195"/>
                  </a:moveTo>
                  <a:lnTo>
                    <a:pt x="1788944" y="531206"/>
                  </a:lnTo>
                  <a:lnTo>
                    <a:pt x="1691120" y="541981"/>
                  </a:lnTo>
                  <a:lnTo>
                    <a:pt x="1604450" y="537267"/>
                  </a:lnTo>
                  <a:lnTo>
                    <a:pt x="1604217" y="523394"/>
                  </a:lnTo>
                  <a:lnTo>
                    <a:pt x="1656033" y="515448"/>
                  </a:lnTo>
                  <a:lnTo>
                    <a:pt x="1696929" y="526761"/>
                  </a:lnTo>
                  <a:lnTo>
                    <a:pt x="1740380" y="523933"/>
                  </a:lnTo>
                  <a:lnTo>
                    <a:pt x="1798470" y="510195"/>
                  </a:lnTo>
                  <a:close/>
                  <a:moveTo>
                    <a:pt x="868099" y="460495"/>
                  </a:moveTo>
                  <a:lnTo>
                    <a:pt x="992876" y="464266"/>
                  </a:lnTo>
                  <a:lnTo>
                    <a:pt x="1007283" y="448643"/>
                  </a:lnTo>
                  <a:lnTo>
                    <a:pt x="1128110" y="466825"/>
                  </a:lnTo>
                  <a:lnTo>
                    <a:pt x="1151812" y="491339"/>
                  </a:lnTo>
                  <a:lnTo>
                    <a:pt x="1249635" y="498207"/>
                  </a:lnTo>
                  <a:lnTo>
                    <a:pt x="1329567" y="520700"/>
                  </a:lnTo>
                  <a:lnTo>
                    <a:pt x="1255211" y="535112"/>
                  </a:lnTo>
                  <a:lnTo>
                    <a:pt x="1183645" y="519892"/>
                  </a:lnTo>
                  <a:lnTo>
                    <a:pt x="1124624" y="520969"/>
                  </a:lnTo>
                  <a:lnTo>
                    <a:pt x="1057008" y="518141"/>
                  </a:lnTo>
                  <a:lnTo>
                    <a:pt x="996130" y="511272"/>
                  </a:lnTo>
                  <a:lnTo>
                    <a:pt x="920613" y="496861"/>
                  </a:lnTo>
                  <a:lnTo>
                    <a:pt x="872746" y="493090"/>
                  </a:lnTo>
                  <a:lnTo>
                    <a:pt x="845559" y="497803"/>
                  </a:lnTo>
                  <a:lnTo>
                    <a:pt x="726823" y="482180"/>
                  </a:lnTo>
                  <a:lnTo>
                    <a:pt x="715438" y="465883"/>
                  </a:lnTo>
                  <a:lnTo>
                    <a:pt x="655721" y="463054"/>
                  </a:lnTo>
                  <a:lnTo>
                    <a:pt x="700334" y="426958"/>
                  </a:lnTo>
                  <a:lnTo>
                    <a:pt x="779337" y="429248"/>
                  </a:lnTo>
                  <a:lnTo>
                    <a:pt x="831851" y="443928"/>
                  </a:lnTo>
                  <a:lnTo>
                    <a:pt x="858804" y="446757"/>
                  </a:lnTo>
                  <a:lnTo>
                    <a:pt x="868099" y="460495"/>
                  </a:lnTo>
                  <a:close/>
                  <a:moveTo>
                    <a:pt x="2568513" y="439215"/>
                  </a:moveTo>
                  <a:lnTo>
                    <a:pt x="2535053" y="464940"/>
                  </a:lnTo>
                  <a:lnTo>
                    <a:pt x="2528779" y="436521"/>
                  </a:lnTo>
                  <a:lnTo>
                    <a:pt x="2540397" y="422917"/>
                  </a:lnTo>
                  <a:lnTo>
                    <a:pt x="2554107" y="410122"/>
                  </a:lnTo>
                  <a:lnTo>
                    <a:pt x="2568979" y="421167"/>
                  </a:lnTo>
                  <a:lnTo>
                    <a:pt x="2568513" y="439215"/>
                  </a:lnTo>
                  <a:close/>
                  <a:moveTo>
                    <a:pt x="2081485" y="335371"/>
                  </a:moveTo>
                  <a:lnTo>
                    <a:pt x="2057088" y="347897"/>
                  </a:lnTo>
                  <a:lnTo>
                    <a:pt x="2012010" y="341028"/>
                  </a:lnTo>
                  <a:lnTo>
                    <a:pt x="1999230" y="324865"/>
                  </a:lnTo>
                  <a:lnTo>
                    <a:pt x="2065221" y="323114"/>
                  </a:lnTo>
                  <a:lnTo>
                    <a:pt x="2081485" y="335371"/>
                  </a:lnTo>
                  <a:close/>
                  <a:moveTo>
                    <a:pt x="2291540" y="321768"/>
                  </a:moveTo>
                  <a:lnTo>
                    <a:pt x="2315240" y="350456"/>
                  </a:lnTo>
                  <a:lnTo>
                    <a:pt x="2260171" y="334967"/>
                  </a:lnTo>
                  <a:lnTo>
                    <a:pt x="2205799" y="331869"/>
                  </a:lnTo>
                  <a:lnTo>
                    <a:pt x="2169086" y="334293"/>
                  </a:lnTo>
                  <a:lnTo>
                    <a:pt x="2124008" y="332946"/>
                  </a:lnTo>
                  <a:lnTo>
                    <a:pt x="2139575" y="312339"/>
                  </a:lnTo>
                  <a:lnTo>
                    <a:pt x="2219973" y="310723"/>
                  </a:lnTo>
                  <a:lnTo>
                    <a:pt x="2291540" y="321768"/>
                  </a:lnTo>
                  <a:close/>
                  <a:moveTo>
                    <a:pt x="2530639" y="248767"/>
                  </a:moveTo>
                  <a:lnTo>
                    <a:pt x="2548763" y="309511"/>
                  </a:lnTo>
                  <a:lnTo>
                    <a:pt x="2616147" y="332004"/>
                  </a:lnTo>
                  <a:lnTo>
                    <a:pt x="2670520" y="292136"/>
                  </a:lnTo>
                  <a:lnTo>
                    <a:pt x="2745340" y="269509"/>
                  </a:lnTo>
                  <a:lnTo>
                    <a:pt x="2803197" y="269509"/>
                  </a:lnTo>
                  <a:lnTo>
                    <a:pt x="2858964" y="282574"/>
                  </a:lnTo>
                  <a:lnTo>
                    <a:pt x="2907296" y="296042"/>
                  </a:lnTo>
                  <a:lnTo>
                    <a:pt x="2977236" y="303181"/>
                  </a:lnTo>
                  <a:lnTo>
                    <a:pt x="2978398" y="425746"/>
                  </a:lnTo>
                  <a:lnTo>
                    <a:pt x="2979559" y="549119"/>
                  </a:lnTo>
                  <a:lnTo>
                    <a:pt x="2921469" y="518006"/>
                  </a:lnTo>
                  <a:lnTo>
                    <a:pt x="2855247" y="510329"/>
                  </a:lnTo>
                  <a:lnTo>
                    <a:pt x="2839214" y="521104"/>
                  </a:lnTo>
                  <a:lnTo>
                    <a:pt x="2756725" y="522316"/>
                  </a:lnTo>
                  <a:lnTo>
                    <a:pt x="2784376" y="491473"/>
                  </a:lnTo>
                  <a:lnTo>
                    <a:pt x="2825504" y="480967"/>
                  </a:lnTo>
                  <a:lnTo>
                    <a:pt x="2808542" y="439888"/>
                  </a:lnTo>
                  <a:lnTo>
                    <a:pt x="2777173" y="408236"/>
                  </a:lnTo>
                  <a:lnTo>
                    <a:pt x="2650769" y="376316"/>
                  </a:lnTo>
                  <a:lnTo>
                    <a:pt x="2597093" y="373218"/>
                  </a:lnTo>
                  <a:lnTo>
                    <a:pt x="2499270" y="338469"/>
                  </a:lnTo>
                  <a:lnTo>
                    <a:pt x="2479984" y="356786"/>
                  </a:lnTo>
                  <a:lnTo>
                    <a:pt x="2454889" y="360153"/>
                  </a:lnTo>
                  <a:lnTo>
                    <a:pt x="2440017" y="346415"/>
                  </a:lnTo>
                  <a:lnTo>
                    <a:pt x="2439786" y="330118"/>
                  </a:lnTo>
                  <a:lnTo>
                    <a:pt x="2390061" y="311666"/>
                  </a:lnTo>
                  <a:lnTo>
                    <a:pt x="2460234" y="298197"/>
                  </a:lnTo>
                  <a:lnTo>
                    <a:pt x="2506706" y="298871"/>
                  </a:lnTo>
                  <a:lnTo>
                    <a:pt x="2501128" y="288904"/>
                  </a:lnTo>
                  <a:lnTo>
                    <a:pt x="2405861" y="288769"/>
                  </a:lnTo>
                  <a:lnTo>
                    <a:pt x="2380069" y="266411"/>
                  </a:lnTo>
                  <a:lnTo>
                    <a:pt x="2321979" y="259542"/>
                  </a:lnTo>
                  <a:lnTo>
                    <a:pt x="2294328" y="240955"/>
                  </a:lnTo>
                  <a:lnTo>
                    <a:pt x="2382160" y="231931"/>
                  </a:lnTo>
                  <a:lnTo>
                    <a:pt x="2415620" y="219675"/>
                  </a:lnTo>
                  <a:lnTo>
                    <a:pt x="2520182" y="235029"/>
                  </a:lnTo>
                  <a:lnTo>
                    <a:pt x="2530639" y="248767"/>
                  </a:lnTo>
                  <a:close/>
                  <a:moveTo>
                    <a:pt x="1950666" y="152331"/>
                  </a:moveTo>
                  <a:lnTo>
                    <a:pt x="1898385" y="189505"/>
                  </a:lnTo>
                  <a:lnTo>
                    <a:pt x="1849357" y="196778"/>
                  </a:lnTo>
                  <a:lnTo>
                    <a:pt x="1786619" y="189505"/>
                  </a:lnTo>
                  <a:lnTo>
                    <a:pt x="1678107" y="191390"/>
                  </a:lnTo>
                  <a:lnTo>
                    <a:pt x="1621179" y="196778"/>
                  </a:lnTo>
                  <a:lnTo>
                    <a:pt x="1611885" y="225197"/>
                  </a:lnTo>
                  <a:lnTo>
                    <a:pt x="1670208" y="258599"/>
                  </a:lnTo>
                  <a:lnTo>
                    <a:pt x="1705293" y="241629"/>
                  </a:lnTo>
                  <a:lnTo>
                    <a:pt x="1826819" y="228833"/>
                  </a:lnTo>
                  <a:lnTo>
                    <a:pt x="1821474" y="246074"/>
                  </a:lnTo>
                  <a:lnTo>
                    <a:pt x="1793126" y="240686"/>
                  </a:lnTo>
                  <a:lnTo>
                    <a:pt x="1764778" y="262640"/>
                  </a:lnTo>
                  <a:lnTo>
                    <a:pt x="1707385" y="277186"/>
                  </a:lnTo>
                  <a:lnTo>
                    <a:pt x="1768961" y="325269"/>
                  </a:lnTo>
                  <a:lnTo>
                    <a:pt x="1757111" y="338199"/>
                  </a:lnTo>
                  <a:lnTo>
                    <a:pt x="1815665" y="381569"/>
                  </a:lnTo>
                  <a:lnTo>
                    <a:pt x="1815201" y="406351"/>
                  </a:lnTo>
                  <a:lnTo>
                    <a:pt x="1780347" y="417395"/>
                  </a:lnTo>
                  <a:lnTo>
                    <a:pt x="1754786" y="404196"/>
                  </a:lnTo>
                  <a:lnTo>
                    <a:pt x="1786388" y="373353"/>
                  </a:lnTo>
                  <a:lnTo>
                    <a:pt x="1722489" y="387899"/>
                  </a:lnTo>
                  <a:lnTo>
                    <a:pt x="1706224" y="377528"/>
                  </a:lnTo>
                  <a:lnTo>
                    <a:pt x="1714588" y="362982"/>
                  </a:lnTo>
                  <a:lnTo>
                    <a:pt x="1667651" y="340893"/>
                  </a:lnTo>
                  <a:lnTo>
                    <a:pt x="1672531" y="304258"/>
                  </a:lnTo>
                  <a:lnTo>
                    <a:pt x="1629080" y="315707"/>
                  </a:lnTo>
                  <a:lnTo>
                    <a:pt x="1634656" y="359480"/>
                  </a:lnTo>
                  <a:lnTo>
                    <a:pt x="1637212" y="413355"/>
                  </a:lnTo>
                  <a:lnTo>
                    <a:pt x="1595852" y="418877"/>
                  </a:lnTo>
                  <a:lnTo>
                    <a:pt x="1567969" y="407832"/>
                  </a:lnTo>
                  <a:lnTo>
                    <a:pt x="1586557" y="373218"/>
                  </a:lnTo>
                  <a:lnTo>
                    <a:pt x="1576566" y="336987"/>
                  </a:lnTo>
                  <a:lnTo>
                    <a:pt x="1549148" y="336718"/>
                  </a:lnTo>
                  <a:lnTo>
                    <a:pt x="1528932" y="310992"/>
                  </a:lnTo>
                  <a:lnTo>
                    <a:pt x="1555886" y="286345"/>
                  </a:lnTo>
                  <a:lnTo>
                    <a:pt x="1565181" y="256579"/>
                  </a:lnTo>
                  <a:lnTo>
                    <a:pt x="1597943" y="200010"/>
                  </a:lnTo>
                  <a:lnTo>
                    <a:pt x="1611653" y="184521"/>
                  </a:lnTo>
                  <a:lnTo>
                    <a:pt x="1666955" y="156641"/>
                  </a:lnTo>
                  <a:lnTo>
                    <a:pt x="1717842" y="167686"/>
                  </a:lnTo>
                  <a:lnTo>
                    <a:pt x="1800097" y="172938"/>
                  </a:lnTo>
                  <a:lnTo>
                    <a:pt x="1874918" y="171322"/>
                  </a:lnTo>
                  <a:lnTo>
                    <a:pt x="1939281" y="144115"/>
                  </a:lnTo>
                  <a:lnTo>
                    <a:pt x="1950666" y="152331"/>
                  </a:lnTo>
                  <a:close/>
                  <a:moveTo>
                    <a:pt x="2175360" y="163106"/>
                  </a:moveTo>
                  <a:lnTo>
                    <a:pt x="2171874" y="195835"/>
                  </a:lnTo>
                  <a:lnTo>
                    <a:pt x="2138181" y="192199"/>
                  </a:lnTo>
                  <a:lnTo>
                    <a:pt x="2128190" y="214960"/>
                  </a:lnTo>
                  <a:lnTo>
                    <a:pt x="2155145" y="234759"/>
                  </a:lnTo>
                  <a:lnTo>
                    <a:pt x="2136787" y="239204"/>
                  </a:lnTo>
                  <a:lnTo>
                    <a:pt x="2110530" y="215499"/>
                  </a:lnTo>
                  <a:lnTo>
                    <a:pt x="2091245" y="167551"/>
                  </a:lnTo>
                  <a:lnTo>
                    <a:pt x="2104257" y="137515"/>
                  </a:lnTo>
                  <a:lnTo>
                    <a:pt x="2125867" y="123912"/>
                  </a:lnTo>
                  <a:lnTo>
                    <a:pt x="2130514" y="144385"/>
                  </a:lnTo>
                  <a:lnTo>
                    <a:pt x="2169086" y="147617"/>
                  </a:lnTo>
                  <a:lnTo>
                    <a:pt x="2175360" y="163106"/>
                  </a:lnTo>
                  <a:close/>
                  <a:moveTo>
                    <a:pt x="1470842" y="136977"/>
                  </a:moveTo>
                  <a:lnTo>
                    <a:pt x="1543804" y="171726"/>
                  </a:lnTo>
                  <a:lnTo>
                    <a:pt x="1466660" y="176171"/>
                  </a:lnTo>
                  <a:lnTo>
                    <a:pt x="1444818" y="201761"/>
                  </a:lnTo>
                  <a:lnTo>
                    <a:pt x="1447606" y="235702"/>
                  </a:lnTo>
                  <a:lnTo>
                    <a:pt x="1384869" y="261428"/>
                  </a:lnTo>
                  <a:lnTo>
                    <a:pt x="1383474" y="298736"/>
                  </a:lnTo>
                  <a:lnTo>
                    <a:pt x="1358379" y="356247"/>
                  </a:lnTo>
                  <a:lnTo>
                    <a:pt x="1348853" y="342913"/>
                  </a:lnTo>
                  <a:lnTo>
                    <a:pt x="1274730" y="359884"/>
                  </a:lnTo>
                  <a:lnTo>
                    <a:pt x="1248938" y="336852"/>
                  </a:lnTo>
                  <a:lnTo>
                    <a:pt x="1202466" y="334697"/>
                  </a:lnTo>
                  <a:lnTo>
                    <a:pt x="1169935" y="322710"/>
                  </a:lnTo>
                  <a:lnTo>
                    <a:pt x="1092559" y="336179"/>
                  </a:lnTo>
                  <a:lnTo>
                    <a:pt x="1068859" y="317996"/>
                  </a:lnTo>
                  <a:lnTo>
                    <a:pt x="1026104" y="320017"/>
                  </a:lnTo>
                  <a:lnTo>
                    <a:pt x="972428" y="315707"/>
                  </a:lnTo>
                  <a:lnTo>
                    <a:pt x="962437" y="265334"/>
                  </a:lnTo>
                  <a:lnTo>
                    <a:pt x="929906" y="254963"/>
                  </a:lnTo>
                  <a:lnTo>
                    <a:pt x="898538" y="222907"/>
                  </a:lnTo>
                  <a:lnTo>
                    <a:pt x="889476" y="190044"/>
                  </a:lnTo>
                  <a:lnTo>
                    <a:pt x="897144" y="155294"/>
                  </a:lnTo>
                  <a:lnTo>
                    <a:pt x="935948" y="130377"/>
                  </a:lnTo>
                  <a:lnTo>
                    <a:pt x="946869" y="155429"/>
                  </a:lnTo>
                  <a:lnTo>
                    <a:pt x="991482" y="176575"/>
                  </a:lnTo>
                  <a:lnTo>
                    <a:pt x="1033539" y="168898"/>
                  </a:lnTo>
                  <a:lnTo>
                    <a:pt x="1075132" y="171591"/>
                  </a:lnTo>
                  <a:lnTo>
                    <a:pt x="1113006" y="152601"/>
                  </a:lnTo>
                  <a:lnTo>
                    <a:pt x="1144143" y="149368"/>
                  </a:lnTo>
                  <a:lnTo>
                    <a:pt x="1205718" y="159873"/>
                  </a:lnTo>
                  <a:lnTo>
                    <a:pt x="1258930" y="151927"/>
                  </a:lnTo>
                  <a:lnTo>
                    <a:pt x="1292389" y="99668"/>
                  </a:lnTo>
                  <a:lnTo>
                    <a:pt x="1317483" y="86604"/>
                  </a:lnTo>
                  <a:lnTo>
                    <a:pt x="1340023" y="43908"/>
                  </a:lnTo>
                  <a:lnTo>
                    <a:pt x="1414843" y="43908"/>
                  </a:lnTo>
                  <a:lnTo>
                    <a:pt x="1471307" y="50238"/>
                  </a:lnTo>
                  <a:lnTo>
                    <a:pt x="1434361" y="84179"/>
                  </a:lnTo>
                  <a:lnTo>
                    <a:pt x="1482228" y="119737"/>
                  </a:lnTo>
                  <a:lnTo>
                    <a:pt x="1470842" y="136977"/>
                  </a:lnTo>
                  <a:close/>
                  <a:moveTo>
                    <a:pt x="685231" y="425476"/>
                  </a:moveTo>
                  <a:lnTo>
                    <a:pt x="613199" y="426284"/>
                  </a:lnTo>
                  <a:lnTo>
                    <a:pt x="558362" y="394768"/>
                  </a:lnTo>
                  <a:lnTo>
                    <a:pt x="474713" y="364059"/>
                  </a:lnTo>
                  <a:lnTo>
                    <a:pt x="446829" y="341297"/>
                  </a:lnTo>
                  <a:lnTo>
                    <a:pt x="397569" y="310723"/>
                  </a:lnTo>
                  <a:lnTo>
                    <a:pt x="365270" y="282574"/>
                  </a:lnTo>
                  <a:lnTo>
                    <a:pt x="315777" y="230046"/>
                  </a:lnTo>
                  <a:lnTo>
                    <a:pt x="258617" y="198798"/>
                  </a:lnTo>
                  <a:lnTo>
                    <a:pt x="239564" y="166608"/>
                  </a:lnTo>
                  <a:lnTo>
                    <a:pt x="215630" y="137381"/>
                  </a:lnTo>
                  <a:lnTo>
                    <a:pt x="156843" y="113811"/>
                  </a:lnTo>
                  <a:lnTo>
                    <a:pt x="122686" y="81620"/>
                  </a:lnTo>
                  <a:lnTo>
                    <a:pt x="73658" y="60609"/>
                  </a:lnTo>
                  <a:lnTo>
                    <a:pt x="5809" y="19126"/>
                  </a:lnTo>
                  <a:lnTo>
                    <a:pt x="0" y="0"/>
                  </a:lnTo>
                  <a:lnTo>
                    <a:pt x="42057" y="1482"/>
                  </a:lnTo>
                  <a:lnTo>
                    <a:pt x="142901" y="8755"/>
                  </a:lnTo>
                  <a:lnTo>
                    <a:pt x="200527" y="45524"/>
                  </a:lnTo>
                  <a:lnTo>
                    <a:pt x="250949" y="70980"/>
                  </a:lnTo>
                  <a:lnTo>
                    <a:pt x="286965" y="86604"/>
                  </a:lnTo>
                  <a:lnTo>
                    <a:pt x="348772" y="127010"/>
                  </a:lnTo>
                  <a:lnTo>
                    <a:pt x="414996" y="127549"/>
                  </a:lnTo>
                  <a:lnTo>
                    <a:pt x="469832" y="153274"/>
                  </a:lnTo>
                  <a:lnTo>
                    <a:pt x="507475" y="184656"/>
                  </a:lnTo>
                  <a:lnTo>
                    <a:pt x="556968" y="201761"/>
                  </a:lnTo>
                  <a:lnTo>
                    <a:pt x="530943" y="232335"/>
                  </a:lnTo>
                  <a:lnTo>
                    <a:pt x="568353" y="245400"/>
                  </a:lnTo>
                  <a:lnTo>
                    <a:pt x="591822" y="246343"/>
                  </a:lnTo>
                  <a:lnTo>
                    <a:pt x="602975" y="272472"/>
                  </a:lnTo>
                  <a:lnTo>
                    <a:pt x="625747" y="293483"/>
                  </a:lnTo>
                  <a:lnTo>
                    <a:pt x="673613" y="296850"/>
                  </a:lnTo>
                  <a:lnTo>
                    <a:pt x="705214" y="320555"/>
                  </a:lnTo>
                  <a:lnTo>
                    <a:pt x="688948" y="367292"/>
                  </a:lnTo>
                  <a:lnTo>
                    <a:pt x="685231" y="42547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8" name="Figura a mano libera: forma 77">
              <a:extLst>
                <a:ext uri="{FF2B5EF4-FFF2-40B4-BE49-F238E27FC236}">
                  <a16:creationId xmlns:a16="http://schemas.microsoft.com/office/drawing/2014/main" id="{7D911094-90E9-4764-A44C-B88AB3DB91D2}"/>
                </a:ext>
              </a:extLst>
            </p:cNvPr>
            <p:cNvSpPr/>
            <p:nvPr/>
          </p:nvSpPr>
          <p:spPr>
            <a:xfrm>
              <a:off x="10393023" y="4140026"/>
              <a:ext cx="256990" cy="218866"/>
            </a:xfrm>
            <a:custGeom>
              <a:avLst/>
              <a:gdLst>
                <a:gd name="connsiteX0" fmla="*/ 246302 w 256990"/>
                <a:gd name="connsiteY0" fmla="*/ 82024 h 218866"/>
                <a:gd name="connsiteX1" fmla="*/ 256991 w 256990"/>
                <a:gd name="connsiteY1" fmla="*/ 127279 h 218866"/>
                <a:gd name="connsiteX2" fmla="*/ 207730 w 256990"/>
                <a:gd name="connsiteY2" fmla="*/ 182770 h 218866"/>
                <a:gd name="connsiteX3" fmla="*/ 92247 w 256990"/>
                <a:gd name="connsiteY3" fmla="*/ 218866 h 218866"/>
                <a:gd name="connsiteX4" fmla="*/ 0 w 256990"/>
                <a:gd name="connsiteY4" fmla="*/ 209707 h 218866"/>
                <a:gd name="connsiteX5" fmla="*/ 52746 w 256990"/>
                <a:gd name="connsiteY5" fmla="*/ 145327 h 218866"/>
                <a:gd name="connsiteX6" fmla="*/ 18821 w 256990"/>
                <a:gd name="connsiteY6" fmla="*/ 81081 h 218866"/>
                <a:gd name="connsiteX7" fmla="*/ 107350 w 256990"/>
                <a:gd name="connsiteY7" fmla="*/ 30574 h 218866"/>
                <a:gd name="connsiteX8" fmla="*/ 156611 w 256990"/>
                <a:gd name="connsiteY8" fmla="*/ 0 h 218866"/>
                <a:gd name="connsiteX9" fmla="*/ 170088 w 256990"/>
                <a:gd name="connsiteY9" fmla="*/ 35018 h 218866"/>
                <a:gd name="connsiteX10" fmla="*/ 156611 w 256990"/>
                <a:gd name="connsiteY10" fmla="*/ 69633 h 218866"/>
                <a:gd name="connsiteX11" fmla="*/ 197042 w 256990"/>
                <a:gd name="connsiteY11" fmla="*/ 68825 h 218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56990" h="218866">
                  <a:moveTo>
                    <a:pt x="246302" y="82024"/>
                  </a:moveTo>
                  <a:lnTo>
                    <a:pt x="256991" y="127279"/>
                  </a:lnTo>
                  <a:lnTo>
                    <a:pt x="207730" y="182770"/>
                  </a:lnTo>
                  <a:lnTo>
                    <a:pt x="92247" y="218866"/>
                  </a:lnTo>
                  <a:lnTo>
                    <a:pt x="0" y="209707"/>
                  </a:lnTo>
                  <a:lnTo>
                    <a:pt x="52746" y="145327"/>
                  </a:lnTo>
                  <a:lnTo>
                    <a:pt x="18821" y="81081"/>
                  </a:lnTo>
                  <a:lnTo>
                    <a:pt x="107350" y="30574"/>
                  </a:lnTo>
                  <a:lnTo>
                    <a:pt x="156611" y="0"/>
                  </a:lnTo>
                  <a:lnTo>
                    <a:pt x="170088" y="35018"/>
                  </a:lnTo>
                  <a:lnTo>
                    <a:pt x="156611" y="69633"/>
                  </a:lnTo>
                  <a:lnTo>
                    <a:pt x="197042" y="6882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79" name="Figura a mano libera: forma 78">
              <a:extLst>
                <a:ext uri="{FF2B5EF4-FFF2-40B4-BE49-F238E27FC236}">
                  <a16:creationId xmlns:a16="http://schemas.microsoft.com/office/drawing/2014/main" id="{A3689372-CBA3-4182-870E-1201C632B416}"/>
                </a:ext>
              </a:extLst>
            </p:cNvPr>
            <p:cNvSpPr/>
            <p:nvPr/>
          </p:nvSpPr>
          <p:spPr>
            <a:xfrm>
              <a:off x="13275457" y="5308166"/>
              <a:ext cx="102237" cy="166338"/>
            </a:xfrm>
            <a:custGeom>
              <a:avLst/>
              <a:gdLst>
                <a:gd name="connsiteX0" fmla="*/ 94802 w 102237"/>
                <a:gd name="connsiteY0" fmla="*/ 25456 h 166338"/>
                <a:gd name="connsiteX1" fmla="*/ 83417 w 102237"/>
                <a:gd name="connsiteY1" fmla="*/ 39598 h 166338"/>
                <a:gd name="connsiteX2" fmla="*/ 59717 w 102237"/>
                <a:gd name="connsiteY2" fmla="*/ 33403 h 166338"/>
                <a:gd name="connsiteX3" fmla="*/ 46240 w 102237"/>
                <a:gd name="connsiteY3" fmla="*/ 63033 h 166338"/>
                <a:gd name="connsiteX4" fmla="*/ 62505 w 102237"/>
                <a:gd name="connsiteY4" fmla="*/ 67882 h 166338"/>
                <a:gd name="connsiteX5" fmla="*/ 46007 w 102237"/>
                <a:gd name="connsiteY5" fmla="*/ 74078 h 166338"/>
                <a:gd name="connsiteX6" fmla="*/ 42986 w 102237"/>
                <a:gd name="connsiteY6" fmla="*/ 85661 h 166338"/>
                <a:gd name="connsiteX7" fmla="*/ 73658 w 102237"/>
                <a:gd name="connsiteY7" fmla="*/ 79600 h 166338"/>
                <a:gd name="connsiteX8" fmla="*/ 75285 w 102237"/>
                <a:gd name="connsiteY8" fmla="*/ 96705 h 166338"/>
                <a:gd name="connsiteX9" fmla="*/ 42754 w 102237"/>
                <a:gd name="connsiteY9" fmla="*/ 166339 h 166338"/>
                <a:gd name="connsiteX10" fmla="*/ 0 w 102237"/>
                <a:gd name="connsiteY10" fmla="*/ 91587 h 166338"/>
                <a:gd name="connsiteX11" fmla="*/ 18821 w 102237"/>
                <a:gd name="connsiteY11" fmla="*/ 77041 h 166338"/>
                <a:gd name="connsiteX12" fmla="*/ 14406 w 102237"/>
                <a:gd name="connsiteY12" fmla="*/ 74482 h 166338"/>
                <a:gd name="connsiteX13" fmla="*/ 31601 w 102237"/>
                <a:gd name="connsiteY13" fmla="*/ 53875 h 166338"/>
                <a:gd name="connsiteX14" fmla="*/ 44845 w 102237"/>
                <a:gd name="connsiteY14" fmla="*/ 20203 h 166338"/>
                <a:gd name="connsiteX15" fmla="*/ 54139 w 102237"/>
                <a:gd name="connsiteY15" fmla="*/ 8889 h 166338"/>
                <a:gd name="connsiteX16" fmla="*/ 55998 w 102237"/>
                <a:gd name="connsiteY16" fmla="*/ 8485 h 166338"/>
                <a:gd name="connsiteX17" fmla="*/ 77840 w 102237"/>
                <a:gd name="connsiteY17" fmla="*/ 8485 h 166338"/>
                <a:gd name="connsiteX18" fmla="*/ 83882 w 102237"/>
                <a:gd name="connsiteY18" fmla="*/ 674 h 166338"/>
                <a:gd name="connsiteX19" fmla="*/ 101309 w 102237"/>
                <a:gd name="connsiteY19" fmla="*/ 0 h 166338"/>
                <a:gd name="connsiteX20" fmla="*/ 102238 w 102237"/>
                <a:gd name="connsiteY20" fmla="*/ 18452 h 166338"/>
                <a:gd name="connsiteX21" fmla="*/ 93408 w 102237"/>
                <a:gd name="connsiteY21" fmla="*/ 25186 h 166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2237" h="166338">
                  <a:moveTo>
                    <a:pt x="94802" y="25456"/>
                  </a:moveTo>
                  <a:lnTo>
                    <a:pt x="83417" y="39598"/>
                  </a:lnTo>
                  <a:lnTo>
                    <a:pt x="59717" y="33403"/>
                  </a:lnTo>
                  <a:lnTo>
                    <a:pt x="46240" y="63033"/>
                  </a:lnTo>
                  <a:lnTo>
                    <a:pt x="62505" y="67882"/>
                  </a:lnTo>
                  <a:lnTo>
                    <a:pt x="46007" y="74078"/>
                  </a:lnTo>
                  <a:lnTo>
                    <a:pt x="42986" y="85661"/>
                  </a:lnTo>
                  <a:lnTo>
                    <a:pt x="73658" y="79600"/>
                  </a:lnTo>
                  <a:lnTo>
                    <a:pt x="75285" y="96705"/>
                  </a:lnTo>
                  <a:lnTo>
                    <a:pt x="42754" y="166339"/>
                  </a:lnTo>
                  <a:lnTo>
                    <a:pt x="0" y="91587"/>
                  </a:lnTo>
                  <a:lnTo>
                    <a:pt x="18821" y="77041"/>
                  </a:lnTo>
                  <a:lnTo>
                    <a:pt x="14406" y="74482"/>
                  </a:lnTo>
                  <a:lnTo>
                    <a:pt x="31601" y="53875"/>
                  </a:lnTo>
                  <a:lnTo>
                    <a:pt x="44845" y="20203"/>
                  </a:lnTo>
                  <a:lnTo>
                    <a:pt x="54139" y="8889"/>
                  </a:lnTo>
                  <a:lnTo>
                    <a:pt x="55998" y="8485"/>
                  </a:lnTo>
                  <a:lnTo>
                    <a:pt x="77840" y="8485"/>
                  </a:lnTo>
                  <a:lnTo>
                    <a:pt x="83882" y="674"/>
                  </a:lnTo>
                  <a:lnTo>
                    <a:pt x="101309" y="0"/>
                  </a:lnTo>
                  <a:lnTo>
                    <a:pt x="102238" y="18452"/>
                  </a:lnTo>
                  <a:lnTo>
                    <a:pt x="93408" y="2518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0" name="Figura a mano libera: forma 79">
              <a:extLst>
                <a:ext uri="{FF2B5EF4-FFF2-40B4-BE49-F238E27FC236}">
                  <a16:creationId xmlns:a16="http://schemas.microsoft.com/office/drawing/2014/main" id="{45336081-437F-49AB-A425-9D901055AB16}"/>
                </a:ext>
              </a:extLst>
            </p:cNvPr>
            <p:cNvSpPr/>
            <p:nvPr/>
          </p:nvSpPr>
          <p:spPr>
            <a:xfrm>
              <a:off x="15484740" y="5130784"/>
              <a:ext cx="1904195" cy="1203698"/>
            </a:xfrm>
            <a:custGeom>
              <a:avLst/>
              <a:gdLst>
                <a:gd name="connsiteX0" fmla="*/ 1904195 w 1904195"/>
                <a:gd name="connsiteY0" fmla="*/ 413085 h 1203698"/>
                <a:gd name="connsiteX1" fmla="*/ 1899084 w 1904195"/>
                <a:gd name="connsiteY1" fmla="*/ 396923 h 1203698"/>
                <a:gd name="connsiteX2" fmla="*/ 1828911 w 1904195"/>
                <a:gd name="connsiteY2" fmla="*/ 390592 h 1203698"/>
                <a:gd name="connsiteX3" fmla="*/ 1850985 w 1904195"/>
                <a:gd name="connsiteY3" fmla="*/ 372544 h 1203698"/>
                <a:gd name="connsiteX4" fmla="*/ 1820313 w 1904195"/>
                <a:gd name="connsiteY4" fmla="*/ 345876 h 1203698"/>
                <a:gd name="connsiteX5" fmla="*/ 1773841 w 1904195"/>
                <a:gd name="connsiteY5" fmla="*/ 363924 h 1203698"/>
                <a:gd name="connsiteX6" fmla="*/ 1719237 w 1904195"/>
                <a:gd name="connsiteY6" fmla="*/ 353419 h 1203698"/>
                <a:gd name="connsiteX7" fmla="*/ 1644184 w 1904195"/>
                <a:gd name="connsiteY7" fmla="*/ 380760 h 1203698"/>
                <a:gd name="connsiteX8" fmla="*/ 1584932 w 1904195"/>
                <a:gd name="connsiteY8" fmla="*/ 412412 h 1203698"/>
                <a:gd name="connsiteX9" fmla="*/ 1532418 w 1904195"/>
                <a:gd name="connsiteY9" fmla="*/ 417799 h 1203698"/>
                <a:gd name="connsiteX10" fmla="*/ 1558908 w 1904195"/>
                <a:gd name="connsiteY10" fmla="*/ 431268 h 1203698"/>
                <a:gd name="connsiteX11" fmla="*/ 1554260 w 1904195"/>
                <a:gd name="connsiteY11" fmla="*/ 457262 h 1203698"/>
                <a:gd name="connsiteX12" fmla="*/ 1501050 w 1904195"/>
                <a:gd name="connsiteY12" fmla="*/ 458474 h 1203698"/>
                <a:gd name="connsiteX13" fmla="*/ 1446214 w 1904195"/>
                <a:gd name="connsiteY13" fmla="*/ 455646 h 1203698"/>
                <a:gd name="connsiteX14" fmla="*/ 1405085 w 1904195"/>
                <a:gd name="connsiteY14" fmla="*/ 462246 h 1203698"/>
                <a:gd name="connsiteX15" fmla="*/ 1345834 w 1904195"/>
                <a:gd name="connsiteY15" fmla="*/ 446218 h 1203698"/>
                <a:gd name="connsiteX16" fmla="*/ 1344672 w 1904195"/>
                <a:gd name="connsiteY16" fmla="*/ 437733 h 1203698"/>
                <a:gd name="connsiteX17" fmla="*/ 1339094 w 1904195"/>
                <a:gd name="connsiteY17" fmla="*/ 404330 h 1203698"/>
                <a:gd name="connsiteX18" fmla="*/ 1299361 w 1904195"/>
                <a:gd name="connsiteY18" fmla="*/ 413355 h 1203698"/>
                <a:gd name="connsiteX19" fmla="*/ 1294249 w 1904195"/>
                <a:gd name="connsiteY19" fmla="*/ 431537 h 1203698"/>
                <a:gd name="connsiteX20" fmla="*/ 1302846 w 1904195"/>
                <a:gd name="connsiteY20" fmla="*/ 458340 h 1203698"/>
                <a:gd name="connsiteX21" fmla="*/ 1295410 w 1904195"/>
                <a:gd name="connsiteY21" fmla="*/ 475041 h 1203698"/>
                <a:gd name="connsiteX22" fmla="*/ 1241271 w 1904195"/>
                <a:gd name="connsiteY22" fmla="*/ 475714 h 1203698"/>
                <a:gd name="connsiteX23" fmla="*/ 1162733 w 1904195"/>
                <a:gd name="connsiteY23" fmla="*/ 465883 h 1203698"/>
                <a:gd name="connsiteX24" fmla="*/ 1112543 w 1904195"/>
                <a:gd name="connsiteY24" fmla="*/ 461976 h 1203698"/>
                <a:gd name="connsiteX25" fmla="*/ 1074900 w 1904195"/>
                <a:gd name="connsiteY25" fmla="*/ 440561 h 1203698"/>
                <a:gd name="connsiteX26" fmla="*/ 985675 w 1904195"/>
                <a:gd name="connsiteY26" fmla="*/ 435039 h 1203698"/>
                <a:gd name="connsiteX27" fmla="*/ 900630 w 1904195"/>
                <a:gd name="connsiteY27" fmla="*/ 411200 h 1203698"/>
                <a:gd name="connsiteX28" fmla="*/ 839288 w 1904195"/>
                <a:gd name="connsiteY28" fmla="*/ 390323 h 1203698"/>
                <a:gd name="connsiteX29" fmla="*/ 776085 w 1904195"/>
                <a:gd name="connsiteY29" fmla="*/ 374161 h 1203698"/>
                <a:gd name="connsiteX30" fmla="*/ 801413 w 1904195"/>
                <a:gd name="connsiteY30" fmla="*/ 333889 h 1203698"/>
                <a:gd name="connsiteX31" fmla="*/ 842772 w 1904195"/>
                <a:gd name="connsiteY31" fmla="*/ 314225 h 1203698"/>
                <a:gd name="connsiteX32" fmla="*/ 752153 w 1904195"/>
                <a:gd name="connsiteY32" fmla="*/ 283651 h 1203698"/>
                <a:gd name="connsiteX33" fmla="*/ 688253 w 1904195"/>
                <a:gd name="connsiteY33" fmla="*/ 255905 h 1203698"/>
                <a:gd name="connsiteX34" fmla="*/ 669896 w 1904195"/>
                <a:gd name="connsiteY34" fmla="*/ 207014 h 1203698"/>
                <a:gd name="connsiteX35" fmla="*/ 716601 w 1904195"/>
                <a:gd name="connsiteY35" fmla="*/ 212940 h 1203698"/>
                <a:gd name="connsiteX36" fmla="*/ 718693 w 1904195"/>
                <a:gd name="connsiteY36" fmla="*/ 190178 h 1203698"/>
                <a:gd name="connsiteX37" fmla="*/ 692899 w 1904195"/>
                <a:gd name="connsiteY37" fmla="*/ 167147 h 1203698"/>
                <a:gd name="connsiteX38" fmla="*/ 697082 w 1904195"/>
                <a:gd name="connsiteY38" fmla="*/ 143711 h 1203698"/>
                <a:gd name="connsiteX39" fmla="*/ 698245 w 1904195"/>
                <a:gd name="connsiteY39" fmla="*/ 143711 h 1203698"/>
                <a:gd name="connsiteX40" fmla="*/ 727057 w 1904195"/>
                <a:gd name="connsiteY40" fmla="*/ 142364 h 1203698"/>
                <a:gd name="connsiteX41" fmla="*/ 764234 w 1904195"/>
                <a:gd name="connsiteY41" fmla="*/ 112329 h 1203698"/>
                <a:gd name="connsiteX42" fmla="*/ 785380 w 1904195"/>
                <a:gd name="connsiteY42" fmla="*/ 75155 h 1203698"/>
                <a:gd name="connsiteX43" fmla="*/ 718460 w 1904195"/>
                <a:gd name="connsiteY43" fmla="*/ 56703 h 1203698"/>
                <a:gd name="connsiteX44" fmla="*/ 628304 w 1904195"/>
                <a:gd name="connsiteY44" fmla="*/ 75155 h 1203698"/>
                <a:gd name="connsiteX45" fmla="*/ 625051 w 1904195"/>
                <a:gd name="connsiteY45" fmla="*/ 75694 h 1203698"/>
                <a:gd name="connsiteX46" fmla="*/ 629465 w 1904195"/>
                <a:gd name="connsiteY46" fmla="*/ 76502 h 1203698"/>
                <a:gd name="connsiteX47" fmla="*/ 522348 w 1904195"/>
                <a:gd name="connsiteY47" fmla="*/ 57780 h 1203698"/>
                <a:gd name="connsiteX48" fmla="*/ 503061 w 1904195"/>
                <a:gd name="connsiteY48" fmla="*/ 21954 h 1203698"/>
                <a:gd name="connsiteX49" fmla="*/ 454962 w 1904195"/>
                <a:gd name="connsiteY49" fmla="*/ 0 h 1203698"/>
                <a:gd name="connsiteX50" fmla="*/ 416855 w 1904195"/>
                <a:gd name="connsiteY50" fmla="*/ 5253 h 1203698"/>
                <a:gd name="connsiteX51" fmla="*/ 383860 w 1904195"/>
                <a:gd name="connsiteY51" fmla="*/ 14007 h 1203698"/>
                <a:gd name="connsiteX52" fmla="*/ 354119 w 1904195"/>
                <a:gd name="connsiteY52" fmla="*/ 16162 h 1203698"/>
                <a:gd name="connsiteX53" fmla="*/ 351331 w 1904195"/>
                <a:gd name="connsiteY53" fmla="*/ 17644 h 1203698"/>
                <a:gd name="connsiteX54" fmla="*/ 279763 w 1904195"/>
                <a:gd name="connsiteY54" fmla="*/ 49161 h 1203698"/>
                <a:gd name="connsiteX55" fmla="*/ 288128 w 1904195"/>
                <a:gd name="connsiteY55" fmla="*/ 64650 h 1203698"/>
                <a:gd name="connsiteX56" fmla="*/ 310435 w 1904195"/>
                <a:gd name="connsiteY56" fmla="*/ 64515 h 1203698"/>
                <a:gd name="connsiteX57" fmla="*/ 381072 w 1904195"/>
                <a:gd name="connsiteY57" fmla="*/ 99668 h 1203698"/>
                <a:gd name="connsiteX58" fmla="*/ 337621 w 1904195"/>
                <a:gd name="connsiteY58" fmla="*/ 122296 h 1203698"/>
                <a:gd name="connsiteX59" fmla="*/ 351098 w 1904195"/>
                <a:gd name="connsiteY59" fmla="*/ 186946 h 1203698"/>
                <a:gd name="connsiteX60" fmla="*/ 406400 w 1904195"/>
                <a:gd name="connsiteY60" fmla="*/ 200280 h 1203698"/>
                <a:gd name="connsiteX61" fmla="*/ 408490 w 1904195"/>
                <a:gd name="connsiteY61" fmla="*/ 199876 h 1203698"/>
                <a:gd name="connsiteX62" fmla="*/ 408723 w 1904195"/>
                <a:gd name="connsiteY62" fmla="*/ 200414 h 1203698"/>
                <a:gd name="connsiteX63" fmla="*/ 461469 w 1904195"/>
                <a:gd name="connsiteY63" fmla="*/ 222368 h 1203698"/>
                <a:gd name="connsiteX64" fmla="*/ 405935 w 1904195"/>
                <a:gd name="connsiteY64" fmla="*/ 248093 h 1203698"/>
                <a:gd name="connsiteX65" fmla="*/ 406864 w 1904195"/>
                <a:gd name="connsiteY65" fmla="*/ 279476 h 1203698"/>
                <a:gd name="connsiteX66" fmla="*/ 343662 w 1904195"/>
                <a:gd name="connsiteY66" fmla="*/ 323114 h 1203698"/>
                <a:gd name="connsiteX67" fmla="*/ 302767 w 1904195"/>
                <a:gd name="connsiteY67" fmla="*/ 367022 h 1203698"/>
                <a:gd name="connsiteX68" fmla="*/ 234685 w 1904195"/>
                <a:gd name="connsiteY68" fmla="*/ 411738 h 1203698"/>
                <a:gd name="connsiteX69" fmla="*/ 158935 w 1904195"/>
                <a:gd name="connsiteY69" fmla="*/ 408506 h 1203698"/>
                <a:gd name="connsiteX70" fmla="*/ 87135 w 1904195"/>
                <a:gd name="connsiteY70" fmla="*/ 452953 h 1203698"/>
                <a:gd name="connsiteX71" fmla="*/ 129890 w 1904195"/>
                <a:gd name="connsiteY71" fmla="*/ 471809 h 1203698"/>
                <a:gd name="connsiteX72" fmla="*/ 137326 w 1904195"/>
                <a:gd name="connsiteY72" fmla="*/ 503999 h 1203698"/>
                <a:gd name="connsiteX73" fmla="*/ 173807 w 1904195"/>
                <a:gd name="connsiteY73" fmla="*/ 525010 h 1203698"/>
                <a:gd name="connsiteX74" fmla="*/ 186819 w 1904195"/>
                <a:gd name="connsiteY74" fmla="*/ 560568 h 1203698"/>
                <a:gd name="connsiteX75" fmla="*/ 43453 w 1904195"/>
                <a:gd name="connsiteY75" fmla="*/ 560433 h 1203698"/>
                <a:gd name="connsiteX76" fmla="*/ 0 w 1904195"/>
                <a:gd name="connsiteY76" fmla="*/ 587909 h 1203698"/>
                <a:gd name="connsiteX77" fmla="*/ 76448 w 1904195"/>
                <a:gd name="connsiteY77" fmla="*/ 622658 h 1203698"/>
                <a:gd name="connsiteX78" fmla="*/ 95734 w 1904195"/>
                <a:gd name="connsiteY78" fmla="*/ 638551 h 1203698"/>
                <a:gd name="connsiteX79" fmla="*/ 64364 w 1904195"/>
                <a:gd name="connsiteY79" fmla="*/ 653232 h 1203698"/>
                <a:gd name="connsiteX80" fmla="*/ 149409 w 1904195"/>
                <a:gd name="connsiteY80" fmla="*/ 702124 h 1203698"/>
                <a:gd name="connsiteX81" fmla="*/ 195416 w 1904195"/>
                <a:gd name="connsiteY81" fmla="*/ 706972 h 1203698"/>
                <a:gd name="connsiteX82" fmla="*/ 290220 w 1904195"/>
                <a:gd name="connsiteY82" fmla="*/ 682863 h 1203698"/>
                <a:gd name="connsiteX83" fmla="*/ 302767 w 1904195"/>
                <a:gd name="connsiteY83" fmla="*/ 720576 h 1203698"/>
                <a:gd name="connsiteX84" fmla="*/ 302534 w 1904195"/>
                <a:gd name="connsiteY84" fmla="*/ 768794 h 1203698"/>
                <a:gd name="connsiteX85" fmla="*/ 322053 w 1904195"/>
                <a:gd name="connsiteY85" fmla="*/ 819570 h 1203698"/>
                <a:gd name="connsiteX86" fmla="*/ 349006 w 1904195"/>
                <a:gd name="connsiteY86" fmla="*/ 895534 h 1203698"/>
                <a:gd name="connsiteX87" fmla="*/ 408258 w 1904195"/>
                <a:gd name="connsiteY87" fmla="*/ 949005 h 1203698"/>
                <a:gd name="connsiteX88" fmla="*/ 419643 w 1904195"/>
                <a:gd name="connsiteY88" fmla="*/ 973248 h 1203698"/>
                <a:gd name="connsiteX89" fmla="*/ 435676 w 1904195"/>
                <a:gd name="connsiteY89" fmla="*/ 1021467 h 1203698"/>
                <a:gd name="connsiteX90" fmla="*/ 470299 w 1904195"/>
                <a:gd name="connsiteY90" fmla="*/ 1058371 h 1203698"/>
                <a:gd name="connsiteX91" fmla="*/ 493070 w 1904195"/>
                <a:gd name="connsiteY91" fmla="*/ 1076419 h 1203698"/>
                <a:gd name="connsiteX92" fmla="*/ 518165 w 1904195"/>
                <a:gd name="connsiteY92" fmla="*/ 1114940 h 1203698"/>
                <a:gd name="connsiteX93" fmla="*/ 548372 w 1904195"/>
                <a:gd name="connsiteY93" fmla="*/ 1168275 h 1203698"/>
                <a:gd name="connsiteX94" fmla="*/ 609947 w 1904195"/>
                <a:gd name="connsiteY94" fmla="*/ 1203698 h 1203698"/>
                <a:gd name="connsiteX95" fmla="*/ 636203 w 1904195"/>
                <a:gd name="connsiteY95" fmla="*/ 1192789 h 1203698"/>
                <a:gd name="connsiteX96" fmla="*/ 658045 w 1904195"/>
                <a:gd name="connsiteY96" fmla="*/ 1166929 h 1203698"/>
                <a:gd name="connsiteX97" fmla="*/ 717530 w 1904195"/>
                <a:gd name="connsiteY97" fmla="*/ 1156154 h 1203698"/>
                <a:gd name="connsiteX98" fmla="*/ 697780 w 1904195"/>
                <a:gd name="connsiteY98" fmla="*/ 1143628 h 1203698"/>
                <a:gd name="connsiteX99" fmla="*/ 727290 w 1904195"/>
                <a:gd name="connsiteY99" fmla="*/ 1114670 h 1203698"/>
                <a:gd name="connsiteX100" fmla="*/ 760981 w 1904195"/>
                <a:gd name="connsiteY100" fmla="*/ 1112784 h 1203698"/>
                <a:gd name="connsiteX101" fmla="*/ 761446 w 1904195"/>
                <a:gd name="connsiteY101" fmla="*/ 1047730 h 1203698"/>
                <a:gd name="connsiteX102" fmla="*/ 788864 w 1904195"/>
                <a:gd name="connsiteY102" fmla="*/ 1011230 h 1203698"/>
                <a:gd name="connsiteX103" fmla="*/ 785380 w 1904195"/>
                <a:gd name="connsiteY103" fmla="*/ 979310 h 1203698"/>
                <a:gd name="connsiteX104" fmla="*/ 771903 w 1904195"/>
                <a:gd name="connsiteY104" fmla="*/ 928802 h 1203698"/>
                <a:gd name="connsiteX105" fmla="*/ 791420 w 1904195"/>
                <a:gd name="connsiteY105" fmla="*/ 899171 h 1203698"/>
                <a:gd name="connsiteX106" fmla="*/ 821861 w 1904195"/>
                <a:gd name="connsiteY106" fmla="*/ 897016 h 1203698"/>
                <a:gd name="connsiteX107" fmla="*/ 880647 w 1904195"/>
                <a:gd name="connsiteY107" fmla="*/ 883143 h 1203698"/>
                <a:gd name="connsiteX108" fmla="*/ 913178 w 1904195"/>
                <a:gd name="connsiteY108" fmla="*/ 873445 h 1203698"/>
                <a:gd name="connsiteX109" fmla="*/ 913178 w 1904195"/>
                <a:gd name="connsiteY109" fmla="*/ 855397 h 1203698"/>
                <a:gd name="connsiteX110" fmla="*/ 978006 w 1904195"/>
                <a:gd name="connsiteY110" fmla="*/ 829672 h 1203698"/>
                <a:gd name="connsiteX111" fmla="*/ 1027034 w 1904195"/>
                <a:gd name="connsiteY111" fmla="*/ 804755 h 1203698"/>
                <a:gd name="connsiteX112" fmla="*/ 1099996 w 1904195"/>
                <a:gd name="connsiteY112" fmla="*/ 758153 h 1203698"/>
                <a:gd name="connsiteX113" fmla="*/ 1193638 w 1904195"/>
                <a:gd name="connsiteY113" fmla="*/ 731216 h 1203698"/>
                <a:gd name="connsiteX114" fmla="*/ 1228492 w 1904195"/>
                <a:gd name="connsiteY114" fmla="*/ 707511 h 1203698"/>
                <a:gd name="connsiteX115" fmla="*/ 1224773 w 1904195"/>
                <a:gd name="connsiteY115" fmla="*/ 677207 h 1203698"/>
                <a:gd name="connsiteX116" fmla="*/ 1305170 w 1904195"/>
                <a:gd name="connsiteY116" fmla="*/ 668856 h 1203698"/>
                <a:gd name="connsiteX117" fmla="*/ 1349318 w 1904195"/>
                <a:gd name="connsiteY117" fmla="*/ 669394 h 1203698"/>
                <a:gd name="connsiteX118" fmla="*/ 1358846 w 1904195"/>
                <a:gd name="connsiteY118" fmla="*/ 654579 h 1203698"/>
                <a:gd name="connsiteX119" fmla="*/ 1348622 w 1904195"/>
                <a:gd name="connsiteY119" fmla="*/ 621177 h 1203698"/>
                <a:gd name="connsiteX120" fmla="*/ 1326082 w 1904195"/>
                <a:gd name="connsiteY120" fmla="*/ 590468 h 1203698"/>
                <a:gd name="connsiteX121" fmla="*/ 1337004 w 1904195"/>
                <a:gd name="connsiteY121" fmla="*/ 565686 h 1203698"/>
                <a:gd name="connsiteX122" fmla="*/ 1297037 w 1904195"/>
                <a:gd name="connsiteY122" fmla="*/ 554641 h 1203698"/>
                <a:gd name="connsiteX123" fmla="*/ 1311443 w 1904195"/>
                <a:gd name="connsiteY123" fmla="*/ 539556 h 1203698"/>
                <a:gd name="connsiteX124" fmla="*/ 1352106 w 1904195"/>
                <a:gd name="connsiteY124" fmla="*/ 524067 h 1203698"/>
                <a:gd name="connsiteX125" fmla="*/ 1305170 w 1904195"/>
                <a:gd name="connsiteY125" fmla="*/ 502113 h 1203698"/>
                <a:gd name="connsiteX126" fmla="*/ 1328174 w 1904195"/>
                <a:gd name="connsiteY126" fmla="*/ 473694 h 1203698"/>
                <a:gd name="connsiteX127" fmla="*/ 1379757 w 1904195"/>
                <a:gd name="connsiteY127" fmla="*/ 491742 h 1203698"/>
                <a:gd name="connsiteX128" fmla="*/ 1410894 w 1904195"/>
                <a:gd name="connsiteY128" fmla="*/ 493897 h 1203698"/>
                <a:gd name="connsiteX129" fmla="*/ 1416703 w 1904195"/>
                <a:gd name="connsiteY129" fmla="*/ 522855 h 1203698"/>
                <a:gd name="connsiteX130" fmla="*/ 1478511 w 1904195"/>
                <a:gd name="connsiteY130" fmla="*/ 528512 h 1203698"/>
                <a:gd name="connsiteX131" fmla="*/ 1539158 w 1904195"/>
                <a:gd name="connsiteY131" fmla="*/ 527839 h 1203698"/>
                <a:gd name="connsiteX132" fmla="*/ 1576567 w 1904195"/>
                <a:gd name="connsiteY132" fmla="*/ 534977 h 1203698"/>
                <a:gd name="connsiteX133" fmla="*/ 1546592 w 1904195"/>
                <a:gd name="connsiteY133" fmla="*/ 569861 h 1203698"/>
                <a:gd name="connsiteX134" fmla="*/ 1517316 w 1904195"/>
                <a:gd name="connsiteY134" fmla="*/ 572285 h 1203698"/>
                <a:gd name="connsiteX135" fmla="*/ 1497332 w 1904195"/>
                <a:gd name="connsiteY135" fmla="*/ 595586 h 1203698"/>
                <a:gd name="connsiteX136" fmla="*/ 1532884 w 1904195"/>
                <a:gd name="connsiteY136" fmla="*/ 616867 h 1203698"/>
                <a:gd name="connsiteX137" fmla="*/ 1543573 w 1904195"/>
                <a:gd name="connsiteY137" fmla="*/ 590737 h 1203698"/>
                <a:gd name="connsiteX138" fmla="*/ 1561696 w 1904195"/>
                <a:gd name="connsiteY138" fmla="*/ 590602 h 1203698"/>
                <a:gd name="connsiteX139" fmla="*/ 1595854 w 1904195"/>
                <a:gd name="connsiteY139" fmla="*/ 655252 h 1203698"/>
                <a:gd name="connsiteX140" fmla="*/ 1628151 w 1904195"/>
                <a:gd name="connsiteY140" fmla="*/ 645555 h 1203698"/>
                <a:gd name="connsiteX141" fmla="*/ 1621180 w 1904195"/>
                <a:gd name="connsiteY141" fmla="*/ 628315 h 1203698"/>
                <a:gd name="connsiteX142" fmla="*/ 1635819 w 1904195"/>
                <a:gd name="connsiteY142" fmla="*/ 614442 h 1203698"/>
                <a:gd name="connsiteX143" fmla="*/ 1638375 w 1904195"/>
                <a:gd name="connsiteY143" fmla="*/ 572016 h 1203698"/>
                <a:gd name="connsiteX144" fmla="*/ 1689262 w 1904195"/>
                <a:gd name="connsiteY144" fmla="*/ 581444 h 1203698"/>
                <a:gd name="connsiteX145" fmla="*/ 1718307 w 1904195"/>
                <a:gd name="connsiteY145" fmla="*/ 547503 h 1203698"/>
                <a:gd name="connsiteX146" fmla="*/ 1721793 w 1904195"/>
                <a:gd name="connsiteY146" fmla="*/ 527300 h 1203698"/>
                <a:gd name="connsiteX147" fmla="*/ 1757576 w 1904195"/>
                <a:gd name="connsiteY147" fmla="*/ 492281 h 1203698"/>
                <a:gd name="connsiteX148" fmla="*/ 1755717 w 1904195"/>
                <a:gd name="connsiteY148" fmla="*/ 468307 h 1203698"/>
                <a:gd name="connsiteX149" fmla="*/ 1840064 w 1904195"/>
                <a:gd name="connsiteY149" fmla="*/ 439214 h 1203698"/>
                <a:gd name="connsiteX150" fmla="*/ 1886536 w 1904195"/>
                <a:gd name="connsiteY150" fmla="*/ 446892 h 1203698"/>
                <a:gd name="connsiteX151" fmla="*/ 1881192 w 1904195"/>
                <a:gd name="connsiteY151" fmla="*/ 420897 h 120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</a:cxnLst>
              <a:rect l="l" t="t" r="r" b="b"/>
              <a:pathLst>
                <a:path w="1904195" h="1203698">
                  <a:moveTo>
                    <a:pt x="1904195" y="413085"/>
                  </a:moveTo>
                  <a:lnTo>
                    <a:pt x="1899084" y="396923"/>
                  </a:lnTo>
                  <a:lnTo>
                    <a:pt x="1828911" y="390592"/>
                  </a:lnTo>
                  <a:lnTo>
                    <a:pt x="1850985" y="372544"/>
                  </a:lnTo>
                  <a:lnTo>
                    <a:pt x="1820313" y="345876"/>
                  </a:lnTo>
                  <a:lnTo>
                    <a:pt x="1773841" y="363924"/>
                  </a:lnTo>
                  <a:lnTo>
                    <a:pt x="1719237" y="353419"/>
                  </a:lnTo>
                  <a:lnTo>
                    <a:pt x="1644184" y="380760"/>
                  </a:lnTo>
                  <a:lnTo>
                    <a:pt x="1584932" y="412412"/>
                  </a:lnTo>
                  <a:lnTo>
                    <a:pt x="1532418" y="417799"/>
                  </a:lnTo>
                  <a:lnTo>
                    <a:pt x="1558908" y="431268"/>
                  </a:lnTo>
                  <a:lnTo>
                    <a:pt x="1554260" y="457262"/>
                  </a:lnTo>
                  <a:lnTo>
                    <a:pt x="1501050" y="458474"/>
                  </a:lnTo>
                  <a:lnTo>
                    <a:pt x="1446214" y="455646"/>
                  </a:lnTo>
                  <a:lnTo>
                    <a:pt x="1405085" y="462246"/>
                  </a:lnTo>
                  <a:lnTo>
                    <a:pt x="1345834" y="446218"/>
                  </a:lnTo>
                  <a:lnTo>
                    <a:pt x="1344672" y="437733"/>
                  </a:lnTo>
                  <a:lnTo>
                    <a:pt x="1339094" y="404330"/>
                  </a:lnTo>
                  <a:lnTo>
                    <a:pt x="1299361" y="413355"/>
                  </a:lnTo>
                  <a:lnTo>
                    <a:pt x="1294249" y="431537"/>
                  </a:lnTo>
                  <a:lnTo>
                    <a:pt x="1302846" y="458340"/>
                  </a:lnTo>
                  <a:lnTo>
                    <a:pt x="1295410" y="475041"/>
                  </a:lnTo>
                  <a:lnTo>
                    <a:pt x="1241271" y="475714"/>
                  </a:lnTo>
                  <a:lnTo>
                    <a:pt x="1162733" y="465883"/>
                  </a:lnTo>
                  <a:lnTo>
                    <a:pt x="1112543" y="461976"/>
                  </a:lnTo>
                  <a:lnTo>
                    <a:pt x="1074900" y="440561"/>
                  </a:lnTo>
                  <a:lnTo>
                    <a:pt x="985675" y="435039"/>
                  </a:lnTo>
                  <a:lnTo>
                    <a:pt x="900630" y="411200"/>
                  </a:lnTo>
                  <a:lnTo>
                    <a:pt x="839288" y="390323"/>
                  </a:lnTo>
                  <a:lnTo>
                    <a:pt x="776085" y="374161"/>
                  </a:lnTo>
                  <a:lnTo>
                    <a:pt x="801413" y="333889"/>
                  </a:lnTo>
                  <a:lnTo>
                    <a:pt x="842772" y="314225"/>
                  </a:lnTo>
                  <a:lnTo>
                    <a:pt x="752153" y="283651"/>
                  </a:lnTo>
                  <a:lnTo>
                    <a:pt x="688253" y="255905"/>
                  </a:lnTo>
                  <a:lnTo>
                    <a:pt x="669896" y="207014"/>
                  </a:lnTo>
                  <a:lnTo>
                    <a:pt x="716601" y="212940"/>
                  </a:lnTo>
                  <a:lnTo>
                    <a:pt x="718693" y="190178"/>
                  </a:lnTo>
                  <a:lnTo>
                    <a:pt x="692899" y="167147"/>
                  </a:lnTo>
                  <a:lnTo>
                    <a:pt x="697082" y="143711"/>
                  </a:lnTo>
                  <a:lnTo>
                    <a:pt x="698245" y="143711"/>
                  </a:lnTo>
                  <a:lnTo>
                    <a:pt x="727057" y="142364"/>
                  </a:lnTo>
                  <a:lnTo>
                    <a:pt x="764234" y="112329"/>
                  </a:lnTo>
                  <a:lnTo>
                    <a:pt x="785380" y="75155"/>
                  </a:lnTo>
                  <a:lnTo>
                    <a:pt x="718460" y="56703"/>
                  </a:lnTo>
                  <a:lnTo>
                    <a:pt x="628304" y="75155"/>
                  </a:lnTo>
                  <a:lnTo>
                    <a:pt x="625051" y="75694"/>
                  </a:lnTo>
                  <a:lnTo>
                    <a:pt x="629465" y="76502"/>
                  </a:lnTo>
                  <a:lnTo>
                    <a:pt x="522348" y="57780"/>
                  </a:lnTo>
                  <a:lnTo>
                    <a:pt x="503061" y="21954"/>
                  </a:lnTo>
                  <a:lnTo>
                    <a:pt x="454962" y="0"/>
                  </a:lnTo>
                  <a:lnTo>
                    <a:pt x="416855" y="5253"/>
                  </a:lnTo>
                  <a:lnTo>
                    <a:pt x="383860" y="14007"/>
                  </a:lnTo>
                  <a:lnTo>
                    <a:pt x="354119" y="16162"/>
                  </a:lnTo>
                  <a:lnTo>
                    <a:pt x="351331" y="17644"/>
                  </a:lnTo>
                  <a:lnTo>
                    <a:pt x="279763" y="49161"/>
                  </a:lnTo>
                  <a:lnTo>
                    <a:pt x="288128" y="64650"/>
                  </a:lnTo>
                  <a:lnTo>
                    <a:pt x="310435" y="64515"/>
                  </a:lnTo>
                  <a:lnTo>
                    <a:pt x="381072" y="99668"/>
                  </a:lnTo>
                  <a:lnTo>
                    <a:pt x="337621" y="122296"/>
                  </a:lnTo>
                  <a:lnTo>
                    <a:pt x="351098" y="186946"/>
                  </a:lnTo>
                  <a:lnTo>
                    <a:pt x="406400" y="200280"/>
                  </a:lnTo>
                  <a:lnTo>
                    <a:pt x="408490" y="199876"/>
                  </a:lnTo>
                  <a:lnTo>
                    <a:pt x="408723" y="200414"/>
                  </a:lnTo>
                  <a:lnTo>
                    <a:pt x="461469" y="222368"/>
                  </a:lnTo>
                  <a:lnTo>
                    <a:pt x="405935" y="248093"/>
                  </a:lnTo>
                  <a:lnTo>
                    <a:pt x="406864" y="279476"/>
                  </a:lnTo>
                  <a:lnTo>
                    <a:pt x="343662" y="323114"/>
                  </a:lnTo>
                  <a:lnTo>
                    <a:pt x="302767" y="367022"/>
                  </a:lnTo>
                  <a:lnTo>
                    <a:pt x="234685" y="411738"/>
                  </a:lnTo>
                  <a:lnTo>
                    <a:pt x="158935" y="408506"/>
                  </a:lnTo>
                  <a:lnTo>
                    <a:pt x="87135" y="452953"/>
                  </a:lnTo>
                  <a:lnTo>
                    <a:pt x="129890" y="471809"/>
                  </a:lnTo>
                  <a:lnTo>
                    <a:pt x="137326" y="503999"/>
                  </a:lnTo>
                  <a:lnTo>
                    <a:pt x="173807" y="525010"/>
                  </a:lnTo>
                  <a:lnTo>
                    <a:pt x="186819" y="560568"/>
                  </a:lnTo>
                  <a:lnTo>
                    <a:pt x="43453" y="560433"/>
                  </a:lnTo>
                  <a:lnTo>
                    <a:pt x="0" y="587909"/>
                  </a:lnTo>
                  <a:lnTo>
                    <a:pt x="76448" y="622658"/>
                  </a:lnTo>
                  <a:lnTo>
                    <a:pt x="95734" y="638551"/>
                  </a:lnTo>
                  <a:lnTo>
                    <a:pt x="64364" y="653232"/>
                  </a:lnTo>
                  <a:lnTo>
                    <a:pt x="149409" y="702124"/>
                  </a:lnTo>
                  <a:lnTo>
                    <a:pt x="195416" y="706972"/>
                  </a:lnTo>
                  <a:lnTo>
                    <a:pt x="290220" y="682863"/>
                  </a:lnTo>
                  <a:lnTo>
                    <a:pt x="302767" y="720576"/>
                  </a:lnTo>
                  <a:lnTo>
                    <a:pt x="302534" y="768794"/>
                  </a:lnTo>
                  <a:lnTo>
                    <a:pt x="322053" y="819570"/>
                  </a:lnTo>
                  <a:lnTo>
                    <a:pt x="349006" y="895534"/>
                  </a:lnTo>
                  <a:lnTo>
                    <a:pt x="408258" y="949005"/>
                  </a:lnTo>
                  <a:lnTo>
                    <a:pt x="419643" y="973248"/>
                  </a:lnTo>
                  <a:lnTo>
                    <a:pt x="435676" y="1021467"/>
                  </a:lnTo>
                  <a:lnTo>
                    <a:pt x="470299" y="1058371"/>
                  </a:lnTo>
                  <a:lnTo>
                    <a:pt x="493070" y="1076419"/>
                  </a:lnTo>
                  <a:lnTo>
                    <a:pt x="518165" y="1114940"/>
                  </a:lnTo>
                  <a:lnTo>
                    <a:pt x="548372" y="1168275"/>
                  </a:lnTo>
                  <a:lnTo>
                    <a:pt x="609947" y="1203698"/>
                  </a:lnTo>
                  <a:lnTo>
                    <a:pt x="636203" y="1192789"/>
                  </a:lnTo>
                  <a:lnTo>
                    <a:pt x="658045" y="1166929"/>
                  </a:lnTo>
                  <a:lnTo>
                    <a:pt x="717530" y="1156154"/>
                  </a:lnTo>
                  <a:lnTo>
                    <a:pt x="697780" y="1143628"/>
                  </a:lnTo>
                  <a:lnTo>
                    <a:pt x="727290" y="1114670"/>
                  </a:lnTo>
                  <a:lnTo>
                    <a:pt x="760981" y="1112784"/>
                  </a:lnTo>
                  <a:lnTo>
                    <a:pt x="761446" y="1047730"/>
                  </a:lnTo>
                  <a:lnTo>
                    <a:pt x="788864" y="1011230"/>
                  </a:lnTo>
                  <a:lnTo>
                    <a:pt x="785380" y="979310"/>
                  </a:lnTo>
                  <a:lnTo>
                    <a:pt x="771903" y="928802"/>
                  </a:lnTo>
                  <a:lnTo>
                    <a:pt x="791420" y="899171"/>
                  </a:lnTo>
                  <a:lnTo>
                    <a:pt x="821861" y="897016"/>
                  </a:lnTo>
                  <a:lnTo>
                    <a:pt x="880647" y="883143"/>
                  </a:lnTo>
                  <a:lnTo>
                    <a:pt x="913178" y="873445"/>
                  </a:lnTo>
                  <a:lnTo>
                    <a:pt x="913178" y="855397"/>
                  </a:lnTo>
                  <a:lnTo>
                    <a:pt x="978006" y="829672"/>
                  </a:lnTo>
                  <a:lnTo>
                    <a:pt x="1027034" y="804755"/>
                  </a:lnTo>
                  <a:lnTo>
                    <a:pt x="1099996" y="758153"/>
                  </a:lnTo>
                  <a:lnTo>
                    <a:pt x="1193638" y="731216"/>
                  </a:lnTo>
                  <a:lnTo>
                    <a:pt x="1228492" y="707511"/>
                  </a:lnTo>
                  <a:lnTo>
                    <a:pt x="1224773" y="677207"/>
                  </a:lnTo>
                  <a:lnTo>
                    <a:pt x="1305170" y="668856"/>
                  </a:lnTo>
                  <a:lnTo>
                    <a:pt x="1349318" y="669394"/>
                  </a:lnTo>
                  <a:lnTo>
                    <a:pt x="1358846" y="654579"/>
                  </a:lnTo>
                  <a:lnTo>
                    <a:pt x="1348622" y="621177"/>
                  </a:lnTo>
                  <a:lnTo>
                    <a:pt x="1326082" y="590468"/>
                  </a:lnTo>
                  <a:lnTo>
                    <a:pt x="1337004" y="565686"/>
                  </a:lnTo>
                  <a:lnTo>
                    <a:pt x="1297037" y="554641"/>
                  </a:lnTo>
                  <a:lnTo>
                    <a:pt x="1311443" y="539556"/>
                  </a:lnTo>
                  <a:lnTo>
                    <a:pt x="1352106" y="524067"/>
                  </a:lnTo>
                  <a:lnTo>
                    <a:pt x="1305170" y="502113"/>
                  </a:lnTo>
                  <a:lnTo>
                    <a:pt x="1328174" y="473694"/>
                  </a:lnTo>
                  <a:lnTo>
                    <a:pt x="1379757" y="491742"/>
                  </a:lnTo>
                  <a:lnTo>
                    <a:pt x="1410894" y="493897"/>
                  </a:lnTo>
                  <a:lnTo>
                    <a:pt x="1416703" y="522855"/>
                  </a:lnTo>
                  <a:lnTo>
                    <a:pt x="1478511" y="528512"/>
                  </a:lnTo>
                  <a:lnTo>
                    <a:pt x="1539158" y="527839"/>
                  </a:lnTo>
                  <a:lnTo>
                    <a:pt x="1576567" y="534977"/>
                  </a:lnTo>
                  <a:lnTo>
                    <a:pt x="1546592" y="569861"/>
                  </a:lnTo>
                  <a:lnTo>
                    <a:pt x="1517316" y="572285"/>
                  </a:lnTo>
                  <a:lnTo>
                    <a:pt x="1497332" y="595586"/>
                  </a:lnTo>
                  <a:lnTo>
                    <a:pt x="1532884" y="616867"/>
                  </a:lnTo>
                  <a:lnTo>
                    <a:pt x="1543573" y="590737"/>
                  </a:lnTo>
                  <a:lnTo>
                    <a:pt x="1561696" y="590602"/>
                  </a:lnTo>
                  <a:lnTo>
                    <a:pt x="1595854" y="655252"/>
                  </a:lnTo>
                  <a:lnTo>
                    <a:pt x="1628151" y="645555"/>
                  </a:lnTo>
                  <a:lnTo>
                    <a:pt x="1621180" y="628315"/>
                  </a:lnTo>
                  <a:lnTo>
                    <a:pt x="1635819" y="614442"/>
                  </a:lnTo>
                  <a:lnTo>
                    <a:pt x="1638375" y="572016"/>
                  </a:lnTo>
                  <a:lnTo>
                    <a:pt x="1689262" y="581444"/>
                  </a:lnTo>
                  <a:lnTo>
                    <a:pt x="1718307" y="547503"/>
                  </a:lnTo>
                  <a:lnTo>
                    <a:pt x="1721793" y="527300"/>
                  </a:lnTo>
                  <a:lnTo>
                    <a:pt x="1757576" y="492281"/>
                  </a:lnTo>
                  <a:lnTo>
                    <a:pt x="1755717" y="468307"/>
                  </a:lnTo>
                  <a:lnTo>
                    <a:pt x="1840064" y="439214"/>
                  </a:lnTo>
                  <a:lnTo>
                    <a:pt x="1886536" y="446892"/>
                  </a:lnTo>
                  <a:lnTo>
                    <a:pt x="1881192" y="42089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1" name="Figura a mano libera: forma 80">
              <a:extLst>
                <a:ext uri="{FF2B5EF4-FFF2-40B4-BE49-F238E27FC236}">
                  <a16:creationId xmlns:a16="http://schemas.microsoft.com/office/drawing/2014/main" id="{7A369776-11B9-4CAD-8651-7E20D9C5BA11}"/>
                </a:ext>
              </a:extLst>
            </p:cNvPr>
            <p:cNvSpPr/>
            <p:nvPr/>
          </p:nvSpPr>
          <p:spPr>
            <a:xfrm>
              <a:off x="13570323" y="5118796"/>
              <a:ext cx="636899" cy="373083"/>
            </a:xfrm>
            <a:custGeom>
              <a:avLst/>
              <a:gdLst>
                <a:gd name="connsiteX0" fmla="*/ 431958 w 636899"/>
                <a:gd name="connsiteY0" fmla="*/ 65997 h 373083"/>
                <a:gd name="connsiteX1" fmla="*/ 474480 w 636899"/>
                <a:gd name="connsiteY1" fmla="*/ 80004 h 373083"/>
                <a:gd name="connsiteX2" fmla="*/ 479591 w 636899"/>
                <a:gd name="connsiteY2" fmla="*/ 106942 h 373083"/>
                <a:gd name="connsiteX3" fmla="*/ 446596 w 636899"/>
                <a:gd name="connsiteY3" fmla="*/ 122700 h 373083"/>
                <a:gd name="connsiteX4" fmla="*/ 431494 w 636899"/>
                <a:gd name="connsiteY4" fmla="*/ 158257 h 373083"/>
                <a:gd name="connsiteX5" fmla="*/ 476803 w 636899"/>
                <a:gd name="connsiteY5" fmla="*/ 201088 h 373083"/>
                <a:gd name="connsiteX6" fmla="*/ 556502 w 636899"/>
                <a:gd name="connsiteY6" fmla="*/ 225601 h 373083"/>
                <a:gd name="connsiteX7" fmla="*/ 590195 w 636899"/>
                <a:gd name="connsiteY7" fmla="*/ 259273 h 373083"/>
                <a:gd name="connsiteX8" fmla="*/ 579507 w 636899"/>
                <a:gd name="connsiteY8" fmla="*/ 291193 h 373083"/>
                <a:gd name="connsiteX9" fmla="*/ 600186 w 636899"/>
                <a:gd name="connsiteY9" fmla="*/ 291193 h 373083"/>
                <a:gd name="connsiteX10" fmla="*/ 600884 w 636899"/>
                <a:gd name="connsiteY10" fmla="*/ 314494 h 373083"/>
                <a:gd name="connsiteX11" fmla="*/ 636900 w 636899"/>
                <a:gd name="connsiteY11" fmla="*/ 337257 h 373083"/>
                <a:gd name="connsiteX12" fmla="*/ 598329 w 636899"/>
                <a:gd name="connsiteY12" fmla="*/ 335236 h 373083"/>
                <a:gd name="connsiteX13" fmla="*/ 554412 w 636899"/>
                <a:gd name="connsiteY13" fmla="*/ 331599 h 373083"/>
                <a:gd name="connsiteX14" fmla="*/ 506546 w 636899"/>
                <a:gd name="connsiteY14" fmla="*/ 373083 h 373083"/>
                <a:gd name="connsiteX15" fmla="*/ 385485 w 636899"/>
                <a:gd name="connsiteY15" fmla="*/ 369581 h 373083"/>
                <a:gd name="connsiteX16" fmla="*/ 201921 w 636899"/>
                <a:gd name="connsiteY16" fmla="*/ 282170 h 373083"/>
                <a:gd name="connsiteX17" fmla="*/ 104795 w 636899"/>
                <a:gd name="connsiteY17" fmla="*/ 251326 h 373083"/>
                <a:gd name="connsiteX18" fmla="*/ 26257 w 636899"/>
                <a:gd name="connsiteY18" fmla="*/ 239339 h 373083"/>
                <a:gd name="connsiteX19" fmla="*/ 0 w 636899"/>
                <a:gd name="connsiteY19" fmla="*/ 184925 h 373083"/>
                <a:gd name="connsiteX20" fmla="*/ 144295 w 636899"/>
                <a:gd name="connsiteY20" fmla="*/ 137785 h 373083"/>
                <a:gd name="connsiteX21" fmla="*/ 168925 w 636899"/>
                <a:gd name="connsiteY21" fmla="*/ 82294 h 373083"/>
                <a:gd name="connsiteX22" fmla="*/ 162652 w 636899"/>
                <a:gd name="connsiteY22" fmla="*/ 48353 h 373083"/>
                <a:gd name="connsiteX23" fmla="*/ 198435 w 636899"/>
                <a:gd name="connsiteY23" fmla="*/ 36770 h 373083"/>
                <a:gd name="connsiteX24" fmla="*/ 231895 w 636899"/>
                <a:gd name="connsiteY24" fmla="*/ 7408 h 373083"/>
                <a:gd name="connsiteX25" fmla="*/ 259779 w 636899"/>
                <a:gd name="connsiteY25" fmla="*/ 0 h 373083"/>
                <a:gd name="connsiteX26" fmla="*/ 335529 w 636899"/>
                <a:gd name="connsiteY26" fmla="*/ 6195 h 373083"/>
                <a:gd name="connsiteX27" fmla="*/ 358532 w 636899"/>
                <a:gd name="connsiteY27" fmla="*/ 18183 h 373083"/>
                <a:gd name="connsiteX28" fmla="*/ 389668 w 636899"/>
                <a:gd name="connsiteY28" fmla="*/ 10236 h 37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636899" h="373083">
                  <a:moveTo>
                    <a:pt x="431958" y="65997"/>
                  </a:moveTo>
                  <a:lnTo>
                    <a:pt x="474480" y="80004"/>
                  </a:lnTo>
                  <a:lnTo>
                    <a:pt x="479591" y="106942"/>
                  </a:lnTo>
                  <a:lnTo>
                    <a:pt x="446596" y="122700"/>
                  </a:lnTo>
                  <a:lnTo>
                    <a:pt x="431494" y="158257"/>
                  </a:lnTo>
                  <a:lnTo>
                    <a:pt x="476803" y="201088"/>
                  </a:lnTo>
                  <a:lnTo>
                    <a:pt x="556502" y="225601"/>
                  </a:lnTo>
                  <a:lnTo>
                    <a:pt x="590195" y="259273"/>
                  </a:lnTo>
                  <a:lnTo>
                    <a:pt x="579507" y="291193"/>
                  </a:lnTo>
                  <a:lnTo>
                    <a:pt x="600186" y="291193"/>
                  </a:lnTo>
                  <a:lnTo>
                    <a:pt x="600884" y="314494"/>
                  </a:lnTo>
                  <a:lnTo>
                    <a:pt x="636900" y="337257"/>
                  </a:lnTo>
                  <a:lnTo>
                    <a:pt x="598329" y="335236"/>
                  </a:lnTo>
                  <a:lnTo>
                    <a:pt x="554412" y="331599"/>
                  </a:lnTo>
                  <a:lnTo>
                    <a:pt x="506546" y="373083"/>
                  </a:lnTo>
                  <a:lnTo>
                    <a:pt x="385485" y="369581"/>
                  </a:lnTo>
                  <a:lnTo>
                    <a:pt x="201921" y="282170"/>
                  </a:lnTo>
                  <a:lnTo>
                    <a:pt x="104795" y="251326"/>
                  </a:lnTo>
                  <a:lnTo>
                    <a:pt x="26257" y="239339"/>
                  </a:lnTo>
                  <a:lnTo>
                    <a:pt x="0" y="184925"/>
                  </a:lnTo>
                  <a:lnTo>
                    <a:pt x="144295" y="137785"/>
                  </a:lnTo>
                  <a:lnTo>
                    <a:pt x="168925" y="82294"/>
                  </a:lnTo>
                  <a:lnTo>
                    <a:pt x="162652" y="48353"/>
                  </a:lnTo>
                  <a:lnTo>
                    <a:pt x="198435" y="36770"/>
                  </a:lnTo>
                  <a:lnTo>
                    <a:pt x="231895" y="7408"/>
                  </a:lnTo>
                  <a:lnTo>
                    <a:pt x="259779" y="0"/>
                  </a:lnTo>
                  <a:lnTo>
                    <a:pt x="335529" y="6195"/>
                  </a:lnTo>
                  <a:lnTo>
                    <a:pt x="358532" y="18183"/>
                  </a:lnTo>
                  <a:lnTo>
                    <a:pt x="389668" y="1023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2" name="Figura a mano libera: forma 81">
              <a:extLst>
                <a:ext uri="{FF2B5EF4-FFF2-40B4-BE49-F238E27FC236}">
                  <a16:creationId xmlns:a16="http://schemas.microsoft.com/office/drawing/2014/main" id="{F07B150E-0CAB-4089-BFDC-3DF3ECFD123D}"/>
                </a:ext>
              </a:extLst>
            </p:cNvPr>
            <p:cNvSpPr/>
            <p:nvPr/>
          </p:nvSpPr>
          <p:spPr>
            <a:xfrm>
              <a:off x="13916772" y="5006871"/>
              <a:ext cx="1251262" cy="654714"/>
            </a:xfrm>
            <a:custGeom>
              <a:avLst/>
              <a:gdLst>
                <a:gd name="connsiteX0" fmla="*/ 639224 w 1251262"/>
                <a:gd name="connsiteY0" fmla="*/ 120814 h 654714"/>
                <a:gd name="connsiteX1" fmla="*/ 696617 w 1251262"/>
                <a:gd name="connsiteY1" fmla="*/ 111656 h 654714"/>
                <a:gd name="connsiteX2" fmla="*/ 742858 w 1251262"/>
                <a:gd name="connsiteY2" fmla="*/ 84449 h 654714"/>
                <a:gd name="connsiteX3" fmla="*/ 786309 w 1251262"/>
                <a:gd name="connsiteY3" fmla="*/ 85796 h 654714"/>
                <a:gd name="connsiteX4" fmla="*/ 814889 w 1251262"/>
                <a:gd name="connsiteY4" fmla="*/ 76906 h 654714"/>
                <a:gd name="connsiteX5" fmla="*/ 861361 w 1251262"/>
                <a:gd name="connsiteY5" fmla="*/ 81351 h 654714"/>
                <a:gd name="connsiteX6" fmla="*/ 933392 w 1251262"/>
                <a:gd name="connsiteY6" fmla="*/ 105460 h 654714"/>
                <a:gd name="connsiteX7" fmla="*/ 985442 w 1251262"/>
                <a:gd name="connsiteY7" fmla="*/ 110713 h 654714"/>
                <a:gd name="connsiteX8" fmla="*/ 1059796 w 1251262"/>
                <a:gd name="connsiteY8" fmla="*/ 152331 h 654714"/>
                <a:gd name="connsiteX9" fmla="*/ 1108360 w 1251262"/>
                <a:gd name="connsiteY9" fmla="*/ 153947 h 654714"/>
                <a:gd name="connsiteX10" fmla="*/ 1114169 w 1251262"/>
                <a:gd name="connsiteY10" fmla="*/ 193141 h 654714"/>
                <a:gd name="connsiteX11" fmla="*/ 1087680 w 1251262"/>
                <a:gd name="connsiteY11" fmla="*/ 250383 h 654714"/>
                <a:gd name="connsiteX12" fmla="*/ 1069788 w 1251262"/>
                <a:gd name="connsiteY12" fmla="*/ 283382 h 654714"/>
                <a:gd name="connsiteX13" fmla="*/ 1098136 w 1251262"/>
                <a:gd name="connsiteY13" fmla="*/ 289981 h 654714"/>
                <a:gd name="connsiteX14" fmla="*/ 1070253 w 1251262"/>
                <a:gd name="connsiteY14" fmla="*/ 314629 h 654714"/>
                <a:gd name="connsiteX15" fmla="*/ 1091630 w 1251262"/>
                <a:gd name="connsiteY15" fmla="*/ 350186 h 654714"/>
                <a:gd name="connsiteX16" fmla="*/ 1096742 w 1251262"/>
                <a:gd name="connsiteY16" fmla="*/ 378336 h 654714"/>
                <a:gd name="connsiteX17" fmla="*/ 1146003 w 1251262"/>
                <a:gd name="connsiteY17" fmla="*/ 385744 h 654714"/>
                <a:gd name="connsiteX18" fmla="*/ 1151346 w 1251262"/>
                <a:gd name="connsiteY18" fmla="*/ 414028 h 654714"/>
                <a:gd name="connsiteX19" fmla="*/ 1092327 w 1251262"/>
                <a:gd name="connsiteY19" fmla="*/ 453492 h 654714"/>
                <a:gd name="connsiteX20" fmla="*/ 1124393 w 1251262"/>
                <a:gd name="connsiteY20" fmla="*/ 476119 h 654714"/>
                <a:gd name="connsiteX21" fmla="*/ 1150650 w 1251262"/>
                <a:gd name="connsiteY21" fmla="*/ 502113 h 654714"/>
                <a:gd name="connsiteX22" fmla="*/ 1212923 w 1251262"/>
                <a:gd name="connsiteY22" fmla="*/ 520969 h 654714"/>
                <a:gd name="connsiteX23" fmla="*/ 1214782 w 1251262"/>
                <a:gd name="connsiteY23" fmla="*/ 558278 h 654714"/>
                <a:gd name="connsiteX24" fmla="*/ 1245917 w 1251262"/>
                <a:gd name="connsiteY24" fmla="*/ 565147 h 654714"/>
                <a:gd name="connsiteX25" fmla="*/ 1251263 w 1251262"/>
                <a:gd name="connsiteY25" fmla="*/ 584542 h 654714"/>
                <a:gd name="connsiteX26" fmla="*/ 1157388 w 1251262"/>
                <a:gd name="connsiteY26" fmla="*/ 606227 h 654714"/>
                <a:gd name="connsiteX27" fmla="*/ 1132758 w 1251262"/>
                <a:gd name="connsiteY27" fmla="*/ 654714 h 654714"/>
                <a:gd name="connsiteX28" fmla="*/ 1010303 w 1251262"/>
                <a:gd name="connsiteY28" fmla="*/ 642188 h 654714"/>
                <a:gd name="connsiteX29" fmla="*/ 939201 w 1251262"/>
                <a:gd name="connsiteY29" fmla="*/ 632625 h 654714"/>
                <a:gd name="connsiteX30" fmla="*/ 865776 w 1251262"/>
                <a:gd name="connsiteY30" fmla="*/ 627103 h 654714"/>
                <a:gd name="connsiteX31" fmla="*/ 837892 w 1251262"/>
                <a:gd name="connsiteY31" fmla="*/ 575787 h 654714"/>
                <a:gd name="connsiteX32" fmla="*/ 806757 w 1251262"/>
                <a:gd name="connsiteY32" fmla="*/ 568245 h 654714"/>
                <a:gd name="connsiteX33" fmla="*/ 756566 w 1251262"/>
                <a:gd name="connsiteY33" fmla="*/ 575787 h 654714"/>
                <a:gd name="connsiteX34" fmla="*/ 691040 w 1251262"/>
                <a:gd name="connsiteY34" fmla="*/ 596125 h 654714"/>
                <a:gd name="connsiteX35" fmla="*/ 611341 w 1251262"/>
                <a:gd name="connsiteY35" fmla="*/ 582252 h 654714"/>
                <a:gd name="connsiteX36" fmla="*/ 545582 w 1251262"/>
                <a:gd name="connsiteY36" fmla="*/ 549793 h 654714"/>
                <a:gd name="connsiteX37" fmla="*/ 482846 w 1251262"/>
                <a:gd name="connsiteY37" fmla="*/ 537671 h 654714"/>
                <a:gd name="connsiteX38" fmla="*/ 439395 w 1251262"/>
                <a:gd name="connsiteY38" fmla="*/ 497130 h 654714"/>
                <a:gd name="connsiteX39" fmla="*/ 391296 w 1251262"/>
                <a:gd name="connsiteY39" fmla="*/ 439619 h 654714"/>
                <a:gd name="connsiteX40" fmla="*/ 356209 w 1251262"/>
                <a:gd name="connsiteY40" fmla="*/ 446622 h 654714"/>
                <a:gd name="connsiteX41" fmla="*/ 314848 w 1251262"/>
                <a:gd name="connsiteY41" fmla="*/ 432211 h 654714"/>
                <a:gd name="connsiteX42" fmla="*/ 290451 w 1251262"/>
                <a:gd name="connsiteY42" fmla="*/ 449181 h 654714"/>
                <a:gd name="connsiteX43" fmla="*/ 254435 w 1251262"/>
                <a:gd name="connsiteY43" fmla="*/ 426419 h 654714"/>
                <a:gd name="connsiteX44" fmla="*/ 253737 w 1251262"/>
                <a:gd name="connsiteY44" fmla="*/ 403118 h 654714"/>
                <a:gd name="connsiteX45" fmla="*/ 233058 w 1251262"/>
                <a:gd name="connsiteY45" fmla="*/ 403118 h 654714"/>
                <a:gd name="connsiteX46" fmla="*/ 243746 w 1251262"/>
                <a:gd name="connsiteY46" fmla="*/ 371198 h 654714"/>
                <a:gd name="connsiteX47" fmla="*/ 210053 w 1251262"/>
                <a:gd name="connsiteY47" fmla="*/ 337526 h 654714"/>
                <a:gd name="connsiteX48" fmla="*/ 130354 w 1251262"/>
                <a:gd name="connsiteY48" fmla="*/ 313013 h 654714"/>
                <a:gd name="connsiteX49" fmla="*/ 85045 w 1251262"/>
                <a:gd name="connsiteY49" fmla="*/ 270182 h 654714"/>
                <a:gd name="connsiteX50" fmla="*/ 100147 w 1251262"/>
                <a:gd name="connsiteY50" fmla="*/ 234625 h 654714"/>
                <a:gd name="connsiteX51" fmla="*/ 133142 w 1251262"/>
                <a:gd name="connsiteY51" fmla="*/ 218866 h 654714"/>
                <a:gd name="connsiteX52" fmla="*/ 128031 w 1251262"/>
                <a:gd name="connsiteY52" fmla="*/ 191929 h 654714"/>
                <a:gd name="connsiteX53" fmla="*/ 85509 w 1251262"/>
                <a:gd name="connsiteY53" fmla="*/ 177921 h 654714"/>
                <a:gd name="connsiteX54" fmla="*/ 43219 w 1251262"/>
                <a:gd name="connsiteY54" fmla="*/ 122161 h 654714"/>
                <a:gd name="connsiteX55" fmla="*/ 7668 w 1251262"/>
                <a:gd name="connsiteY55" fmla="*/ 84045 h 654714"/>
                <a:gd name="connsiteX56" fmla="*/ 20215 w 1251262"/>
                <a:gd name="connsiteY56" fmla="*/ 69364 h 654714"/>
                <a:gd name="connsiteX57" fmla="*/ 0 w 1251262"/>
                <a:gd name="connsiteY57" fmla="*/ 13873 h 654714"/>
                <a:gd name="connsiteX58" fmla="*/ 44613 w 1251262"/>
                <a:gd name="connsiteY58" fmla="*/ 0 h 654714"/>
                <a:gd name="connsiteX59" fmla="*/ 54837 w 1251262"/>
                <a:gd name="connsiteY59" fmla="*/ 18452 h 654714"/>
                <a:gd name="connsiteX60" fmla="*/ 87833 w 1251262"/>
                <a:gd name="connsiteY60" fmla="*/ 40810 h 654714"/>
                <a:gd name="connsiteX61" fmla="*/ 132446 w 1251262"/>
                <a:gd name="connsiteY61" fmla="*/ 47140 h 654714"/>
                <a:gd name="connsiteX62" fmla="*/ 156147 w 1251262"/>
                <a:gd name="connsiteY62" fmla="*/ 45794 h 654714"/>
                <a:gd name="connsiteX63" fmla="*/ 233058 w 1251262"/>
                <a:gd name="connsiteY63" fmla="*/ 9967 h 654714"/>
                <a:gd name="connsiteX64" fmla="*/ 257456 w 1251262"/>
                <a:gd name="connsiteY64" fmla="*/ 6330 h 654714"/>
                <a:gd name="connsiteX65" fmla="*/ 276510 w 1251262"/>
                <a:gd name="connsiteY65" fmla="*/ 20742 h 654714"/>
                <a:gd name="connsiteX66" fmla="*/ 254203 w 1251262"/>
                <a:gd name="connsiteY66" fmla="*/ 44716 h 654714"/>
                <a:gd name="connsiteX67" fmla="*/ 294866 w 1251262"/>
                <a:gd name="connsiteY67" fmla="*/ 69768 h 654714"/>
                <a:gd name="connsiteX68" fmla="*/ 310899 w 1251262"/>
                <a:gd name="connsiteY68" fmla="*/ 67478 h 654714"/>
                <a:gd name="connsiteX69" fmla="*/ 331579 w 1251262"/>
                <a:gd name="connsiteY69" fmla="*/ 102631 h 654714"/>
                <a:gd name="connsiteX70" fmla="*/ 393386 w 1251262"/>
                <a:gd name="connsiteY70" fmla="*/ 112464 h 654714"/>
                <a:gd name="connsiteX71" fmla="*/ 438697 w 1251262"/>
                <a:gd name="connsiteY71" fmla="*/ 136169 h 654714"/>
                <a:gd name="connsiteX72" fmla="*/ 531176 w 1251262"/>
                <a:gd name="connsiteY72" fmla="*/ 144250 h 654714"/>
                <a:gd name="connsiteX73" fmla="*/ 632950 w 1251262"/>
                <a:gd name="connsiteY73" fmla="*/ 131859 h 654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1251262" h="654714">
                  <a:moveTo>
                    <a:pt x="639224" y="120814"/>
                  </a:moveTo>
                  <a:lnTo>
                    <a:pt x="696617" y="111656"/>
                  </a:lnTo>
                  <a:lnTo>
                    <a:pt x="742858" y="84449"/>
                  </a:lnTo>
                  <a:lnTo>
                    <a:pt x="786309" y="85796"/>
                  </a:lnTo>
                  <a:lnTo>
                    <a:pt x="814889" y="76906"/>
                  </a:lnTo>
                  <a:lnTo>
                    <a:pt x="861361" y="81351"/>
                  </a:lnTo>
                  <a:lnTo>
                    <a:pt x="933392" y="105460"/>
                  </a:lnTo>
                  <a:lnTo>
                    <a:pt x="985442" y="110713"/>
                  </a:lnTo>
                  <a:lnTo>
                    <a:pt x="1059796" y="152331"/>
                  </a:lnTo>
                  <a:lnTo>
                    <a:pt x="1108360" y="153947"/>
                  </a:lnTo>
                  <a:lnTo>
                    <a:pt x="1114169" y="193141"/>
                  </a:lnTo>
                  <a:lnTo>
                    <a:pt x="1087680" y="250383"/>
                  </a:lnTo>
                  <a:lnTo>
                    <a:pt x="1069788" y="283382"/>
                  </a:lnTo>
                  <a:lnTo>
                    <a:pt x="1098136" y="289981"/>
                  </a:lnTo>
                  <a:lnTo>
                    <a:pt x="1070253" y="314629"/>
                  </a:lnTo>
                  <a:lnTo>
                    <a:pt x="1091630" y="350186"/>
                  </a:lnTo>
                  <a:lnTo>
                    <a:pt x="1096742" y="378336"/>
                  </a:lnTo>
                  <a:lnTo>
                    <a:pt x="1146003" y="385744"/>
                  </a:lnTo>
                  <a:lnTo>
                    <a:pt x="1151346" y="414028"/>
                  </a:lnTo>
                  <a:lnTo>
                    <a:pt x="1092327" y="453492"/>
                  </a:lnTo>
                  <a:lnTo>
                    <a:pt x="1124393" y="476119"/>
                  </a:lnTo>
                  <a:lnTo>
                    <a:pt x="1150650" y="502113"/>
                  </a:lnTo>
                  <a:lnTo>
                    <a:pt x="1212923" y="520969"/>
                  </a:lnTo>
                  <a:lnTo>
                    <a:pt x="1214782" y="558278"/>
                  </a:lnTo>
                  <a:lnTo>
                    <a:pt x="1245917" y="565147"/>
                  </a:lnTo>
                  <a:lnTo>
                    <a:pt x="1251263" y="584542"/>
                  </a:lnTo>
                  <a:lnTo>
                    <a:pt x="1157388" y="606227"/>
                  </a:lnTo>
                  <a:lnTo>
                    <a:pt x="1132758" y="654714"/>
                  </a:lnTo>
                  <a:lnTo>
                    <a:pt x="1010303" y="642188"/>
                  </a:lnTo>
                  <a:lnTo>
                    <a:pt x="939201" y="632625"/>
                  </a:lnTo>
                  <a:lnTo>
                    <a:pt x="865776" y="627103"/>
                  </a:lnTo>
                  <a:lnTo>
                    <a:pt x="837892" y="575787"/>
                  </a:lnTo>
                  <a:lnTo>
                    <a:pt x="806757" y="568245"/>
                  </a:lnTo>
                  <a:lnTo>
                    <a:pt x="756566" y="575787"/>
                  </a:lnTo>
                  <a:lnTo>
                    <a:pt x="691040" y="596125"/>
                  </a:lnTo>
                  <a:lnTo>
                    <a:pt x="611341" y="582252"/>
                  </a:lnTo>
                  <a:lnTo>
                    <a:pt x="545582" y="549793"/>
                  </a:lnTo>
                  <a:lnTo>
                    <a:pt x="482846" y="537671"/>
                  </a:lnTo>
                  <a:lnTo>
                    <a:pt x="439395" y="497130"/>
                  </a:lnTo>
                  <a:lnTo>
                    <a:pt x="391296" y="439619"/>
                  </a:lnTo>
                  <a:lnTo>
                    <a:pt x="356209" y="446622"/>
                  </a:lnTo>
                  <a:lnTo>
                    <a:pt x="314848" y="432211"/>
                  </a:lnTo>
                  <a:lnTo>
                    <a:pt x="290451" y="449181"/>
                  </a:lnTo>
                  <a:lnTo>
                    <a:pt x="254435" y="426419"/>
                  </a:lnTo>
                  <a:lnTo>
                    <a:pt x="253737" y="403118"/>
                  </a:lnTo>
                  <a:lnTo>
                    <a:pt x="233058" y="403118"/>
                  </a:lnTo>
                  <a:lnTo>
                    <a:pt x="243746" y="371198"/>
                  </a:lnTo>
                  <a:lnTo>
                    <a:pt x="210053" y="337526"/>
                  </a:lnTo>
                  <a:lnTo>
                    <a:pt x="130354" y="313013"/>
                  </a:lnTo>
                  <a:lnTo>
                    <a:pt x="85045" y="270182"/>
                  </a:lnTo>
                  <a:lnTo>
                    <a:pt x="100147" y="234625"/>
                  </a:lnTo>
                  <a:lnTo>
                    <a:pt x="133142" y="218866"/>
                  </a:lnTo>
                  <a:lnTo>
                    <a:pt x="128031" y="191929"/>
                  </a:lnTo>
                  <a:lnTo>
                    <a:pt x="85509" y="177921"/>
                  </a:lnTo>
                  <a:lnTo>
                    <a:pt x="43219" y="122161"/>
                  </a:lnTo>
                  <a:lnTo>
                    <a:pt x="7668" y="84045"/>
                  </a:lnTo>
                  <a:lnTo>
                    <a:pt x="20215" y="69364"/>
                  </a:lnTo>
                  <a:lnTo>
                    <a:pt x="0" y="13873"/>
                  </a:lnTo>
                  <a:lnTo>
                    <a:pt x="44613" y="0"/>
                  </a:lnTo>
                  <a:lnTo>
                    <a:pt x="54837" y="18452"/>
                  </a:lnTo>
                  <a:lnTo>
                    <a:pt x="87833" y="40810"/>
                  </a:lnTo>
                  <a:lnTo>
                    <a:pt x="132446" y="47140"/>
                  </a:lnTo>
                  <a:lnTo>
                    <a:pt x="156147" y="45794"/>
                  </a:lnTo>
                  <a:lnTo>
                    <a:pt x="233058" y="9967"/>
                  </a:lnTo>
                  <a:lnTo>
                    <a:pt x="257456" y="6330"/>
                  </a:lnTo>
                  <a:lnTo>
                    <a:pt x="276510" y="20742"/>
                  </a:lnTo>
                  <a:lnTo>
                    <a:pt x="254203" y="44716"/>
                  </a:lnTo>
                  <a:lnTo>
                    <a:pt x="294866" y="69768"/>
                  </a:lnTo>
                  <a:lnTo>
                    <a:pt x="310899" y="67478"/>
                  </a:lnTo>
                  <a:lnTo>
                    <a:pt x="331579" y="102631"/>
                  </a:lnTo>
                  <a:lnTo>
                    <a:pt x="393386" y="112464"/>
                  </a:lnTo>
                  <a:lnTo>
                    <a:pt x="438697" y="136169"/>
                  </a:lnTo>
                  <a:lnTo>
                    <a:pt x="531176" y="144250"/>
                  </a:lnTo>
                  <a:lnTo>
                    <a:pt x="632950" y="13185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3" name="Figura a mano libera: forma 82">
              <a:extLst>
                <a:ext uri="{FF2B5EF4-FFF2-40B4-BE49-F238E27FC236}">
                  <a16:creationId xmlns:a16="http://schemas.microsoft.com/office/drawing/2014/main" id="{33D59117-9230-4BF5-B202-6CB9D313C642}"/>
                </a:ext>
              </a:extLst>
            </p:cNvPr>
            <p:cNvSpPr/>
            <p:nvPr/>
          </p:nvSpPr>
          <p:spPr>
            <a:xfrm>
              <a:off x="9458237" y="3247454"/>
              <a:ext cx="698011" cy="270990"/>
            </a:xfrm>
            <a:custGeom>
              <a:avLst/>
              <a:gdLst>
                <a:gd name="connsiteX0" fmla="*/ 639457 w 698011"/>
                <a:gd name="connsiteY0" fmla="*/ 6734 h 270990"/>
                <a:gd name="connsiteX1" fmla="*/ 624585 w 698011"/>
                <a:gd name="connsiteY1" fmla="*/ 67074 h 270990"/>
                <a:gd name="connsiteX2" fmla="*/ 698011 w 698011"/>
                <a:gd name="connsiteY2" fmla="*/ 129030 h 270990"/>
                <a:gd name="connsiteX3" fmla="*/ 613433 w 698011"/>
                <a:gd name="connsiteY3" fmla="*/ 196509 h 270990"/>
                <a:gd name="connsiteX4" fmla="*/ 425452 w 698011"/>
                <a:gd name="connsiteY4" fmla="*/ 255501 h 270990"/>
                <a:gd name="connsiteX5" fmla="*/ 369221 w 698011"/>
                <a:gd name="connsiteY5" fmla="*/ 270991 h 270990"/>
                <a:gd name="connsiteX6" fmla="*/ 283480 w 698011"/>
                <a:gd name="connsiteY6" fmla="*/ 258465 h 270990"/>
                <a:gd name="connsiteX7" fmla="*/ 101774 w 698011"/>
                <a:gd name="connsiteY7" fmla="*/ 231392 h 270990"/>
                <a:gd name="connsiteX8" fmla="*/ 165906 w 698011"/>
                <a:gd name="connsiteY8" fmla="*/ 193141 h 270990"/>
                <a:gd name="connsiteX9" fmla="*/ 24166 w 698011"/>
                <a:gd name="connsiteY9" fmla="*/ 150042 h 270990"/>
                <a:gd name="connsiteX10" fmla="*/ 139416 w 698011"/>
                <a:gd name="connsiteY10" fmla="*/ 132801 h 270990"/>
                <a:gd name="connsiteX11" fmla="*/ 136628 w 698011"/>
                <a:gd name="connsiteY11" fmla="*/ 106268 h 270990"/>
                <a:gd name="connsiteX12" fmla="*/ 0 w 698011"/>
                <a:gd name="connsiteY12" fmla="*/ 85122 h 270990"/>
                <a:gd name="connsiteX13" fmla="*/ 43916 w 698011"/>
                <a:gd name="connsiteY13" fmla="*/ 24917 h 270990"/>
                <a:gd name="connsiteX14" fmla="*/ 142670 w 698011"/>
                <a:gd name="connsiteY14" fmla="*/ 11044 h 270990"/>
                <a:gd name="connsiteX15" fmla="*/ 244211 w 698011"/>
                <a:gd name="connsiteY15" fmla="*/ 74078 h 270990"/>
                <a:gd name="connsiteX16" fmla="*/ 343197 w 698011"/>
                <a:gd name="connsiteY16" fmla="*/ 23570 h 270990"/>
                <a:gd name="connsiteX17" fmla="*/ 425220 w 698011"/>
                <a:gd name="connsiteY17" fmla="*/ 49969 h 270990"/>
                <a:gd name="connsiteX18" fmla="*/ 531409 w 698011"/>
                <a:gd name="connsiteY18" fmla="*/ 0 h 270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98011" h="270990">
                  <a:moveTo>
                    <a:pt x="639457" y="6734"/>
                  </a:moveTo>
                  <a:lnTo>
                    <a:pt x="624585" y="67074"/>
                  </a:lnTo>
                  <a:lnTo>
                    <a:pt x="698011" y="129030"/>
                  </a:lnTo>
                  <a:lnTo>
                    <a:pt x="613433" y="196509"/>
                  </a:lnTo>
                  <a:lnTo>
                    <a:pt x="425452" y="255501"/>
                  </a:lnTo>
                  <a:lnTo>
                    <a:pt x="369221" y="270991"/>
                  </a:lnTo>
                  <a:lnTo>
                    <a:pt x="283480" y="258465"/>
                  </a:lnTo>
                  <a:lnTo>
                    <a:pt x="101774" y="231392"/>
                  </a:lnTo>
                  <a:lnTo>
                    <a:pt x="165906" y="193141"/>
                  </a:lnTo>
                  <a:lnTo>
                    <a:pt x="24166" y="150042"/>
                  </a:lnTo>
                  <a:lnTo>
                    <a:pt x="139416" y="132801"/>
                  </a:lnTo>
                  <a:lnTo>
                    <a:pt x="136628" y="106268"/>
                  </a:lnTo>
                  <a:lnTo>
                    <a:pt x="0" y="85122"/>
                  </a:lnTo>
                  <a:lnTo>
                    <a:pt x="43916" y="24917"/>
                  </a:lnTo>
                  <a:lnTo>
                    <a:pt x="142670" y="11044"/>
                  </a:lnTo>
                  <a:lnTo>
                    <a:pt x="244211" y="74078"/>
                  </a:lnTo>
                  <a:lnTo>
                    <a:pt x="343197" y="23570"/>
                  </a:lnTo>
                  <a:lnTo>
                    <a:pt x="425220" y="49969"/>
                  </a:lnTo>
                  <a:lnTo>
                    <a:pt x="531409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4" name="Figura a mano libera: forma 83">
              <a:extLst>
                <a:ext uri="{FF2B5EF4-FFF2-40B4-BE49-F238E27FC236}">
                  <a16:creationId xmlns:a16="http://schemas.microsoft.com/office/drawing/2014/main" id="{0269C211-5BFD-4DB6-A213-6F2A9618B13C}"/>
                </a:ext>
              </a:extLst>
            </p:cNvPr>
            <p:cNvSpPr/>
            <p:nvPr/>
          </p:nvSpPr>
          <p:spPr>
            <a:xfrm>
              <a:off x="11483027" y="4623148"/>
              <a:ext cx="764001" cy="531609"/>
            </a:xfrm>
            <a:custGeom>
              <a:avLst/>
              <a:gdLst>
                <a:gd name="connsiteX0" fmla="*/ 571143 w 764001"/>
                <a:gd name="connsiteY0" fmla="*/ 455377 h 531609"/>
                <a:gd name="connsiteX1" fmla="*/ 547674 w 764001"/>
                <a:gd name="connsiteY1" fmla="*/ 492820 h 531609"/>
                <a:gd name="connsiteX2" fmla="*/ 557433 w 764001"/>
                <a:gd name="connsiteY2" fmla="*/ 507501 h 531609"/>
                <a:gd name="connsiteX3" fmla="*/ 543724 w 764001"/>
                <a:gd name="connsiteY3" fmla="*/ 531610 h 531609"/>
                <a:gd name="connsiteX4" fmla="*/ 493999 w 764001"/>
                <a:gd name="connsiteY4" fmla="*/ 513966 h 531609"/>
                <a:gd name="connsiteX5" fmla="*/ 460771 w 764001"/>
                <a:gd name="connsiteY5" fmla="*/ 508848 h 531609"/>
                <a:gd name="connsiteX6" fmla="*/ 369918 w 764001"/>
                <a:gd name="connsiteY6" fmla="*/ 484739 h 531609"/>
                <a:gd name="connsiteX7" fmla="*/ 378980 w 764001"/>
                <a:gd name="connsiteY7" fmla="*/ 460225 h 531609"/>
                <a:gd name="connsiteX8" fmla="*/ 455195 w 764001"/>
                <a:gd name="connsiteY8" fmla="*/ 464536 h 531609"/>
                <a:gd name="connsiteX9" fmla="*/ 521650 w 764001"/>
                <a:gd name="connsiteY9" fmla="*/ 459283 h 531609"/>
                <a:gd name="connsiteX10" fmla="*/ 571143 w 764001"/>
                <a:gd name="connsiteY10" fmla="*/ 455377 h 531609"/>
                <a:gd name="connsiteX11" fmla="*/ 160096 w 764001"/>
                <a:gd name="connsiteY11" fmla="*/ 309645 h 531609"/>
                <a:gd name="connsiteX12" fmla="*/ 199133 w 764001"/>
                <a:gd name="connsiteY12" fmla="*/ 344933 h 531609"/>
                <a:gd name="connsiteX13" fmla="*/ 190071 w 764001"/>
                <a:gd name="connsiteY13" fmla="*/ 409718 h 531609"/>
                <a:gd name="connsiteX14" fmla="*/ 160561 w 764001"/>
                <a:gd name="connsiteY14" fmla="*/ 406620 h 531609"/>
                <a:gd name="connsiteX15" fmla="*/ 134072 w 764001"/>
                <a:gd name="connsiteY15" fmla="*/ 422782 h 531609"/>
                <a:gd name="connsiteX16" fmla="*/ 109442 w 764001"/>
                <a:gd name="connsiteY16" fmla="*/ 409987 h 531609"/>
                <a:gd name="connsiteX17" fmla="*/ 106886 w 764001"/>
                <a:gd name="connsiteY17" fmla="*/ 350994 h 531609"/>
                <a:gd name="connsiteX18" fmla="*/ 92015 w 764001"/>
                <a:gd name="connsiteY18" fmla="*/ 322710 h 531609"/>
                <a:gd name="connsiteX19" fmla="*/ 127798 w 764001"/>
                <a:gd name="connsiteY19" fmla="*/ 325269 h 531609"/>
                <a:gd name="connsiteX20" fmla="*/ 160096 w 764001"/>
                <a:gd name="connsiteY20" fmla="*/ 309645 h 531609"/>
                <a:gd name="connsiteX21" fmla="*/ 366201 w 764001"/>
                <a:gd name="connsiteY21" fmla="*/ 18721 h 531609"/>
                <a:gd name="connsiteX22" fmla="*/ 459377 w 764001"/>
                <a:gd name="connsiteY22" fmla="*/ 32864 h 531609"/>
                <a:gd name="connsiteX23" fmla="*/ 452405 w 764001"/>
                <a:gd name="connsiteY23" fmla="*/ 59666 h 531609"/>
                <a:gd name="connsiteX24" fmla="*/ 467975 w 764001"/>
                <a:gd name="connsiteY24" fmla="*/ 82698 h 531609"/>
                <a:gd name="connsiteX25" fmla="*/ 416157 w 764001"/>
                <a:gd name="connsiteY25" fmla="*/ 74886 h 531609"/>
                <a:gd name="connsiteX26" fmla="*/ 363180 w 764001"/>
                <a:gd name="connsiteY26" fmla="*/ 94011 h 531609"/>
                <a:gd name="connsiteX27" fmla="*/ 366898 w 764001"/>
                <a:gd name="connsiteY27" fmla="*/ 120545 h 531609"/>
                <a:gd name="connsiteX28" fmla="*/ 358997 w 764001"/>
                <a:gd name="connsiteY28" fmla="*/ 135630 h 531609"/>
                <a:gd name="connsiteX29" fmla="*/ 380374 w 764001"/>
                <a:gd name="connsiteY29" fmla="*/ 162433 h 531609"/>
                <a:gd name="connsiteX30" fmla="*/ 441485 w 764001"/>
                <a:gd name="connsiteY30" fmla="*/ 188696 h 531609"/>
                <a:gd name="connsiteX31" fmla="*/ 474247 w 764001"/>
                <a:gd name="connsiteY31" fmla="*/ 231392 h 531609"/>
                <a:gd name="connsiteX32" fmla="*/ 546744 w 764001"/>
                <a:gd name="connsiteY32" fmla="*/ 272472 h 531609"/>
                <a:gd name="connsiteX33" fmla="*/ 597863 w 764001"/>
                <a:gd name="connsiteY33" fmla="*/ 272202 h 531609"/>
                <a:gd name="connsiteX34" fmla="*/ 613664 w 764001"/>
                <a:gd name="connsiteY34" fmla="*/ 283381 h 531609"/>
                <a:gd name="connsiteX35" fmla="*/ 595308 w 764001"/>
                <a:gd name="connsiteY35" fmla="*/ 293348 h 531609"/>
                <a:gd name="connsiteX36" fmla="*/ 653630 w 764001"/>
                <a:gd name="connsiteY36" fmla="*/ 311531 h 531609"/>
                <a:gd name="connsiteX37" fmla="*/ 701497 w 764001"/>
                <a:gd name="connsiteY37" fmla="*/ 326616 h 531609"/>
                <a:gd name="connsiteX38" fmla="*/ 757264 w 764001"/>
                <a:gd name="connsiteY38" fmla="*/ 352476 h 531609"/>
                <a:gd name="connsiteX39" fmla="*/ 764002 w 764001"/>
                <a:gd name="connsiteY39" fmla="*/ 361635 h 531609"/>
                <a:gd name="connsiteX40" fmla="*/ 751919 w 764001"/>
                <a:gd name="connsiteY40" fmla="*/ 379279 h 531609"/>
                <a:gd name="connsiteX41" fmla="*/ 715670 w 764001"/>
                <a:gd name="connsiteY41" fmla="*/ 356382 h 531609"/>
                <a:gd name="connsiteX42" fmla="*/ 658974 w 764001"/>
                <a:gd name="connsiteY42" fmla="*/ 348301 h 531609"/>
                <a:gd name="connsiteX43" fmla="*/ 631556 w 764001"/>
                <a:gd name="connsiteY43" fmla="*/ 380087 h 531609"/>
                <a:gd name="connsiteX44" fmla="*/ 678726 w 764001"/>
                <a:gd name="connsiteY44" fmla="*/ 398135 h 531609"/>
                <a:gd name="connsiteX45" fmla="*/ 671057 w 764001"/>
                <a:gd name="connsiteY45" fmla="*/ 423456 h 531609"/>
                <a:gd name="connsiteX46" fmla="*/ 643872 w 764001"/>
                <a:gd name="connsiteY46" fmla="*/ 426284 h 531609"/>
                <a:gd name="connsiteX47" fmla="*/ 609018 w 764001"/>
                <a:gd name="connsiteY47" fmla="*/ 467499 h 531609"/>
                <a:gd name="connsiteX48" fmla="*/ 581830 w 764001"/>
                <a:gd name="connsiteY48" fmla="*/ 471135 h 531609"/>
                <a:gd name="connsiteX49" fmla="*/ 582063 w 764001"/>
                <a:gd name="connsiteY49" fmla="*/ 456589 h 531609"/>
                <a:gd name="connsiteX50" fmla="*/ 595308 w 764001"/>
                <a:gd name="connsiteY50" fmla="*/ 430864 h 531609"/>
                <a:gd name="connsiteX51" fmla="*/ 609481 w 764001"/>
                <a:gd name="connsiteY51" fmla="*/ 420493 h 531609"/>
                <a:gd name="connsiteX52" fmla="*/ 584155 w 764001"/>
                <a:gd name="connsiteY52" fmla="*/ 392343 h 531609"/>
                <a:gd name="connsiteX53" fmla="*/ 564171 w 764001"/>
                <a:gd name="connsiteY53" fmla="*/ 367696 h 531609"/>
                <a:gd name="connsiteX54" fmla="*/ 537218 w 764001"/>
                <a:gd name="connsiteY54" fmla="*/ 361500 h 531609"/>
                <a:gd name="connsiteX55" fmla="*/ 517931 w 764001"/>
                <a:gd name="connsiteY55" fmla="*/ 340219 h 531609"/>
                <a:gd name="connsiteX56" fmla="*/ 476107 w 764001"/>
                <a:gd name="connsiteY56" fmla="*/ 331195 h 531609"/>
                <a:gd name="connsiteX57" fmla="*/ 447990 w 764001"/>
                <a:gd name="connsiteY57" fmla="*/ 311127 h 531609"/>
                <a:gd name="connsiteX58" fmla="*/ 399892 w 764001"/>
                <a:gd name="connsiteY58" fmla="*/ 307894 h 531609"/>
                <a:gd name="connsiteX59" fmla="*/ 349005 w 764001"/>
                <a:gd name="connsiteY59" fmla="*/ 285267 h 531609"/>
                <a:gd name="connsiteX60" fmla="*/ 289521 w 764001"/>
                <a:gd name="connsiteY60" fmla="*/ 252269 h 531609"/>
                <a:gd name="connsiteX61" fmla="*/ 245140 w 764001"/>
                <a:gd name="connsiteY61" fmla="*/ 222772 h 531609"/>
                <a:gd name="connsiteX62" fmla="*/ 224925 w 764001"/>
                <a:gd name="connsiteY62" fmla="*/ 171591 h 531609"/>
                <a:gd name="connsiteX63" fmla="*/ 192395 w 764001"/>
                <a:gd name="connsiteY63" fmla="*/ 165530 h 531609"/>
                <a:gd name="connsiteX64" fmla="*/ 139416 w 764001"/>
                <a:gd name="connsiteY64" fmla="*/ 148156 h 531609"/>
                <a:gd name="connsiteX65" fmla="*/ 109442 w 764001"/>
                <a:gd name="connsiteY65" fmla="*/ 155294 h 531609"/>
                <a:gd name="connsiteX66" fmla="*/ 71799 w 764001"/>
                <a:gd name="connsiteY66" fmla="*/ 179538 h 531609"/>
                <a:gd name="connsiteX67" fmla="*/ 44613 w 764001"/>
                <a:gd name="connsiteY67" fmla="*/ 183309 h 531609"/>
                <a:gd name="connsiteX68" fmla="*/ 52049 w 764001"/>
                <a:gd name="connsiteY68" fmla="*/ 160682 h 531609"/>
                <a:gd name="connsiteX69" fmla="*/ 16730 w 764001"/>
                <a:gd name="connsiteY69" fmla="*/ 154082 h 531609"/>
                <a:gd name="connsiteX70" fmla="*/ 0 w 764001"/>
                <a:gd name="connsiteY70" fmla="*/ 113137 h 531609"/>
                <a:gd name="connsiteX71" fmla="*/ 22539 w 764001"/>
                <a:gd name="connsiteY71" fmla="*/ 96840 h 531609"/>
                <a:gd name="connsiteX72" fmla="*/ 3253 w 764001"/>
                <a:gd name="connsiteY72" fmla="*/ 76637 h 531609"/>
                <a:gd name="connsiteX73" fmla="*/ 6042 w 764001"/>
                <a:gd name="connsiteY73" fmla="*/ 61417 h 531609"/>
                <a:gd name="connsiteX74" fmla="*/ 34157 w 764001"/>
                <a:gd name="connsiteY74" fmla="*/ 73000 h 531609"/>
                <a:gd name="connsiteX75" fmla="*/ 65526 w 764001"/>
                <a:gd name="connsiteY75" fmla="*/ 70441 h 531609"/>
                <a:gd name="connsiteX76" fmla="*/ 102006 w 764001"/>
                <a:gd name="connsiteY76" fmla="*/ 52124 h 531609"/>
                <a:gd name="connsiteX77" fmla="*/ 113392 w 764001"/>
                <a:gd name="connsiteY77" fmla="*/ 60744 h 531609"/>
                <a:gd name="connsiteX78" fmla="*/ 144528 w 764001"/>
                <a:gd name="connsiteY78" fmla="*/ 58993 h 531609"/>
                <a:gd name="connsiteX79" fmla="*/ 158702 w 764001"/>
                <a:gd name="connsiteY79" fmla="*/ 37039 h 531609"/>
                <a:gd name="connsiteX80" fmla="*/ 206801 w 764001"/>
                <a:gd name="connsiteY80" fmla="*/ 43908 h 531609"/>
                <a:gd name="connsiteX81" fmla="*/ 235613 w 764001"/>
                <a:gd name="connsiteY81" fmla="*/ 34749 h 531609"/>
                <a:gd name="connsiteX82" fmla="*/ 240725 w 764001"/>
                <a:gd name="connsiteY82" fmla="*/ 12257 h 531609"/>
                <a:gd name="connsiteX83" fmla="*/ 280227 w 764001"/>
                <a:gd name="connsiteY83" fmla="*/ 20068 h 531609"/>
                <a:gd name="connsiteX84" fmla="*/ 287894 w 764001"/>
                <a:gd name="connsiteY84" fmla="*/ 9563 h 531609"/>
                <a:gd name="connsiteX85" fmla="*/ 352259 w 764001"/>
                <a:gd name="connsiteY85" fmla="*/ 0 h 531609"/>
                <a:gd name="connsiteX86" fmla="*/ 366201 w 764001"/>
                <a:gd name="connsiteY86" fmla="*/ 18721 h 531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764001" h="531609">
                  <a:moveTo>
                    <a:pt x="571143" y="455377"/>
                  </a:moveTo>
                  <a:lnTo>
                    <a:pt x="547674" y="492820"/>
                  </a:lnTo>
                  <a:lnTo>
                    <a:pt x="557433" y="507501"/>
                  </a:lnTo>
                  <a:lnTo>
                    <a:pt x="543724" y="531610"/>
                  </a:lnTo>
                  <a:lnTo>
                    <a:pt x="493999" y="513966"/>
                  </a:lnTo>
                  <a:lnTo>
                    <a:pt x="460771" y="508848"/>
                  </a:lnTo>
                  <a:lnTo>
                    <a:pt x="369918" y="484739"/>
                  </a:lnTo>
                  <a:lnTo>
                    <a:pt x="378980" y="460225"/>
                  </a:lnTo>
                  <a:lnTo>
                    <a:pt x="455195" y="464536"/>
                  </a:lnTo>
                  <a:lnTo>
                    <a:pt x="521650" y="459283"/>
                  </a:lnTo>
                  <a:lnTo>
                    <a:pt x="571143" y="455377"/>
                  </a:lnTo>
                  <a:close/>
                  <a:moveTo>
                    <a:pt x="160096" y="309645"/>
                  </a:moveTo>
                  <a:lnTo>
                    <a:pt x="199133" y="344933"/>
                  </a:lnTo>
                  <a:lnTo>
                    <a:pt x="190071" y="409718"/>
                  </a:lnTo>
                  <a:lnTo>
                    <a:pt x="160561" y="406620"/>
                  </a:lnTo>
                  <a:lnTo>
                    <a:pt x="134072" y="422782"/>
                  </a:lnTo>
                  <a:lnTo>
                    <a:pt x="109442" y="409987"/>
                  </a:lnTo>
                  <a:lnTo>
                    <a:pt x="106886" y="350994"/>
                  </a:lnTo>
                  <a:lnTo>
                    <a:pt x="92015" y="322710"/>
                  </a:lnTo>
                  <a:lnTo>
                    <a:pt x="127798" y="325269"/>
                  </a:lnTo>
                  <a:lnTo>
                    <a:pt x="160096" y="309645"/>
                  </a:lnTo>
                  <a:close/>
                  <a:moveTo>
                    <a:pt x="366201" y="18721"/>
                  </a:moveTo>
                  <a:lnTo>
                    <a:pt x="459377" y="32864"/>
                  </a:lnTo>
                  <a:lnTo>
                    <a:pt x="452405" y="59666"/>
                  </a:lnTo>
                  <a:lnTo>
                    <a:pt x="467975" y="82698"/>
                  </a:lnTo>
                  <a:lnTo>
                    <a:pt x="416157" y="74886"/>
                  </a:lnTo>
                  <a:lnTo>
                    <a:pt x="363180" y="94011"/>
                  </a:lnTo>
                  <a:lnTo>
                    <a:pt x="366898" y="120545"/>
                  </a:lnTo>
                  <a:lnTo>
                    <a:pt x="358997" y="135630"/>
                  </a:lnTo>
                  <a:lnTo>
                    <a:pt x="380374" y="162433"/>
                  </a:lnTo>
                  <a:lnTo>
                    <a:pt x="441485" y="188696"/>
                  </a:lnTo>
                  <a:lnTo>
                    <a:pt x="474247" y="231392"/>
                  </a:lnTo>
                  <a:lnTo>
                    <a:pt x="546744" y="272472"/>
                  </a:lnTo>
                  <a:lnTo>
                    <a:pt x="597863" y="272202"/>
                  </a:lnTo>
                  <a:lnTo>
                    <a:pt x="613664" y="283381"/>
                  </a:lnTo>
                  <a:lnTo>
                    <a:pt x="595308" y="293348"/>
                  </a:lnTo>
                  <a:lnTo>
                    <a:pt x="653630" y="311531"/>
                  </a:lnTo>
                  <a:lnTo>
                    <a:pt x="701497" y="326616"/>
                  </a:lnTo>
                  <a:lnTo>
                    <a:pt x="757264" y="352476"/>
                  </a:lnTo>
                  <a:lnTo>
                    <a:pt x="764002" y="361635"/>
                  </a:lnTo>
                  <a:lnTo>
                    <a:pt x="751919" y="379279"/>
                  </a:lnTo>
                  <a:lnTo>
                    <a:pt x="715670" y="356382"/>
                  </a:lnTo>
                  <a:lnTo>
                    <a:pt x="658974" y="348301"/>
                  </a:lnTo>
                  <a:lnTo>
                    <a:pt x="631556" y="380087"/>
                  </a:lnTo>
                  <a:lnTo>
                    <a:pt x="678726" y="398135"/>
                  </a:lnTo>
                  <a:lnTo>
                    <a:pt x="671057" y="423456"/>
                  </a:lnTo>
                  <a:lnTo>
                    <a:pt x="643872" y="426284"/>
                  </a:lnTo>
                  <a:lnTo>
                    <a:pt x="609018" y="467499"/>
                  </a:lnTo>
                  <a:lnTo>
                    <a:pt x="581830" y="471135"/>
                  </a:lnTo>
                  <a:lnTo>
                    <a:pt x="582063" y="456589"/>
                  </a:lnTo>
                  <a:lnTo>
                    <a:pt x="595308" y="430864"/>
                  </a:lnTo>
                  <a:lnTo>
                    <a:pt x="609481" y="420493"/>
                  </a:lnTo>
                  <a:lnTo>
                    <a:pt x="584155" y="392343"/>
                  </a:lnTo>
                  <a:lnTo>
                    <a:pt x="564171" y="367696"/>
                  </a:lnTo>
                  <a:lnTo>
                    <a:pt x="537218" y="361500"/>
                  </a:lnTo>
                  <a:lnTo>
                    <a:pt x="517931" y="340219"/>
                  </a:lnTo>
                  <a:lnTo>
                    <a:pt x="476107" y="331195"/>
                  </a:lnTo>
                  <a:lnTo>
                    <a:pt x="447990" y="311127"/>
                  </a:lnTo>
                  <a:lnTo>
                    <a:pt x="399892" y="307894"/>
                  </a:lnTo>
                  <a:lnTo>
                    <a:pt x="349005" y="285267"/>
                  </a:lnTo>
                  <a:lnTo>
                    <a:pt x="289521" y="252269"/>
                  </a:lnTo>
                  <a:lnTo>
                    <a:pt x="245140" y="222772"/>
                  </a:lnTo>
                  <a:lnTo>
                    <a:pt x="224925" y="171591"/>
                  </a:lnTo>
                  <a:lnTo>
                    <a:pt x="192395" y="165530"/>
                  </a:lnTo>
                  <a:lnTo>
                    <a:pt x="139416" y="148156"/>
                  </a:lnTo>
                  <a:lnTo>
                    <a:pt x="109442" y="155294"/>
                  </a:lnTo>
                  <a:lnTo>
                    <a:pt x="71799" y="179538"/>
                  </a:lnTo>
                  <a:lnTo>
                    <a:pt x="44613" y="183309"/>
                  </a:lnTo>
                  <a:lnTo>
                    <a:pt x="52049" y="160682"/>
                  </a:lnTo>
                  <a:lnTo>
                    <a:pt x="16730" y="154082"/>
                  </a:lnTo>
                  <a:lnTo>
                    <a:pt x="0" y="113137"/>
                  </a:lnTo>
                  <a:lnTo>
                    <a:pt x="22539" y="96840"/>
                  </a:lnTo>
                  <a:lnTo>
                    <a:pt x="3253" y="76637"/>
                  </a:lnTo>
                  <a:lnTo>
                    <a:pt x="6042" y="61417"/>
                  </a:lnTo>
                  <a:lnTo>
                    <a:pt x="34157" y="73000"/>
                  </a:lnTo>
                  <a:lnTo>
                    <a:pt x="65526" y="70441"/>
                  </a:lnTo>
                  <a:lnTo>
                    <a:pt x="102006" y="52124"/>
                  </a:lnTo>
                  <a:lnTo>
                    <a:pt x="113392" y="60744"/>
                  </a:lnTo>
                  <a:lnTo>
                    <a:pt x="144528" y="58993"/>
                  </a:lnTo>
                  <a:lnTo>
                    <a:pt x="158702" y="37039"/>
                  </a:lnTo>
                  <a:lnTo>
                    <a:pt x="206801" y="43908"/>
                  </a:lnTo>
                  <a:lnTo>
                    <a:pt x="235613" y="34749"/>
                  </a:lnTo>
                  <a:lnTo>
                    <a:pt x="240725" y="12257"/>
                  </a:lnTo>
                  <a:lnTo>
                    <a:pt x="280227" y="20068"/>
                  </a:lnTo>
                  <a:lnTo>
                    <a:pt x="287894" y="9563"/>
                  </a:lnTo>
                  <a:lnTo>
                    <a:pt x="352259" y="0"/>
                  </a:lnTo>
                  <a:lnTo>
                    <a:pt x="366201" y="18721"/>
                  </a:lnTo>
                  <a:close/>
                </a:path>
              </a:pathLst>
            </a:custGeom>
            <a:solidFill>
              <a:srgbClr val="54A021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sp>
          <p:nvSpPr>
            <p:cNvPr id="85" name="Figura a mano libera: forma 84">
              <a:extLst>
                <a:ext uri="{FF2B5EF4-FFF2-40B4-BE49-F238E27FC236}">
                  <a16:creationId xmlns:a16="http://schemas.microsoft.com/office/drawing/2014/main" id="{4585BE8C-3F4A-4256-9FBD-E599A4F1EBC9}"/>
                </a:ext>
              </a:extLst>
            </p:cNvPr>
            <p:cNvSpPr/>
            <p:nvPr/>
          </p:nvSpPr>
          <p:spPr>
            <a:xfrm>
              <a:off x="5939368" y="5926784"/>
              <a:ext cx="139184" cy="32459"/>
            </a:xfrm>
            <a:custGeom>
              <a:avLst/>
              <a:gdLst>
                <a:gd name="connsiteX0" fmla="*/ 49958 w 139184"/>
                <a:gd name="connsiteY0" fmla="*/ 1347 h 32459"/>
                <a:gd name="connsiteX1" fmla="*/ 93874 w 139184"/>
                <a:gd name="connsiteY1" fmla="*/ 4849 h 32459"/>
                <a:gd name="connsiteX2" fmla="*/ 128496 w 139184"/>
                <a:gd name="connsiteY2" fmla="*/ 14412 h 32459"/>
                <a:gd name="connsiteX3" fmla="*/ 139184 w 139184"/>
                <a:gd name="connsiteY3" fmla="*/ 25187 h 32459"/>
                <a:gd name="connsiteX4" fmla="*/ 93409 w 139184"/>
                <a:gd name="connsiteY4" fmla="*/ 25860 h 32459"/>
                <a:gd name="connsiteX5" fmla="*/ 73658 w 139184"/>
                <a:gd name="connsiteY5" fmla="*/ 32460 h 32459"/>
                <a:gd name="connsiteX6" fmla="*/ 37177 w 139184"/>
                <a:gd name="connsiteY6" fmla="*/ 26129 h 32459"/>
                <a:gd name="connsiteX7" fmla="*/ 0 w 139184"/>
                <a:gd name="connsiteY7" fmla="*/ 11718 h 32459"/>
                <a:gd name="connsiteX8" fmla="*/ 7668 w 139184"/>
                <a:gd name="connsiteY8" fmla="*/ 2694 h 32459"/>
                <a:gd name="connsiteX9" fmla="*/ 35086 w 139184"/>
                <a:gd name="connsiteY9" fmla="*/ 0 h 32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9184" h="32459">
                  <a:moveTo>
                    <a:pt x="49958" y="1347"/>
                  </a:moveTo>
                  <a:lnTo>
                    <a:pt x="93874" y="4849"/>
                  </a:lnTo>
                  <a:lnTo>
                    <a:pt x="128496" y="14412"/>
                  </a:lnTo>
                  <a:lnTo>
                    <a:pt x="139184" y="25187"/>
                  </a:lnTo>
                  <a:lnTo>
                    <a:pt x="93409" y="25860"/>
                  </a:lnTo>
                  <a:lnTo>
                    <a:pt x="73658" y="32460"/>
                  </a:lnTo>
                  <a:lnTo>
                    <a:pt x="37177" y="26129"/>
                  </a:lnTo>
                  <a:lnTo>
                    <a:pt x="0" y="11718"/>
                  </a:lnTo>
                  <a:lnTo>
                    <a:pt x="7668" y="2694"/>
                  </a:lnTo>
                  <a:lnTo>
                    <a:pt x="35086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6" name="Figura a mano libera: forma 85">
              <a:extLst>
                <a:ext uri="{FF2B5EF4-FFF2-40B4-BE49-F238E27FC236}">
                  <a16:creationId xmlns:a16="http://schemas.microsoft.com/office/drawing/2014/main" id="{C57CD4C8-898C-4CC4-AE33-801B5838A9E5}"/>
                </a:ext>
              </a:extLst>
            </p:cNvPr>
            <p:cNvSpPr/>
            <p:nvPr/>
          </p:nvSpPr>
          <p:spPr>
            <a:xfrm>
              <a:off x="13318210" y="5303722"/>
              <a:ext cx="278368" cy="183847"/>
            </a:xfrm>
            <a:custGeom>
              <a:avLst/>
              <a:gdLst>
                <a:gd name="connsiteX0" fmla="*/ 40663 w 278368"/>
                <a:gd name="connsiteY0" fmla="*/ 44043 h 183847"/>
                <a:gd name="connsiteX1" fmla="*/ 52049 w 278368"/>
                <a:gd name="connsiteY1" fmla="*/ 29901 h 183847"/>
                <a:gd name="connsiteX2" fmla="*/ 124546 w 278368"/>
                <a:gd name="connsiteY2" fmla="*/ 47679 h 183847"/>
                <a:gd name="connsiteX3" fmla="*/ 252112 w 278368"/>
                <a:gd name="connsiteY3" fmla="*/ 0 h 183847"/>
                <a:gd name="connsiteX4" fmla="*/ 278369 w 278368"/>
                <a:gd name="connsiteY4" fmla="*/ 54414 h 183847"/>
                <a:gd name="connsiteX5" fmla="*/ 266053 w 278368"/>
                <a:gd name="connsiteY5" fmla="*/ 61013 h 183847"/>
                <a:gd name="connsiteX6" fmla="*/ 135467 w 278368"/>
                <a:gd name="connsiteY6" fmla="*/ 83237 h 183847"/>
                <a:gd name="connsiteX7" fmla="*/ 200527 w 278368"/>
                <a:gd name="connsiteY7" fmla="*/ 127145 h 183847"/>
                <a:gd name="connsiteX8" fmla="*/ 178918 w 278368"/>
                <a:gd name="connsiteY8" fmla="*/ 134417 h 183847"/>
                <a:gd name="connsiteX9" fmla="*/ 168229 w 278368"/>
                <a:gd name="connsiteY9" fmla="*/ 149099 h 183847"/>
                <a:gd name="connsiteX10" fmla="*/ 118505 w 278368"/>
                <a:gd name="connsiteY10" fmla="*/ 155025 h 183847"/>
                <a:gd name="connsiteX11" fmla="*/ 102936 w 278368"/>
                <a:gd name="connsiteY11" fmla="*/ 170648 h 183847"/>
                <a:gd name="connsiteX12" fmla="*/ 74588 w 278368"/>
                <a:gd name="connsiteY12" fmla="*/ 183848 h 183847"/>
                <a:gd name="connsiteX13" fmla="*/ 2092 w 278368"/>
                <a:gd name="connsiteY13" fmla="*/ 176979 h 183847"/>
                <a:gd name="connsiteX14" fmla="*/ 0 w 278368"/>
                <a:gd name="connsiteY14" fmla="*/ 170783 h 183847"/>
                <a:gd name="connsiteX15" fmla="*/ 32531 w 278368"/>
                <a:gd name="connsiteY15" fmla="*/ 101150 h 183847"/>
                <a:gd name="connsiteX16" fmla="*/ 30904 w 278368"/>
                <a:gd name="connsiteY16" fmla="*/ 84045 h 183847"/>
                <a:gd name="connsiteX17" fmla="*/ 40663 w 278368"/>
                <a:gd name="connsiteY17" fmla="*/ 71115 h 183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78368" h="183847">
                  <a:moveTo>
                    <a:pt x="40663" y="44043"/>
                  </a:moveTo>
                  <a:lnTo>
                    <a:pt x="52049" y="29901"/>
                  </a:lnTo>
                  <a:lnTo>
                    <a:pt x="124546" y="47679"/>
                  </a:lnTo>
                  <a:lnTo>
                    <a:pt x="252112" y="0"/>
                  </a:lnTo>
                  <a:lnTo>
                    <a:pt x="278369" y="54414"/>
                  </a:lnTo>
                  <a:lnTo>
                    <a:pt x="266053" y="61013"/>
                  </a:lnTo>
                  <a:lnTo>
                    <a:pt x="135467" y="83237"/>
                  </a:lnTo>
                  <a:lnTo>
                    <a:pt x="200527" y="127145"/>
                  </a:lnTo>
                  <a:lnTo>
                    <a:pt x="178918" y="134417"/>
                  </a:lnTo>
                  <a:lnTo>
                    <a:pt x="168229" y="149099"/>
                  </a:lnTo>
                  <a:lnTo>
                    <a:pt x="118505" y="155025"/>
                  </a:lnTo>
                  <a:lnTo>
                    <a:pt x="102936" y="170648"/>
                  </a:lnTo>
                  <a:lnTo>
                    <a:pt x="74588" y="183848"/>
                  </a:lnTo>
                  <a:lnTo>
                    <a:pt x="2092" y="176979"/>
                  </a:lnTo>
                  <a:lnTo>
                    <a:pt x="0" y="170783"/>
                  </a:lnTo>
                  <a:lnTo>
                    <a:pt x="32531" y="101150"/>
                  </a:lnTo>
                  <a:lnTo>
                    <a:pt x="30904" y="84045"/>
                  </a:lnTo>
                  <a:lnTo>
                    <a:pt x="40663" y="7111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7" name="Figura a mano libera: forma 86">
              <a:extLst>
                <a:ext uri="{FF2B5EF4-FFF2-40B4-BE49-F238E27FC236}">
                  <a16:creationId xmlns:a16="http://schemas.microsoft.com/office/drawing/2014/main" id="{34B177CF-33FD-4E63-B46B-D43695A597AD}"/>
                </a:ext>
              </a:extLst>
            </p:cNvPr>
            <p:cNvSpPr/>
            <p:nvPr/>
          </p:nvSpPr>
          <p:spPr>
            <a:xfrm>
              <a:off x="19474139" y="4708136"/>
              <a:ext cx="1050967" cy="699833"/>
            </a:xfrm>
            <a:custGeom>
              <a:avLst/>
              <a:gdLst>
                <a:gd name="connsiteX0" fmla="*/ 340641 w 1050967"/>
                <a:gd name="connsiteY0" fmla="*/ 560702 h 699833"/>
                <a:gd name="connsiteX1" fmla="*/ 349006 w 1050967"/>
                <a:gd name="connsiteY1" fmla="*/ 576191 h 699833"/>
                <a:gd name="connsiteX2" fmla="*/ 312293 w 1050967"/>
                <a:gd name="connsiteY2" fmla="*/ 603533 h 699833"/>
                <a:gd name="connsiteX3" fmla="*/ 285572 w 1050967"/>
                <a:gd name="connsiteY3" fmla="*/ 589121 h 699833"/>
                <a:gd name="connsiteX4" fmla="*/ 252112 w 1050967"/>
                <a:gd name="connsiteY4" fmla="*/ 599627 h 699833"/>
                <a:gd name="connsiteX5" fmla="*/ 234918 w 1050967"/>
                <a:gd name="connsiteY5" fmla="*/ 625891 h 699833"/>
                <a:gd name="connsiteX6" fmla="*/ 192395 w 1050967"/>
                <a:gd name="connsiteY6" fmla="*/ 613095 h 699833"/>
                <a:gd name="connsiteX7" fmla="*/ 192860 w 1050967"/>
                <a:gd name="connsiteY7" fmla="*/ 591815 h 699833"/>
                <a:gd name="connsiteX8" fmla="*/ 228876 w 1050967"/>
                <a:gd name="connsiteY8" fmla="*/ 564878 h 699833"/>
                <a:gd name="connsiteX9" fmla="*/ 265821 w 1050967"/>
                <a:gd name="connsiteY9" fmla="*/ 570130 h 699833"/>
                <a:gd name="connsiteX10" fmla="*/ 292543 w 1050967"/>
                <a:gd name="connsiteY10" fmla="*/ 551005 h 699833"/>
                <a:gd name="connsiteX11" fmla="*/ 340641 w 1050967"/>
                <a:gd name="connsiteY11" fmla="*/ 560702 h 699833"/>
                <a:gd name="connsiteX12" fmla="*/ 753547 w 1050967"/>
                <a:gd name="connsiteY12" fmla="*/ 422244 h 699833"/>
                <a:gd name="connsiteX13" fmla="*/ 728915 w 1050967"/>
                <a:gd name="connsiteY13" fmla="*/ 459687 h 699833"/>
                <a:gd name="connsiteX14" fmla="*/ 740302 w 1050967"/>
                <a:gd name="connsiteY14" fmla="*/ 482988 h 699833"/>
                <a:gd name="connsiteX15" fmla="*/ 706377 w 1050967"/>
                <a:gd name="connsiteY15" fmla="*/ 515582 h 699833"/>
                <a:gd name="connsiteX16" fmla="*/ 623191 w 1050967"/>
                <a:gd name="connsiteY16" fmla="*/ 537132 h 699833"/>
                <a:gd name="connsiteX17" fmla="*/ 508638 w 1050967"/>
                <a:gd name="connsiteY17" fmla="*/ 539960 h 699833"/>
                <a:gd name="connsiteX18" fmla="*/ 415693 w 1050967"/>
                <a:gd name="connsiteY18" fmla="*/ 591680 h 699833"/>
                <a:gd name="connsiteX19" fmla="*/ 372010 w 1050967"/>
                <a:gd name="connsiteY19" fmla="*/ 574305 h 699833"/>
                <a:gd name="connsiteX20" fmla="*/ 369454 w 1050967"/>
                <a:gd name="connsiteY20" fmla="*/ 540364 h 699833"/>
                <a:gd name="connsiteX21" fmla="*/ 256062 w 1050967"/>
                <a:gd name="connsiteY21" fmla="*/ 550466 h 699833"/>
                <a:gd name="connsiteX22" fmla="*/ 178918 w 1050967"/>
                <a:gd name="connsiteY22" fmla="*/ 571881 h 699833"/>
                <a:gd name="connsiteX23" fmla="*/ 102704 w 1050967"/>
                <a:gd name="connsiteY23" fmla="*/ 572689 h 699833"/>
                <a:gd name="connsiteX24" fmla="*/ 168694 w 1050967"/>
                <a:gd name="connsiteY24" fmla="*/ 605822 h 699833"/>
                <a:gd name="connsiteX25" fmla="*/ 125243 w 1050967"/>
                <a:gd name="connsiteY25" fmla="*/ 681382 h 699833"/>
                <a:gd name="connsiteX26" fmla="*/ 83185 w 1050967"/>
                <a:gd name="connsiteY26" fmla="*/ 699834 h 699833"/>
                <a:gd name="connsiteX27" fmla="*/ 51585 w 1050967"/>
                <a:gd name="connsiteY27" fmla="*/ 682729 h 699833"/>
                <a:gd name="connsiteX28" fmla="*/ 67618 w 1050967"/>
                <a:gd name="connsiteY28" fmla="*/ 642861 h 699833"/>
                <a:gd name="connsiteX29" fmla="*/ 26489 w 1050967"/>
                <a:gd name="connsiteY29" fmla="*/ 629931 h 699833"/>
                <a:gd name="connsiteX30" fmla="*/ 0 w 1050967"/>
                <a:gd name="connsiteY30" fmla="*/ 599223 h 699833"/>
                <a:gd name="connsiteX31" fmla="*/ 61576 w 1050967"/>
                <a:gd name="connsiteY31" fmla="*/ 585350 h 699833"/>
                <a:gd name="connsiteX32" fmla="*/ 95732 w 1050967"/>
                <a:gd name="connsiteY32" fmla="*/ 556931 h 699833"/>
                <a:gd name="connsiteX33" fmla="*/ 161258 w 1050967"/>
                <a:gd name="connsiteY33" fmla="*/ 533361 h 699833"/>
                <a:gd name="connsiteX34" fmla="*/ 209125 w 1050967"/>
                <a:gd name="connsiteY34" fmla="*/ 501979 h 699833"/>
                <a:gd name="connsiteX35" fmla="*/ 338782 w 1050967"/>
                <a:gd name="connsiteY35" fmla="*/ 488241 h 699833"/>
                <a:gd name="connsiteX36" fmla="*/ 408490 w 1050967"/>
                <a:gd name="connsiteY36" fmla="*/ 497668 h 699833"/>
                <a:gd name="connsiteX37" fmla="*/ 476572 w 1050967"/>
                <a:gd name="connsiteY37" fmla="*/ 414567 h 699833"/>
                <a:gd name="connsiteX38" fmla="*/ 520023 w 1050967"/>
                <a:gd name="connsiteY38" fmla="*/ 437059 h 699833"/>
                <a:gd name="connsiteX39" fmla="*/ 615524 w 1050967"/>
                <a:gd name="connsiteY39" fmla="*/ 389784 h 699833"/>
                <a:gd name="connsiteX40" fmla="*/ 652469 w 1050967"/>
                <a:gd name="connsiteY40" fmla="*/ 371198 h 699833"/>
                <a:gd name="connsiteX41" fmla="*/ 693365 w 1050967"/>
                <a:gd name="connsiteY41" fmla="*/ 312205 h 699833"/>
                <a:gd name="connsiteX42" fmla="*/ 682212 w 1050967"/>
                <a:gd name="connsiteY42" fmla="*/ 256983 h 699833"/>
                <a:gd name="connsiteX43" fmla="*/ 709630 w 1050967"/>
                <a:gd name="connsiteY43" fmla="*/ 225601 h 699833"/>
                <a:gd name="connsiteX44" fmla="*/ 778873 w 1050967"/>
                <a:gd name="connsiteY44" fmla="*/ 216442 h 699833"/>
                <a:gd name="connsiteX45" fmla="*/ 814425 w 1050967"/>
                <a:gd name="connsiteY45" fmla="*/ 285267 h 699833"/>
                <a:gd name="connsiteX46" fmla="*/ 812566 w 1050967"/>
                <a:gd name="connsiteY46" fmla="*/ 324865 h 699833"/>
                <a:gd name="connsiteX47" fmla="*/ 752384 w 1050967"/>
                <a:gd name="connsiteY47" fmla="*/ 373353 h 699833"/>
                <a:gd name="connsiteX48" fmla="*/ 753547 w 1050967"/>
                <a:gd name="connsiteY48" fmla="*/ 422244 h 699833"/>
                <a:gd name="connsiteX49" fmla="*/ 944779 w 1050967"/>
                <a:gd name="connsiteY49" fmla="*/ 73000 h 699833"/>
                <a:gd name="connsiteX50" fmla="*/ 990553 w 1050967"/>
                <a:gd name="connsiteY50" fmla="*/ 84179 h 699833"/>
                <a:gd name="connsiteX51" fmla="*/ 1036562 w 1050967"/>
                <a:gd name="connsiteY51" fmla="*/ 61956 h 699833"/>
                <a:gd name="connsiteX52" fmla="*/ 1050968 w 1050967"/>
                <a:gd name="connsiteY52" fmla="*/ 120545 h 699833"/>
                <a:gd name="connsiteX53" fmla="*/ 954305 w 1050967"/>
                <a:gd name="connsiteY53" fmla="*/ 134687 h 699833"/>
                <a:gd name="connsiteX54" fmla="*/ 897145 w 1050967"/>
                <a:gd name="connsiteY54" fmla="*/ 185330 h 699833"/>
                <a:gd name="connsiteX55" fmla="*/ 794673 w 1050967"/>
                <a:gd name="connsiteY55" fmla="*/ 150580 h 699833"/>
                <a:gd name="connsiteX56" fmla="*/ 759123 w 1050967"/>
                <a:gd name="connsiteY56" fmla="*/ 206071 h 699833"/>
                <a:gd name="connsiteX57" fmla="*/ 686627 w 1050967"/>
                <a:gd name="connsiteY57" fmla="*/ 206879 h 699833"/>
                <a:gd name="connsiteX58" fmla="*/ 677564 w 1050967"/>
                <a:gd name="connsiteY58" fmla="*/ 156506 h 699833"/>
                <a:gd name="connsiteX59" fmla="*/ 709863 w 1050967"/>
                <a:gd name="connsiteY59" fmla="*/ 116908 h 699833"/>
                <a:gd name="connsiteX60" fmla="*/ 779571 w 1050967"/>
                <a:gd name="connsiteY60" fmla="*/ 114080 h 699833"/>
                <a:gd name="connsiteX61" fmla="*/ 798623 w 1050967"/>
                <a:gd name="connsiteY61" fmla="*/ 41618 h 699833"/>
                <a:gd name="connsiteX62" fmla="*/ 817910 w 1050967"/>
                <a:gd name="connsiteY62" fmla="*/ 0 h 699833"/>
                <a:gd name="connsiteX63" fmla="*/ 894357 w 1050967"/>
                <a:gd name="connsiteY63" fmla="*/ 55491 h 699833"/>
                <a:gd name="connsiteX64" fmla="*/ 944779 w 1050967"/>
                <a:gd name="connsiteY64" fmla="*/ 73000 h 699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50967" h="699833">
                  <a:moveTo>
                    <a:pt x="340641" y="560702"/>
                  </a:moveTo>
                  <a:lnTo>
                    <a:pt x="349006" y="576191"/>
                  </a:lnTo>
                  <a:lnTo>
                    <a:pt x="312293" y="603533"/>
                  </a:lnTo>
                  <a:lnTo>
                    <a:pt x="285572" y="589121"/>
                  </a:lnTo>
                  <a:lnTo>
                    <a:pt x="252112" y="599627"/>
                  </a:lnTo>
                  <a:lnTo>
                    <a:pt x="234918" y="625891"/>
                  </a:lnTo>
                  <a:lnTo>
                    <a:pt x="192395" y="613095"/>
                  </a:lnTo>
                  <a:lnTo>
                    <a:pt x="192860" y="591815"/>
                  </a:lnTo>
                  <a:lnTo>
                    <a:pt x="228876" y="564878"/>
                  </a:lnTo>
                  <a:lnTo>
                    <a:pt x="265821" y="570130"/>
                  </a:lnTo>
                  <a:lnTo>
                    <a:pt x="292543" y="551005"/>
                  </a:lnTo>
                  <a:lnTo>
                    <a:pt x="340641" y="560702"/>
                  </a:lnTo>
                  <a:close/>
                  <a:moveTo>
                    <a:pt x="753547" y="422244"/>
                  </a:moveTo>
                  <a:lnTo>
                    <a:pt x="728915" y="459687"/>
                  </a:lnTo>
                  <a:lnTo>
                    <a:pt x="740302" y="482988"/>
                  </a:lnTo>
                  <a:lnTo>
                    <a:pt x="706377" y="515582"/>
                  </a:lnTo>
                  <a:lnTo>
                    <a:pt x="623191" y="537132"/>
                  </a:lnTo>
                  <a:lnTo>
                    <a:pt x="508638" y="539960"/>
                  </a:lnTo>
                  <a:lnTo>
                    <a:pt x="415693" y="591680"/>
                  </a:lnTo>
                  <a:lnTo>
                    <a:pt x="372010" y="574305"/>
                  </a:lnTo>
                  <a:lnTo>
                    <a:pt x="369454" y="540364"/>
                  </a:lnTo>
                  <a:lnTo>
                    <a:pt x="256062" y="550466"/>
                  </a:lnTo>
                  <a:lnTo>
                    <a:pt x="178918" y="571881"/>
                  </a:lnTo>
                  <a:lnTo>
                    <a:pt x="102704" y="572689"/>
                  </a:lnTo>
                  <a:lnTo>
                    <a:pt x="168694" y="605822"/>
                  </a:lnTo>
                  <a:lnTo>
                    <a:pt x="125243" y="681382"/>
                  </a:lnTo>
                  <a:lnTo>
                    <a:pt x="83185" y="699834"/>
                  </a:lnTo>
                  <a:lnTo>
                    <a:pt x="51585" y="682729"/>
                  </a:lnTo>
                  <a:lnTo>
                    <a:pt x="67618" y="642861"/>
                  </a:lnTo>
                  <a:lnTo>
                    <a:pt x="26489" y="629931"/>
                  </a:lnTo>
                  <a:lnTo>
                    <a:pt x="0" y="599223"/>
                  </a:lnTo>
                  <a:lnTo>
                    <a:pt x="61576" y="585350"/>
                  </a:lnTo>
                  <a:lnTo>
                    <a:pt x="95732" y="556931"/>
                  </a:lnTo>
                  <a:lnTo>
                    <a:pt x="161258" y="533361"/>
                  </a:lnTo>
                  <a:lnTo>
                    <a:pt x="209125" y="501979"/>
                  </a:lnTo>
                  <a:lnTo>
                    <a:pt x="338782" y="488241"/>
                  </a:lnTo>
                  <a:lnTo>
                    <a:pt x="408490" y="497668"/>
                  </a:lnTo>
                  <a:lnTo>
                    <a:pt x="476572" y="414567"/>
                  </a:lnTo>
                  <a:lnTo>
                    <a:pt x="520023" y="437059"/>
                  </a:lnTo>
                  <a:lnTo>
                    <a:pt x="615524" y="389784"/>
                  </a:lnTo>
                  <a:lnTo>
                    <a:pt x="652469" y="371198"/>
                  </a:lnTo>
                  <a:lnTo>
                    <a:pt x="693365" y="312205"/>
                  </a:lnTo>
                  <a:lnTo>
                    <a:pt x="682212" y="256983"/>
                  </a:lnTo>
                  <a:lnTo>
                    <a:pt x="709630" y="225601"/>
                  </a:lnTo>
                  <a:lnTo>
                    <a:pt x="778873" y="216442"/>
                  </a:lnTo>
                  <a:lnTo>
                    <a:pt x="814425" y="285267"/>
                  </a:lnTo>
                  <a:lnTo>
                    <a:pt x="812566" y="324865"/>
                  </a:lnTo>
                  <a:lnTo>
                    <a:pt x="752384" y="373353"/>
                  </a:lnTo>
                  <a:lnTo>
                    <a:pt x="753547" y="422244"/>
                  </a:lnTo>
                  <a:close/>
                  <a:moveTo>
                    <a:pt x="944779" y="73000"/>
                  </a:moveTo>
                  <a:lnTo>
                    <a:pt x="990553" y="84179"/>
                  </a:lnTo>
                  <a:lnTo>
                    <a:pt x="1036562" y="61956"/>
                  </a:lnTo>
                  <a:lnTo>
                    <a:pt x="1050968" y="120545"/>
                  </a:lnTo>
                  <a:lnTo>
                    <a:pt x="954305" y="134687"/>
                  </a:lnTo>
                  <a:lnTo>
                    <a:pt x="897145" y="185330"/>
                  </a:lnTo>
                  <a:lnTo>
                    <a:pt x="794673" y="150580"/>
                  </a:lnTo>
                  <a:lnTo>
                    <a:pt x="759123" y="206071"/>
                  </a:lnTo>
                  <a:lnTo>
                    <a:pt x="686627" y="206879"/>
                  </a:lnTo>
                  <a:lnTo>
                    <a:pt x="677564" y="156506"/>
                  </a:lnTo>
                  <a:lnTo>
                    <a:pt x="709863" y="116908"/>
                  </a:lnTo>
                  <a:lnTo>
                    <a:pt x="779571" y="114080"/>
                  </a:lnTo>
                  <a:lnTo>
                    <a:pt x="798623" y="41618"/>
                  </a:lnTo>
                  <a:lnTo>
                    <a:pt x="817910" y="0"/>
                  </a:lnTo>
                  <a:lnTo>
                    <a:pt x="894357" y="55491"/>
                  </a:lnTo>
                  <a:lnTo>
                    <a:pt x="944779" y="7300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8" name="Figura a mano libera: forma 87">
              <a:extLst>
                <a:ext uri="{FF2B5EF4-FFF2-40B4-BE49-F238E27FC236}">
                  <a16:creationId xmlns:a16="http://schemas.microsoft.com/office/drawing/2014/main" id="{40B8DC4F-5516-4B50-8186-A376BDBB810F}"/>
                </a:ext>
              </a:extLst>
            </p:cNvPr>
            <p:cNvSpPr/>
            <p:nvPr/>
          </p:nvSpPr>
          <p:spPr>
            <a:xfrm>
              <a:off x="13251291" y="6427416"/>
              <a:ext cx="518628" cy="382376"/>
            </a:xfrm>
            <a:custGeom>
              <a:avLst/>
              <a:gdLst>
                <a:gd name="connsiteX0" fmla="*/ 462398 w 518628"/>
                <a:gd name="connsiteY0" fmla="*/ 239070 h 382376"/>
                <a:gd name="connsiteX1" fmla="*/ 500969 w 518628"/>
                <a:gd name="connsiteY1" fmla="*/ 269913 h 382376"/>
                <a:gd name="connsiteX2" fmla="*/ 455428 w 518628"/>
                <a:gd name="connsiteY2" fmla="*/ 284998 h 382376"/>
                <a:gd name="connsiteX3" fmla="*/ 439395 w 518628"/>
                <a:gd name="connsiteY3" fmla="*/ 300622 h 382376"/>
                <a:gd name="connsiteX4" fmla="*/ 414765 w 518628"/>
                <a:gd name="connsiteY4" fmla="*/ 303315 h 382376"/>
                <a:gd name="connsiteX5" fmla="*/ 405702 w 518628"/>
                <a:gd name="connsiteY5" fmla="*/ 329848 h 382376"/>
                <a:gd name="connsiteX6" fmla="*/ 384789 w 518628"/>
                <a:gd name="connsiteY6" fmla="*/ 344934 h 382376"/>
                <a:gd name="connsiteX7" fmla="*/ 372010 w 518628"/>
                <a:gd name="connsiteY7" fmla="*/ 369985 h 382376"/>
                <a:gd name="connsiteX8" fmla="*/ 345753 w 518628"/>
                <a:gd name="connsiteY8" fmla="*/ 382377 h 382376"/>
                <a:gd name="connsiteX9" fmla="*/ 252345 w 518628"/>
                <a:gd name="connsiteY9" fmla="*/ 344799 h 382376"/>
                <a:gd name="connsiteX10" fmla="*/ 247697 w 518628"/>
                <a:gd name="connsiteY10" fmla="*/ 322980 h 382376"/>
                <a:gd name="connsiteX11" fmla="*/ 11618 w 518628"/>
                <a:gd name="connsiteY11" fmla="*/ 246612 h 382376"/>
                <a:gd name="connsiteX12" fmla="*/ 465 w 518628"/>
                <a:gd name="connsiteY12" fmla="*/ 242437 h 382376"/>
                <a:gd name="connsiteX13" fmla="*/ 0 w 518628"/>
                <a:gd name="connsiteY13" fmla="*/ 202704 h 382376"/>
                <a:gd name="connsiteX14" fmla="*/ 18590 w 518628"/>
                <a:gd name="connsiteY14" fmla="*/ 187485 h 382376"/>
                <a:gd name="connsiteX15" fmla="*/ 50654 w 518628"/>
                <a:gd name="connsiteY15" fmla="*/ 162702 h 382376"/>
                <a:gd name="connsiteX16" fmla="*/ 74356 w 518628"/>
                <a:gd name="connsiteY16" fmla="*/ 135360 h 382376"/>
                <a:gd name="connsiteX17" fmla="*/ 45776 w 518628"/>
                <a:gd name="connsiteY17" fmla="*/ 92261 h 382376"/>
                <a:gd name="connsiteX18" fmla="*/ 38107 w 518628"/>
                <a:gd name="connsiteY18" fmla="*/ 73405 h 382376"/>
                <a:gd name="connsiteX19" fmla="*/ 7203 w 518628"/>
                <a:gd name="connsiteY19" fmla="*/ 47275 h 382376"/>
                <a:gd name="connsiteX20" fmla="*/ 47170 w 518628"/>
                <a:gd name="connsiteY20" fmla="*/ 24782 h 382376"/>
                <a:gd name="connsiteX21" fmla="*/ 91318 w 518628"/>
                <a:gd name="connsiteY21" fmla="*/ 0 h 382376"/>
                <a:gd name="connsiteX22" fmla="*/ 125243 w 518628"/>
                <a:gd name="connsiteY22" fmla="*/ 6330 h 382376"/>
                <a:gd name="connsiteX23" fmla="*/ 125243 w 518628"/>
                <a:gd name="connsiteY23" fmla="*/ 27476 h 382376"/>
                <a:gd name="connsiteX24" fmla="*/ 147550 w 518628"/>
                <a:gd name="connsiteY24" fmla="*/ 39733 h 382376"/>
                <a:gd name="connsiteX25" fmla="*/ 192860 w 518628"/>
                <a:gd name="connsiteY25" fmla="*/ 39733 h 382376"/>
                <a:gd name="connsiteX26" fmla="*/ 275348 w 518628"/>
                <a:gd name="connsiteY26" fmla="*/ 71788 h 382376"/>
                <a:gd name="connsiteX27" fmla="*/ 295796 w 518628"/>
                <a:gd name="connsiteY27" fmla="*/ 72058 h 382376"/>
                <a:gd name="connsiteX28" fmla="*/ 311131 w 518628"/>
                <a:gd name="connsiteY28" fmla="*/ 71115 h 382376"/>
                <a:gd name="connsiteX29" fmla="*/ 325537 w 518628"/>
                <a:gd name="connsiteY29" fmla="*/ 75425 h 382376"/>
                <a:gd name="connsiteX30" fmla="*/ 368989 w 518628"/>
                <a:gd name="connsiteY30" fmla="*/ 78388 h 382376"/>
                <a:gd name="connsiteX31" fmla="*/ 388275 w 518628"/>
                <a:gd name="connsiteY31" fmla="*/ 62764 h 382376"/>
                <a:gd name="connsiteX32" fmla="*/ 447759 w 518628"/>
                <a:gd name="connsiteY32" fmla="*/ 47006 h 382376"/>
                <a:gd name="connsiteX33" fmla="*/ 474016 w 518628"/>
                <a:gd name="connsiteY33" fmla="*/ 59666 h 382376"/>
                <a:gd name="connsiteX34" fmla="*/ 518629 w 518628"/>
                <a:gd name="connsiteY34" fmla="*/ 59666 h 382376"/>
                <a:gd name="connsiteX35" fmla="*/ 461700 w 518628"/>
                <a:gd name="connsiteY35" fmla="*/ 102362 h 382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18628" h="382376">
                  <a:moveTo>
                    <a:pt x="462398" y="239070"/>
                  </a:moveTo>
                  <a:lnTo>
                    <a:pt x="500969" y="269913"/>
                  </a:lnTo>
                  <a:lnTo>
                    <a:pt x="455428" y="284998"/>
                  </a:lnTo>
                  <a:lnTo>
                    <a:pt x="439395" y="300622"/>
                  </a:lnTo>
                  <a:lnTo>
                    <a:pt x="414765" y="303315"/>
                  </a:lnTo>
                  <a:lnTo>
                    <a:pt x="405702" y="329848"/>
                  </a:lnTo>
                  <a:lnTo>
                    <a:pt x="384789" y="344934"/>
                  </a:lnTo>
                  <a:lnTo>
                    <a:pt x="372010" y="369985"/>
                  </a:lnTo>
                  <a:lnTo>
                    <a:pt x="345753" y="382377"/>
                  </a:lnTo>
                  <a:lnTo>
                    <a:pt x="252345" y="344799"/>
                  </a:lnTo>
                  <a:lnTo>
                    <a:pt x="247697" y="322980"/>
                  </a:lnTo>
                  <a:lnTo>
                    <a:pt x="11618" y="246612"/>
                  </a:lnTo>
                  <a:lnTo>
                    <a:pt x="465" y="242437"/>
                  </a:lnTo>
                  <a:lnTo>
                    <a:pt x="0" y="202704"/>
                  </a:lnTo>
                  <a:lnTo>
                    <a:pt x="18590" y="187485"/>
                  </a:lnTo>
                  <a:lnTo>
                    <a:pt x="50654" y="162702"/>
                  </a:lnTo>
                  <a:lnTo>
                    <a:pt x="74356" y="135360"/>
                  </a:lnTo>
                  <a:lnTo>
                    <a:pt x="45776" y="92261"/>
                  </a:lnTo>
                  <a:lnTo>
                    <a:pt x="38107" y="73405"/>
                  </a:lnTo>
                  <a:lnTo>
                    <a:pt x="7203" y="47275"/>
                  </a:lnTo>
                  <a:lnTo>
                    <a:pt x="47170" y="24782"/>
                  </a:lnTo>
                  <a:lnTo>
                    <a:pt x="91318" y="0"/>
                  </a:lnTo>
                  <a:lnTo>
                    <a:pt x="125243" y="6330"/>
                  </a:lnTo>
                  <a:lnTo>
                    <a:pt x="125243" y="27476"/>
                  </a:lnTo>
                  <a:lnTo>
                    <a:pt x="147550" y="39733"/>
                  </a:lnTo>
                  <a:lnTo>
                    <a:pt x="192860" y="39733"/>
                  </a:lnTo>
                  <a:lnTo>
                    <a:pt x="275348" y="71788"/>
                  </a:lnTo>
                  <a:lnTo>
                    <a:pt x="295796" y="72058"/>
                  </a:lnTo>
                  <a:lnTo>
                    <a:pt x="311131" y="71115"/>
                  </a:lnTo>
                  <a:lnTo>
                    <a:pt x="325537" y="75425"/>
                  </a:lnTo>
                  <a:lnTo>
                    <a:pt x="368989" y="78388"/>
                  </a:lnTo>
                  <a:lnTo>
                    <a:pt x="388275" y="62764"/>
                  </a:lnTo>
                  <a:lnTo>
                    <a:pt x="447759" y="47006"/>
                  </a:lnTo>
                  <a:lnTo>
                    <a:pt x="474016" y="59666"/>
                  </a:lnTo>
                  <a:lnTo>
                    <a:pt x="518629" y="59666"/>
                  </a:lnTo>
                  <a:lnTo>
                    <a:pt x="461700" y="102362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89" name="Figura a mano libera: forma 88">
              <a:extLst>
                <a:ext uri="{FF2B5EF4-FFF2-40B4-BE49-F238E27FC236}">
                  <a16:creationId xmlns:a16="http://schemas.microsoft.com/office/drawing/2014/main" id="{7FB83DE4-209A-48A4-A137-BE8589A8C7CE}"/>
                </a:ext>
              </a:extLst>
            </p:cNvPr>
            <p:cNvSpPr/>
            <p:nvPr/>
          </p:nvSpPr>
          <p:spPr>
            <a:xfrm>
              <a:off x="15568624" y="4826660"/>
              <a:ext cx="703354" cy="201357"/>
            </a:xfrm>
            <a:custGeom>
              <a:avLst/>
              <a:gdLst>
                <a:gd name="connsiteX0" fmla="*/ 97590 w 703354"/>
                <a:gd name="connsiteY0" fmla="*/ 52932 h 201357"/>
                <a:gd name="connsiteX1" fmla="*/ 112229 w 703354"/>
                <a:gd name="connsiteY1" fmla="*/ 30574 h 201357"/>
                <a:gd name="connsiteX2" fmla="*/ 154984 w 703354"/>
                <a:gd name="connsiteY2" fmla="*/ 23301 h 201357"/>
                <a:gd name="connsiteX3" fmla="*/ 262335 w 703354"/>
                <a:gd name="connsiteY3" fmla="*/ 40945 h 201357"/>
                <a:gd name="connsiteX4" fmla="*/ 272326 w 703354"/>
                <a:gd name="connsiteY4" fmla="*/ 10775 h 201357"/>
                <a:gd name="connsiteX5" fmla="*/ 309272 w 703354"/>
                <a:gd name="connsiteY5" fmla="*/ 0 h 201357"/>
                <a:gd name="connsiteX6" fmla="*/ 402216 w 703354"/>
                <a:gd name="connsiteY6" fmla="*/ 21685 h 201357"/>
                <a:gd name="connsiteX7" fmla="*/ 425916 w 703354"/>
                <a:gd name="connsiteY7" fmla="*/ 16028 h 201357"/>
                <a:gd name="connsiteX8" fmla="*/ 533964 w 703354"/>
                <a:gd name="connsiteY8" fmla="*/ 17375 h 201357"/>
                <a:gd name="connsiteX9" fmla="*/ 630626 w 703354"/>
                <a:gd name="connsiteY9" fmla="*/ 22762 h 201357"/>
                <a:gd name="connsiteX10" fmla="*/ 663157 w 703354"/>
                <a:gd name="connsiteY10" fmla="*/ 41214 h 201357"/>
                <a:gd name="connsiteX11" fmla="*/ 703355 w 703354"/>
                <a:gd name="connsiteY11" fmla="*/ 48622 h 201357"/>
                <a:gd name="connsiteX12" fmla="*/ 694294 w 703354"/>
                <a:gd name="connsiteY12" fmla="*/ 60205 h 201357"/>
                <a:gd name="connsiteX13" fmla="*/ 591589 w 703354"/>
                <a:gd name="connsiteY13" fmla="*/ 87547 h 201357"/>
                <a:gd name="connsiteX14" fmla="*/ 568353 w 703354"/>
                <a:gd name="connsiteY14" fmla="*/ 107480 h 201357"/>
                <a:gd name="connsiteX15" fmla="*/ 484704 w 703354"/>
                <a:gd name="connsiteY15" fmla="*/ 113407 h 201357"/>
                <a:gd name="connsiteX16" fmla="*/ 460074 w 703354"/>
                <a:gd name="connsiteY16" fmla="*/ 145058 h 201357"/>
                <a:gd name="connsiteX17" fmla="*/ 391062 w 703354"/>
                <a:gd name="connsiteY17" fmla="*/ 138458 h 201357"/>
                <a:gd name="connsiteX18" fmla="*/ 346216 w 703354"/>
                <a:gd name="connsiteY18" fmla="*/ 148156 h 201357"/>
                <a:gd name="connsiteX19" fmla="*/ 283944 w 703354"/>
                <a:gd name="connsiteY19" fmla="*/ 171322 h 201357"/>
                <a:gd name="connsiteX20" fmla="*/ 293006 w 703354"/>
                <a:gd name="connsiteY20" fmla="*/ 182770 h 201357"/>
                <a:gd name="connsiteX21" fmla="*/ 274418 w 703354"/>
                <a:gd name="connsiteY21" fmla="*/ 193949 h 201357"/>
                <a:gd name="connsiteX22" fmla="*/ 151267 w 703354"/>
                <a:gd name="connsiteY22" fmla="*/ 201357 h 201357"/>
                <a:gd name="connsiteX23" fmla="*/ 70637 w 703354"/>
                <a:gd name="connsiteY23" fmla="*/ 185599 h 201357"/>
                <a:gd name="connsiteX24" fmla="*/ 0 w 703354"/>
                <a:gd name="connsiteY24" fmla="*/ 189370 h 201357"/>
                <a:gd name="connsiteX25" fmla="*/ 6273 w 703354"/>
                <a:gd name="connsiteY25" fmla="*/ 161086 h 201357"/>
                <a:gd name="connsiteX26" fmla="*/ 77144 w 703354"/>
                <a:gd name="connsiteY26" fmla="*/ 169302 h 201357"/>
                <a:gd name="connsiteX27" fmla="*/ 101076 w 703354"/>
                <a:gd name="connsiteY27" fmla="*/ 154082 h 201357"/>
                <a:gd name="connsiteX28" fmla="*/ 150569 w 703354"/>
                <a:gd name="connsiteY28" fmla="*/ 158931 h 201357"/>
                <a:gd name="connsiteX29" fmla="*/ 233987 w 703354"/>
                <a:gd name="connsiteY29" fmla="*/ 123373 h 201357"/>
                <a:gd name="connsiteX30" fmla="*/ 156843 w 703354"/>
                <a:gd name="connsiteY30" fmla="*/ 96975 h 201357"/>
                <a:gd name="connsiteX31" fmla="*/ 110371 w 703354"/>
                <a:gd name="connsiteY31" fmla="*/ 109501 h 201357"/>
                <a:gd name="connsiteX32" fmla="*/ 62272 w 703354"/>
                <a:gd name="connsiteY32" fmla="*/ 90645 h 201357"/>
                <a:gd name="connsiteX33" fmla="*/ 116877 w 703354"/>
                <a:gd name="connsiteY33" fmla="*/ 57916 h 201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03354" h="201357">
                  <a:moveTo>
                    <a:pt x="97590" y="52932"/>
                  </a:moveTo>
                  <a:lnTo>
                    <a:pt x="112229" y="30574"/>
                  </a:lnTo>
                  <a:lnTo>
                    <a:pt x="154984" y="23301"/>
                  </a:lnTo>
                  <a:lnTo>
                    <a:pt x="262335" y="40945"/>
                  </a:lnTo>
                  <a:lnTo>
                    <a:pt x="272326" y="10775"/>
                  </a:lnTo>
                  <a:lnTo>
                    <a:pt x="309272" y="0"/>
                  </a:lnTo>
                  <a:lnTo>
                    <a:pt x="402216" y="21685"/>
                  </a:lnTo>
                  <a:lnTo>
                    <a:pt x="425916" y="16028"/>
                  </a:lnTo>
                  <a:lnTo>
                    <a:pt x="533964" y="17375"/>
                  </a:lnTo>
                  <a:lnTo>
                    <a:pt x="630626" y="22762"/>
                  </a:lnTo>
                  <a:lnTo>
                    <a:pt x="663157" y="41214"/>
                  </a:lnTo>
                  <a:lnTo>
                    <a:pt x="703355" y="48622"/>
                  </a:lnTo>
                  <a:lnTo>
                    <a:pt x="694294" y="60205"/>
                  </a:lnTo>
                  <a:lnTo>
                    <a:pt x="591589" y="87547"/>
                  </a:lnTo>
                  <a:lnTo>
                    <a:pt x="568353" y="107480"/>
                  </a:lnTo>
                  <a:lnTo>
                    <a:pt x="484704" y="113407"/>
                  </a:lnTo>
                  <a:lnTo>
                    <a:pt x="460074" y="145058"/>
                  </a:lnTo>
                  <a:lnTo>
                    <a:pt x="391062" y="138458"/>
                  </a:lnTo>
                  <a:lnTo>
                    <a:pt x="346216" y="148156"/>
                  </a:lnTo>
                  <a:lnTo>
                    <a:pt x="283944" y="171322"/>
                  </a:lnTo>
                  <a:lnTo>
                    <a:pt x="293006" y="182770"/>
                  </a:lnTo>
                  <a:lnTo>
                    <a:pt x="274418" y="193949"/>
                  </a:lnTo>
                  <a:lnTo>
                    <a:pt x="151267" y="201357"/>
                  </a:lnTo>
                  <a:lnTo>
                    <a:pt x="70637" y="185599"/>
                  </a:lnTo>
                  <a:lnTo>
                    <a:pt x="0" y="189370"/>
                  </a:lnTo>
                  <a:lnTo>
                    <a:pt x="6273" y="161086"/>
                  </a:lnTo>
                  <a:lnTo>
                    <a:pt x="77144" y="169302"/>
                  </a:lnTo>
                  <a:lnTo>
                    <a:pt x="101076" y="154082"/>
                  </a:lnTo>
                  <a:lnTo>
                    <a:pt x="150569" y="158931"/>
                  </a:lnTo>
                  <a:lnTo>
                    <a:pt x="233987" y="123373"/>
                  </a:lnTo>
                  <a:lnTo>
                    <a:pt x="156843" y="96975"/>
                  </a:lnTo>
                  <a:lnTo>
                    <a:pt x="110371" y="109501"/>
                  </a:lnTo>
                  <a:lnTo>
                    <a:pt x="62272" y="90645"/>
                  </a:lnTo>
                  <a:lnTo>
                    <a:pt x="116877" y="5791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0" name="Figura a mano libera: forma 89">
              <a:extLst>
                <a:ext uri="{FF2B5EF4-FFF2-40B4-BE49-F238E27FC236}">
                  <a16:creationId xmlns:a16="http://schemas.microsoft.com/office/drawing/2014/main" id="{014361A1-E3E6-47C8-9103-AB0214262929}"/>
                </a:ext>
              </a:extLst>
            </p:cNvPr>
            <p:cNvSpPr/>
            <p:nvPr/>
          </p:nvSpPr>
          <p:spPr>
            <a:xfrm>
              <a:off x="17710987" y="6081540"/>
              <a:ext cx="343197" cy="157045"/>
            </a:xfrm>
            <a:custGeom>
              <a:avLst/>
              <a:gdLst>
                <a:gd name="connsiteX0" fmla="*/ 74821 w 343197"/>
                <a:gd name="connsiteY0" fmla="*/ 151523 h 157045"/>
                <a:gd name="connsiteX1" fmla="*/ 48331 w 343197"/>
                <a:gd name="connsiteY1" fmla="*/ 131589 h 157045"/>
                <a:gd name="connsiteX2" fmla="*/ 15569 w 343197"/>
                <a:gd name="connsiteY2" fmla="*/ 91991 h 157045"/>
                <a:gd name="connsiteX3" fmla="*/ 0 w 343197"/>
                <a:gd name="connsiteY3" fmla="*/ 45524 h 157045"/>
                <a:gd name="connsiteX4" fmla="*/ 41826 w 343197"/>
                <a:gd name="connsiteY4" fmla="*/ 13469 h 157045"/>
                <a:gd name="connsiteX5" fmla="*/ 125940 w 343197"/>
                <a:gd name="connsiteY5" fmla="*/ 6061 h 157045"/>
                <a:gd name="connsiteX6" fmla="*/ 187051 w 343197"/>
                <a:gd name="connsiteY6" fmla="*/ 11583 h 157045"/>
                <a:gd name="connsiteX7" fmla="*/ 240727 w 343197"/>
                <a:gd name="connsiteY7" fmla="*/ 26803 h 157045"/>
                <a:gd name="connsiteX8" fmla="*/ 270235 w 343197"/>
                <a:gd name="connsiteY8" fmla="*/ 0 h 157045"/>
                <a:gd name="connsiteX9" fmla="*/ 328094 w 343197"/>
                <a:gd name="connsiteY9" fmla="*/ 14277 h 157045"/>
                <a:gd name="connsiteX10" fmla="*/ 343197 w 343197"/>
                <a:gd name="connsiteY10" fmla="*/ 40136 h 157045"/>
                <a:gd name="connsiteX11" fmla="*/ 335065 w 343197"/>
                <a:gd name="connsiteY11" fmla="*/ 86200 h 157045"/>
                <a:gd name="connsiteX12" fmla="*/ 225623 w 343197"/>
                <a:gd name="connsiteY12" fmla="*/ 115696 h 157045"/>
                <a:gd name="connsiteX13" fmla="*/ 254203 w 343197"/>
                <a:gd name="connsiteY13" fmla="*/ 138997 h 157045"/>
                <a:gd name="connsiteX14" fmla="*/ 185888 w 343197"/>
                <a:gd name="connsiteY14" fmla="*/ 141691 h 157045"/>
                <a:gd name="connsiteX15" fmla="*/ 129425 w 343197"/>
                <a:gd name="connsiteY15" fmla="*/ 157045 h 157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3197" h="157045">
                  <a:moveTo>
                    <a:pt x="74821" y="151523"/>
                  </a:moveTo>
                  <a:lnTo>
                    <a:pt x="48331" y="131589"/>
                  </a:lnTo>
                  <a:lnTo>
                    <a:pt x="15569" y="91991"/>
                  </a:lnTo>
                  <a:lnTo>
                    <a:pt x="0" y="45524"/>
                  </a:lnTo>
                  <a:lnTo>
                    <a:pt x="41826" y="13469"/>
                  </a:lnTo>
                  <a:lnTo>
                    <a:pt x="125940" y="6061"/>
                  </a:lnTo>
                  <a:lnTo>
                    <a:pt x="187051" y="11583"/>
                  </a:lnTo>
                  <a:lnTo>
                    <a:pt x="240727" y="26803"/>
                  </a:lnTo>
                  <a:lnTo>
                    <a:pt x="270235" y="0"/>
                  </a:lnTo>
                  <a:lnTo>
                    <a:pt x="328094" y="14277"/>
                  </a:lnTo>
                  <a:lnTo>
                    <a:pt x="343197" y="40136"/>
                  </a:lnTo>
                  <a:lnTo>
                    <a:pt x="335065" y="86200"/>
                  </a:lnTo>
                  <a:lnTo>
                    <a:pt x="225623" y="115696"/>
                  </a:lnTo>
                  <a:lnTo>
                    <a:pt x="254203" y="138997"/>
                  </a:lnTo>
                  <a:lnTo>
                    <a:pt x="185888" y="141691"/>
                  </a:lnTo>
                  <a:lnTo>
                    <a:pt x="129425" y="15704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1" name="Figura a mano libera: forma 90">
              <a:extLst>
                <a:ext uri="{FF2B5EF4-FFF2-40B4-BE49-F238E27FC236}">
                  <a16:creationId xmlns:a16="http://schemas.microsoft.com/office/drawing/2014/main" id="{D356767F-5327-4E82-9726-13CA18326877}"/>
                </a:ext>
              </a:extLst>
            </p:cNvPr>
            <p:cNvSpPr/>
            <p:nvPr/>
          </p:nvSpPr>
          <p:spPr>
            <a:xfrm>
              <a:off x="19139076" y="4842823"/>
              <a:ext cx="424290" cy="262504"/>
            </a:xfrm>
            <a:custGeom>
              <a:avLst/>
              <a:gdLst>
                <a:gd name="connsiteX0" fmla="*/ 415228 w 424290"/>
                <a:gd name="connsiteY0" fmla="*/ 30170 h 262504"/>
                <a:gd name="connsiteX1" fmla="*/ 424291 w 424290"/>
                <a:gd name="connsiteY1" fmla="*/ 39194 h 262504"/>
                <a:gd name="connsiteX2" fmla="*/ 399660 w 424290"/>
                <a:gd name="connsiteY2" fmla="*/ 36096 h 262504"/>
                <a:gd name="connsiteX3" fmla="*/ 371312 w 424290"/>
                <a:gd name="connsiteY3" fmla="*/ 53201 h 262504"/>
                <a:gd name="connsiteX4" fmla="*/ 351794 w 424290"/>
                <a:gd name="connsiteY4" fmla="*/ 70441 h 262504"/>
                <a:gd name="connsiteX5" fmla="*/ 354350 w 424290"/>
                <a:gd name="connsiteY5" fmla="*/ 106403 h 262504"/>
                <a:gd name="connsiteX6" fmla="*/ 320657 w 424290"/>
                <a:gd name="connsiteY6" fmla="*/ 117312 h 262504"/>
                <a:gd name="connsiteX7" fmla="*/ 309039 w 424290"/>
                <a:gd name="connsiteY7" fmla="*/ 126067 h 262504"/>
                <a:gd name="connsiteX8" fmla="*/ 284409 w 424290"/>
                <a:gd name="connsiteY8" fmla="*/ 140613 h 262504"/>
                <a:gd name="connsiteX9" fmla="*/ 240958 w 424290"/>
                <a:gd name="connsiteY9" fmla="*/ 148695 h 262504"/>
                <a:gd name="connsiteX10" fmla="*/ 212843 w 424290"/>
                <a:gd name="connsiteY10" fmla="*/ 161894 h 262504"/>
                <a:gd name="connsiteX11" fmla="*/ 210751 w 424290"/>
                <a:gd name="connsiteY11" fmla="*/ 183040 h 262504"/>
                <a:gd name="connsiteX12" fmla="*/ 203083 w 424290"/>
                <a:gd name="connsiteY12" fmla="*/ 188427 h 262504"/>
                <a:gd name="connsiteX13" fmla="*/ 229107 w 424290"/>
                <a:gd name="connsiteY13" fmla="*/ 196239 h 262504"/>
                <a:gd name="connsiteX14" fmla="*/ 266053 w 424290"/>
                <a:gd name="connsiteY14" fmla="*/ 217520 h 262504"/>
                <a:gd name="connsiteX15" fmla="*/ 256526 w 424290"/>
                <a:gd name="connsiteY15" fmla="*/ 229103 h 262504"/>
                <a:gd name="connsiteX16" fmla="*/ 228876 w 424290"/>
                <a:gd name="connsiteY16" fmla="*/ 232200 h 262504"/>
                <a:gd name="connsiteX17" fmla="*/ 182868 w 424290"/>
                <a:gd name="connsiteY17" fmla="*/ 234490 h 262504"/>
                <a:gd name="connsiteX18" fmla="*/ 157541 w 424290"/>
                <a:gd name="connsiteY18" fmla="*/ 256040 h 262504"/>
                <a:gd name="connsiteX19" fmla="*/ 128263 w 424290"/>
                <a:gd name="connsiteY19" fmla="*/ 254424 h 262504"/>
                <a:gd name="connsiteX20" fmla="*/ 124314 w 424290"/>
                <a:gd name="connsiteY20" fmla="*/ 258734 h 262504"/>
                <a:gd name="connsiteX21" fmla="*/ 92712 w 424290"/>
                <a:gd name="connsiteY21" fmla="*/ 249710 h 262504"/>
                <a:gd name="connsiteX22" fmla="*/ 84812 w 424290"/>
                <a:gd name="connsiteY22" fmla="*/ 258599 h 262504"/>
                <a:gd name="connsiteX23" fmla="*/ 65758 w 424290"/>
                <a:gd name="connsiteY23" fmla="*/ 262505 h 262504"/>
                <a:gd name="connsiteX24" fmla="*/ 63434 w 424290"/>
                <a:gd name="connsiteY24" fmla="*/ 253616 h 262504"/>
                <a:gd name="connsiteX25" fmla="*/ 46472 w 424290"/>
                <a:gd name="connsiteY25" fmla="*/ 249306 h 262504"/>
                <a:gd name="connsiteX26" fmla="*/ 29045 w 424290"/>
                <a:gd name="connsiteY26" fmla="*/ 241629 h 262504"/>
                <a:gd name="connsiteX27" fmla="*/ 46937 w 424290"/>
                <a:gd name="connsiteY27" fmla="*/ 220483 h 262504"/>
                <a:gd name="connsiteX28" fmla="*/ 62272 w 424290"/>
                <a:gd name="connsiteY28" fmla="*/ 214826 h 262504"/>
                <a:gd name="connsiteX29" fmla="*/ 56463 w 424290"/>
                <a:gd name="connsiteY29" fmla="*/ 206071 h 262504"/>
                <a:gd name="connsiteX30" fmla="*/ 72962 w 424290"/>
                <a:gd name="connsiteY30" fmla="*/ 179942 h 262504"/>
                <a:gd name="connsiteX31" fmla="*/ 68547 w 424290"/>
                <a:gd name="connsiteY31" fmla="*/ 171995 h 262504"/>
                <a:gd name="connsiteX32" fmla="*/ 30672 w 424290"/>
                <a:gd name="connsiteY32" fmla="*/ 166608 h 262504"/>
                <a:gd name="connsiteX33" fmla="*/ 0 w 424290"/>
                <a:gd name="connsiteY33" fmla="*/ 153543 h 262504"/>
                <a:gd name="connsiteX34" fmla="*/ 52979 w 424290"/>
                <a:gd name="connsiteY34" fmla="*/ 121892 h 262504"/>
                <a:gd name="connsiteX35" fmla="*/ 124778 w 424290"/>
                <a:gd name="connsiteY35" fmla="*/ 95224 h 262504"/>
                <a:gd name="connsiteX36" fmla="*/ 169623 w 424290"/>
                <a:gd name="connsiteY36" fmla="*/ 59531 h 262504"/>
                <a:gd name="connsiteX37" fmla="*/ 200527 w 424290"/>
                <a:gd name="connsiteY37" fmla="*/ 75290 h 262504"/>
                <a:gd name="connsiteX38" fmla="*/ 256758 w 424290"/>
                <a:gd name="connsiteY38" fmla="*/ 77175 h 262504"/>
                <a:gd name="connsiteX39" fmla="*/ 246534 w 424290"/>
                <a:gd name="connsiteY39" fmla="*/ 50642 h 262504"/>
                <a:gd name="connsiteX40" fmla="*/ 347147 w 424290"/>
                <a:gd name="connsiteY40" fmla="*/ 28688 h 262504"/>
                <a:gd name="connsiteX41" fmla="*/ 373171 w 424290"/>
                <a:gd name="connsiteY41" fmla="*/ 0 h 262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24290" h="262504">
                  <a:moveTo>
                    <a:pt x="415228" y="30170"/>
                  </a:moveTo>
                  <a:lnTo>
                    <a:pt x="424291" y="39194"/>
                  </a:lnTo>
                  <a:lnTo>
                    <a:pt x="399660" y="36096"/>
                  </a:lnTo>
                  <a:lnTo>
                    <a:pt x="371312" y="53201"/>
                  </a:lnTo>
                  <a:lnTo>
                    <a:pt x="351794" y="70441"/>
                  </a:lnTo>
                  <a:lnTo>
                    <a:pt x="354350" y="106403"/>
                  </a:lnTo>
                  <a:lnTo>
                    <a:pt x="320657" y="117312"/>
                  </a:lnTo>
                  <a:lnTo>
                    <a:pt x="309039" y="126067"/>
                  </a:lnTo>
                  <a:lnTo>
                    <a:pt x="284409" y="140613"/>
                  </a:lnTo>
                  <a:lnTo>
                    <a:pt x="240958" y="148695"/>
                  </a:lnTo>
                  <a:lnTo>
                    <a:pt x="212843" y="161894"/>
                  </a:lnTo>
                  <a:lnTo>
                    <a:pt x="210751" y="183040"/>
                  </a:lnTo>
                  <a:lnTo>
                    <a:pt x="203083" y="188427"/>
                  </a:lnTo>
                  <a:lnTo>
                    <a:pt x="229107" y="196239"/>
                  </a:lnTo>
                  <a:lnTo>
                    <a:pt x="266053" y="217520"/>
                  </a:lnTo>
                  <a:lnTo>
                    <a:pt x="256526" y="229103"/>
                  </a:lnTo>
                  <a:lnTo>
                    <a:pt x="228876" y="232200"/>
                  </a:lnTo>
                  <a:lnTo>
                    <a:pt x="182868" y="234490"/>
                  </a:lnTo>
                  <a:lnTo>
                    <a:pt x="157541" y="256040"/>
                  </a:lnTo>
                  <a:lnTo>
                    <a:pt x="128263" y="254424"/>
                  </a:lnTo>
                  <a:lnTo>
                    <a:pt x="124314" y="258734"/>
                  </a:lnTo>
                  <a:lnTo>
                    <a:pt x="92712" y="249710"/>
                  </a:lnTo>
                  <a:lnTo>
                    <a:pt x="84812" y="258599"/>
                  </a:lnTo>
                  <a:lnTo>
                    <a:pt x="65758" y="262505"/>
                  </a:lnTo>
                  <a:lnTo>
                    <a:pt x="63434" y="253616"/>
                  </a:lnTo>
                  <a:lnTo>
                    <a:pt x="46472" y="249306"/>
                  </a:lnTo>
                  <a:lnTo>
                    <a:pt x="29045" y="241629"/>
                  </a:lnTo>
                  <a:lnTo>
                    <a:pt x="46937" y="220483"/>
                  </a:lnTo>
                  <a:lnTo>
                    <a:pt x="62272" y="214826"/>
                  </a:lnTo>
                  <a:lnTo>
                    <a:pt x="56463" y="206071"/>
                  </a:lnTo>
                  <a:lnTo>
                    <a:pt x="72962" y="179942"/>
                  </a:lnTo>
                  <a:lnTo>
                    <a:pt x="68547" y="171995"/>
                  </a:lnTo>
                  <a:lnTo>
                    <a:pt x="30672" y="166608"/>
                  </a:lnTo>
                  <a:lnTo>
                    <a:pt x="0" y="153543"/>
                  </a:lnTo>
                  <a:lnTo>
                    <a:pt x="52979" y="121892"/>
                  </a:lnTo>
                  <a:lnTo>
                    <a:pt x="124778" y="95224"/>
                  </a:lnTo>
                  <a:lnTo>
                    <a:pt x="169623" y="59531"/>
                  </a:lnTo>
                  <a:lnTo>
                    <a:pt x="200527" y="75290"/>
                  </a:lnTo>
                  <a:lnTo>
                    <a:pt x="256758" y="77175"/>
                  </a:lnTo>
                  <a:lnTo>
                    <a:pt x="246534" y="50642"/>
                  </a:lnTo>
                  <a:lnTo>
                    <a:pt x="347147" y="28688"/>
                  </a:lnTo>
                  <a:lnTo>
                    <a:pt x="373171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2" name="Figura a mano libera: forma 91">
              <a:extLst>
                <a:ext uri="{FF2B5EF4-FFF2-40B4-BE49-F238E27FC236}">
                  <a16:creationId xmlns:a16="http://schemas.microsoft.com/office/drawing/2014/main" id="{42AAE200-7140-40C4-9C61-68BAA8D5F51C}"/>
                </a:ext>
              </a:extLst>
            </p:cNvPr>
            <p:cNvSpPr/>
            <p:nvPr/>
          </p:nvSpPr>
          <p:spPr>
            <a:xfrm>
              <a:off x="19259671" y="5060342"/>
              <a:ext cx="218186" cy="197586"/>
            </a:xfrm>
            <a:custGeom>
              <a:avLst/>
              <a:gdLst>
                <a:gd name="connsiteX0" fmla="*/ 145458 w 218186"/>
                <a:gd name="connsiteY0" fmla="*/ 0 h 197586"/>
                <a:gd name="connsiteX1" fmla="*/ 201689 w 218186"/>
                <a:gd name="connsiteY1" fmla="*/ 56299 h 197586"/>
                <a:gd name="connsiteX2" fmla="*/ 217722 w 218186"/>
                <a:gd name="connsiteY2" fmla="*/ 86873 h 197586"/>
                <a:gd name="connsiteX3" fmla="*/ 218187 w 218186"/>
                <a:gd name="connsiteY3" fmla="*/ 140479 h 197586"/>
                <a:gd name="connsiteX4" fmla="*/ 193789 w 218186"/>
                <a:gd name="connsiteY4" fmla="*/ 165800 h 197586"/>
                <a:gd name="connsiteX5" fmla="*/ 134769 w 218186"/>
                <a:gd name="connsiteY5" fmla="*/ 174689 h 197586"/>
                <a:gd name="connsiteX6" fmla="*/ 82720 w 218186"/>
                <a:gd name="connsiteY6" fmla="*/ 193680 h 197586"/>
                <a:gd name="connsiteX7" fmla="*/ 23934 w 218186"/>
                <a:gd name="connsiteY7" fmla="*/ 197586 h 197586"/>
                <a:gd name="connsiteX8" fmla="*/ 16731 w 218186"/>
                <a:gd name="connsiteY8" fmla="*/ 172669 h 197586"/>
                <a:gd name="connsiteX9" fmla="*/ 28812 w 218186"/>
                <a:gd name="connsiteY9" fmla="*/ 138054 h 197586"/>
                <a:gd name="connsiteX10" fmla="*/ 0 w 218186"/>
                <a:gd name="connsiteY10" fmla="*/ 89567 h 197586"/>
                <a:gd name="connsiteX11" fmla="*/ 48331 w 218186"/>
                <a:gd name="connsiteY11" fmla="*/ 81620 h 197586"/>
                <a:gd name="connsiteX12" fmla="*/ 3719 w 218186"/>
                <a:gd name="connsiteY12" fmla="*/ 41214 h 197586"/>
                <a:gd name="connsiteX13" fmla="*/ 7668 w 218186"/>
                <a:gd name="connsiteY13" fmla="*/ 36904 h 197586"/>
                <a:gd name="connsiteX14" fmla="*/ 36946 w 218186"/>
                <a:gd name="connsiteY14" fmla="*/ 38521 h 197586"/>
                <a:gd name="connsiteX15" fmla="*/ 62272 w 218186"/>
                <a:gd name="connsiteY15" fmla="*/ 16971 h 197586"/>
                <a:gd name="connsiteX16" fmla="*/ 108281 w 218186"/>
                <a:gd name="connsiteY16" fmla="*/ 14681 h 197586"/>
                <a:gd name="connsiteX17" fmla="*/ 135930 w 218186"/>
                <a:gd name="connsiteY17" fmla="*/ 11583 h 1975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8186" h="197586">
                  <a:moveTo>
                    <a:pt x="145458" y="0"/>
                  </a:moveTo>
                  <a:lnTo>
                    <a:pt x="201689" y="56299"/>
                  </a:lnTo>
                  <a:lnTo>
                    <a:pt x="217722" y="86873"/>
                  </a:lnTo>
                  <a:lnTo>
                    <a:pt x="218187" y="140479"/>
                  </a:lnTo>
                  <a:lnTo>
                    <a:pt x="193789" y="165800"/>
                  </a:lnTo>
                  <a:lnTo>
                    <a:pt x="134769" y="174689"/>
                  </a:lnTo>
                  <a:lnTo>
                    <a:pt x="82720" y="193680"/>
                  </a:lnTo>
                  <a:lnTo>
                    <a:pt x="23934" y="197586"/>
                  </a:lnTo>
                  <a:lnTo>
                    <a:pt x="16731" y="172669"/>
                  </a:lnTo>
                  <a:lnTo>
                    <a:pt x="28812" y="138054"/>
                  </a:lnTo>
                  <a:lnTo>
                    <a:pt x="0" y="89567"/>
                  </a:lnTo>
                  <a:lnTo>
                    <a:pt x="48331" y="81620"/>
                  </a:lnTo>
                  <a:lnTo>
                    <a:pt x="3719" y="41214"/>
                  </a:lnTo>
                  <a:lnTo>
                    <a:pt x="7668" y="36904"/>
                  </a:lnTo>
                  <a:lnTo>
                    <a:pt x="36946" y="38521"/>
                  </a:lnTo>
                  <a:lnTo>
                    <a:pt x="62272" y="16971"/>
                  </a:lnTo>
                  <a:lnTo>
                    <a:pt x="108281" y="14681"/>
                  </a:lnTo>
                  <a:lnTo>
                    <a:pt x="135930" y="1158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3" name="Figura a mano libera: forma 92">
              <a:extLst>
                <a:ext uri="{FF2B5EF4-FFF2-40B4-BE49-F238E27FC236}">
                  <a16:creationId xmlns:a16="http://schemas.microsoft.com/office/drawing/2014/main" id="{AE0C4C84-70F4-4AE5-8746-CCD65A264DA4}"/>
                </a:ext>
              </a:extLst>
            </p:cNvPr>
            <p:cNvSpPr/>
            <p:nvPr/>
          </p:nvSpPr>
          <p:spPr>
            <a:xfrm>
              <a:off x="12350662" y="4828007"/>
              <a:ext cx="111067" cy="72865"/>
            </a:xfrm>
            <a:custGeom>
              <a:avLst/>
              <a:gdLst>
                <a:gd name="connsiteX0" fmla="*/ 45077 w 111067"/>
                <a:gd name="connsiteY0" fmla="*/ 62495 h 72865"/>
                <a:gd name="connsiteX1" fmla="*/ 42057 w 111067"/>
                <a:gd name="connsiteY1" fmla="*/ 72866 h 72865"/>
                <a:gd name="connsiteX2" fmla="*/ 33691 w 111067"/>
                <a:gd name="connsiteY2" fmla="*/ 72462 h 72865"/>
                <a:gd name="connsiteX3" fmla="*/ 29509 w 111067"/>
                <a:gd name="connsiteY3" fmla="*/ 54010 h 72865"/>
                <a:gd name="connsiteX4" fmla="*/ 13941 w 111067"/>
                <a:gd name="connsiteY4" fmla="*/ 48891 h 72865"/>
                <a:gd name="connsiteX5" fmla="*/ 0 w 111067"/>
                <a:gd name="connsiteY5" fmla="*/ 35154 h 72865"/>
                <a:gd name="connsiteX6" fmla="*/ 12082 w 111067"/>
                <a:gd name="connsiteY6" fmla="*/ 23705 h 72865"/>
                <a:gd name="connsiteX7" fmla="*/ 27650 w 111067"/>
                <a:gd name="connsiteY7" fmla="*/ 19934 h 72865"/>
                <a:gd name="connsiteX8" fmla="*/ 36712 w 111067"/>
                <a:gd name="connsiteY8" fmla="*/ 2963 h 72865"/>
                <a:gd name="connsiteX9" fmla="*/ 48330 w 111067"/>
                <a:gd name="connsiteY9" fmla="*/ 0 h 72865"/>
                <a:gd name="connsiteX10" fmla="*/ 57625 w 111067"/>
                <a:gd name="connsiteY10" fmla="*/ 7273 h 72865"/>
                <a:gd name="connsiteX11" fmla="*/ 69939 w 111067"/>
                <a:gd name="connsiteY11" fmla="*/ 10506 h 72865"/>
                <a:gd name="connsiteX12" fmla="*/ 78305 w 111067"/>
                <a:gd name="connsiteY12" fmla="*/ 18722 h 72865"/>
                <a:gd name="connsiteX13" fmla="*/ 88993 w 111067"/>
                <a:gd name="connsiteY13" fmla="*/ 21146 h 72865"/>
                <a:gd name="connsiteX14" fmla="*/ 101773 w 111067"/>
                <a:gd name="connsiteY14" fmla="*/ 30574 h 72865"/>
                <a:gd name="connsiteX15" fmla="*/ 111068 w 111067"/>
                <a:gd name="connsiteY15" fmla="*/ 30305 h 72865"/>
                <a:gd name="connsiteX16" fmla="*/ 103632 w 111067"/>
                <a:gd name="connsiteY16" fmla="*/ 42830 h 72865"/>
                <a:gd name="connsiteX17" fmla="*/ 95964 w 111067"/>
                <a:gd name="connsiteY17" fmla="*/ 48891 h 72865"/>
                <a:gd name="connsiteX18" fmla="*/ 98055 w 111067"/>
                <a:gd name="connsiteY18" fmla="*/ 52663 h 72865"/>
                <a:gd name="connsiteX19" fmla="*/ 83417 w 111067"/>
                <a:gd name="connsiteY19" fmla="*/ 54548 h 72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1067" h="72865">
                  <a:moveTo>
                    <a:pt x="45077" y="62495"/>
                  </a:moveTo>
                  <a:lnTo>
                    <a:pt x="42057" y="72866"/>
                  </a:lnTo>
                  <a:lnTo>
                    <a:pt x="33691" y="72462"/>
                  </a:lnTo>
                  <a:lnTo>
                    <a:pt x="29509" y="54010"/>
                  </a:lnTo>
                  <a:lnTo>
                    <a:pt x="13941" y="48891"/>
                  </a:lnTo>
                  <a:lnTo>
                    <a:pt x="0" y="35154"/>
                  </a:lnTo>
                  <a:lnTo>
                    <a:pt x="12082" y="23705"/>
                  </a:lnTo>
                  <a:lnTo>
                    <a:pt x="27650" y="19934"/>
                  </a:lnTo>
                  <a:lnTo>
                    <a:pt x="36712" y="2963"/>
                  </a:lnTo>
                  <a:lnTo>
                    <a:pt x="48330" y="0"/>
                  </a:lnTo>
                  <a:lnTo>
                    <a:pt x="57625" y="7273"/>
                  </a:lnTo>
                  <a:lnTo>
                    <a:pt x="69939" y="10506"/>
                  </a:lnTo>
                  <a:lnTo>
                    <a:pt x="78305" y="18722"/>
                  </a:lnTo>
                  <a:lnTo>
                    <a:pt x="88993" y="21146"/>
                  </a:lnTo>
                  <a:lnTo>
                    <a:pt x="101773" y="30574"/>
                  </a:lnTo>
                  <a:lnTo>
                    <a:pt x="111068" y="30305"/>
                  </a:lnTo>
                  <a:lnTo>
                    <a:pt x="103632" y="42830"/>
                  </a:lnTo>
                  <a:lnTo>
                    <a:pt x="95964" y="48891"/>
                  </a:lnTo>
                  <a:lnTo>
                    <a:pt x="98055" y="52663"/>
                  </a:lnTo>
                  <a:lnTo>
                    <a:pt x="83417" y="5454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4" name="Figura a mano libera: forma 93">
              <a:extLst>
                <a:ext uri="{FF2B5EF4-FFF2-40B4-BE49-F238E27FC236}">
                  <a16:creationId xmlns:a16="http://schemas.microsoft.com/office/drawing/2014/main" id="{CDC83963-3BEA-4936-BE54-26C943D15ACE}"/>
                </a:ext>
              </a:extLst>
            </p:cNvPr>
            <p:cNvSpPr/>
            <p:nvPr/>
          </p:nvSpPr>
          <p:spPr>
            <a:xfrm>
              <a:off x="14076868" y="5450396"/>
              <a:ext cx="120362" cy="65996"/>
            </a:xfrm>
            <a:custGeom>
              <a:avLst/>
              <a:gdLst>
                <a:gd name="connsiteX0" fmla="*/ 91783 w 120362"/>
                <a:gd name="connsiteY0" fmla="*/ 3637 h 65996"/>
                <a:gd name="connsiteX1" fmla="*/ 105259 w 120362"/>
                <a:gd name="connsiteY1" fmla="*/ 22628 h 65996"/>
                <a:gd name="connsiteX2" fmla="*/ 99450 w 120362"/>
                <a:gd name="connsiteY2" fmla="*/ 32460 h 65996"/>
                <a:gd name="connsiteX3" fmla="*/ 120363 w 120362"/>
                <a:gd name="connsiteY3" fmla="*/ 64919 h 65996"/>
                <a:gd name="connsiteX4" fmla="*/ 74356 w 120362"/>
                <a:gd name="connsiteY4" fmla="*/ 65997 h 65996"/>
                <a:gd name="connsiteX5" fmla="*/ 58090 w 120362"/>
                <a:gd name="connsiteY5" fmla="*/ 45659 h 65996"/>
                <a:gd name="connsiteX6" fmla="*/ 0 w 120362"/>
                <a:gd name="connsiteY6" fmla="*/ 41484 h 65996"/>
                <a:gd name="connsiteX7" fmla="*/ 47866 w 120362"/>
                <a:gd name="connsiteY7" fmla="*/ 0 h 6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362" h="65996">
                  <a:moveTo>
                    <a:pt x="91783" y="3637"/>
                  </a:moveTo>
                  <a:lnTo>
                    <a:pt x="105259" y="22628"/>
                  </a:lnTo>
                  <a:lnTo>
                    <a:pt x="99450" y="32460"/>
                  </a:lnTo>
                  <a:lnTo>
                    <a:pt x="120363" y="64919"/>
                  </a:lnTo>
                  <a:lnTo>
                    <a:pt x="74356" y="65997"/>
                  </a:lnTo>
                  <a:lnTo>
                    <a:pt x="58090" y="45659"/>
                  </a:lnTo>
                  <a:lnTo>
                    <a:pt x="0" y="41484"/>
                  </a:lnTo>
                  <a:lnTo>
                    <a:pt x="47866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5" name="Figura a mano libera: forma 94">
              <a:extLst>
                <a:ext uri="{FF2B5EF4-FFF2-40B4-BE49-F238E27FC236}">
                  <a16:creationId xmlns:a16="http://schemas.microsoft.com/office/drawing/2014/main" id="{62C7285E-ACB6-44F1-ADA7-58622DFD4A25}"/>
                </a:ext>
              </a:extLst>
            </p:cNvPr>
            <p:cNvSpPr/>
            <p:nvPr/>
          </p:nvSpPr>
          <p:spPr>
            <a:xfrm>
              <a:off x="14070362" y="4123190"/>
              <a:ext cx="2664247" cy="836945"/>
            </a:xfrm>
            <a:custGeom>
              <a:avLst/>
              <a:gdLst>
                <a:gd name="connsiteX0" fmla="*/ 1595852 w 2664247"/>
                <a:gd name="connsiteY0" fmla="*/ 756402 h 836945"/>
                <a:gd name="connsiteX1" fmla="*/ 1558443 w 2664247"/>
                <a:gd name="connsiteY1" fmla="*/ 765830 h 836945"/>
                <a:gd name="connsiteX2" fmla="*/ 1472702 w 2664247"/>
                <a:gd name="connsiteY2" fmla="*/ 800984 h 836945"/>
                <a:gd name="connsiteX3" fmla="*/ 1444122 w 2664247"/>
                <a:gd name="connsiteY3" fmla="*/ 836676 h 836945"/>
                <a:gd name="connsiteX4" fmla="*/ 1419724 w 2664247"/>
                <a:gd name="connsiteY4" fmla="*/ 836945 h 836945"/>
                <a:gd name="connsiteX5" fmla="*/ 1402064 w 2664247"/>
                <a:gd name="connsiteY5" fmla="*/ 813375 h 836945"/>
                <a:gd name="connsiteX6" fmla="*/ 1319112 w 2664247"/>
                <a:gd name="connsiteY6" fmla="*/ 811759 h 836945"/>
                <a:gd name="connsiteX7" fmla="*/ 1305867 w 2664247"/>
                <a:gd name="connsiteY7" fmla="*/ 770545 h 836945"/>
                <a:gd name="connsiteX8" fmla="*/ 1274034 w 2664247"/>
                <a:gd name="connsiteY8" fmla="*/ 770141 h 836945"/>
                <a:gd name="connsiteX9" fmla="*/ 1278914 w 2664247"/>
                <a:gd name="connsiteY9" fmla="*/ 718959 h 836945"/>
                <a:gd name="connsiteX10" fmla="*/ 1201072 w 2664247"/>
                <a:gd name="connsiteY10" fmla="*/ 681247 h 836945"/>
                <a:gd name="connsiteX11" fmla="*/ 1089307 w 2664247"/>
                <a:gd name="connsiteY11" fmla="*/ 685287 h 836945"/>
                <a:gd name="connsiteX12" fmla="*/ 1012860 w 2664247"/>
                <a:gd name="connsiteY12" fmla="*/ 692830 h 836945"/>
                <a:gd name="connsiteX13" fmla="*/ 950588 w 2664247"/>
                <a:gd name="connsiteY13" fmla="*/ 645690 h 836945"/>
                <a:gd name="connsiteX14" fmla="*/ 897376 w 2664247"/>
                <a:gd name="connsiteY14" fmla="*/ 625756 h 836945"/>
                <a:gd name="connsiteX15" fmla="*/ 796300 w 2664247"/>
                <a:gd name="connsiteY15" fmla="*/ 587505 h 836945"/>
                <a:gd name="connsiteX16" fmla="*/ 784217 w 2664247"/>
                <a:gd name="connsiteY16" fmla="*/ 582791 h 836945"/>
                <a:gd name="connsiteX17" fmla="*/ 616453 w 2664247"/>
                <a:gd name="connsiteY17" fmla="*/ 614442 h 836945"/>
                <a:gd name="connsiteX18" fmla="*/ 619009 w 2664247"/>
                <a:gd name="connsiteY18" fmla="*/ 804755 h 836945"/>
                <a:gd name="connsiteX19" fmla="*/ 585549 w 2664247"/>
                <a:gd name="connsiteY19" fmla="*/ 807179 h 836945"/>
                <a:gd name="connsiteX20" fmla="*/ 540007 w 2664247"/>
                <a:gd name="connsiteY20" fmla="*/ 767716 h 836945"/>
                <a:gd name="connsiteX21" fmla="*/ 495858 w 2664247"/>
                <a:gd name="connsiteY21" fmla="*/ 753439 h 836945"/>
                <a:gd name="connsiteX22" fmla="*/ 421968 w 2664247"/>
                <a:gd name="connsiteY22" fmla="*/ 764079 h 836945"/>
                <a:gd name="connsiteX23" fmla="*/ 393155 w 2664247"/>
                <a:gd name="connsiteY23" fmla="*/ 780915 h 836945"/>
                <a:gd name="connsiteX24" fmla="*/ 389437 w 2664247"/>
                <a:gd name="connsiteY24" fmla="*/ 768524 h 836945"/>
                <a:gd name="connsiteX25" fmla="*/ 405470 w 2664247"/>
                <a:gd name="connsiteY25" fmla="*/ 747378 h 836945"/>
                <a:gd name="connsiteX26" fmla="*/ 393155 w 2664247"/>
                <a:gd name="connsiteY26" fmla="*/ 729600 h 836945"/>
                <a:gd name="connsiteX27" fmla="*/ 317638 w 2664247"/>
                <a:gd name="connsiteY27" fmla="*/ 712090 h 836945"/>
                <a:gd name="connsiteX28" fmla="*/ 288128 w 2664247"/>
                <a:gd name="connsiteY28" fmla="*/ 665354 h 836945"/>
                <a:gd name="connsiteX29" fmla="*/ 252345 w 2664247"/>
                <a:gd name="connsiteY29" fmla="*/ 652155 h 836945"/>
                <a:gd name="connsiteX30" fmla="*/ 250020 w 2664247"/>
                <a:gd name="connsiteY30" fmla="*/ 634915 h 836945"/>
                <a:gd name="connsiteX31" fmla="*/ 313456 w 2664247"/>
                <a:gd name="connsiteY31" fmla="*/ 639898 h 836945"/>
                <a:gd name="connsiteX32" fmla="*/ 316011 w 2664247"/>
                <a:gd name="connsiteY32" fmla="*/ 601108 h 836945"/>
                <a:gd name="connsiteX33" fmla="*/ 371313 w 2664247"/>
                <a:gd name="connsiteY33" fmla="*/ 592488 h 836945"/>
                <a:gd name="connsiteX34" fmla="*/ 428240 w 2664247"/>
                <a:gd name="connsiteY34" fmla="*/ 600435 h 836945"/>
                <a:gd name="connsiteX35" fmla="*/ 440091 w 2664247"/>
                <a:gd name="connsiteY35" fmla="*/ 547772 h 836945"/>
                <a:gd name="connsiteX36" fmla="*/ 428473 w 2664247"/>
                <a:gd name="connsiteY36" fmla="*/ 513965 h 836945"/>
                <a:gd name="connsiteX37" fmla="*/ 363180 w 2664247"/>
                <a:gd name="connsiteY37" fmla="*/ 516659 h 836945"/>
                <a:gd name="connsiteX38" fmla="*/ 307878 w 2664247"/>
                <a:gd name="connsiteY38" fmla="*/ 503191 h 836945"/>
                <a:gd name="connsiteX39" fmla="*/ 232361 w 2664247"/>
                <a:gd name="connsiteY39" fmla="*/ 527300 h 836945"/>
                <a:gd name="connsiteX40" fmla="*/ 171715 w 2664247"/>
                <a:gd name="connsiteY40" fmla="*/ 538883 h 836945"/>
                <a:gd name="connsiteX41" fmla="*/ 138487 w 2664247"/>
                <a:gd name="connsiteY41" fmla="*/ 529993 h 836945"/>
                <a:gd name="connsiteX42" fmla="*/ 145225 w 2664247"/>
                <a:gd name="connsiteY42" fmla="*/ 501709 h 836945"/>
                <a:gd name="connsiteX43" fmla="*/ 103633 w 2664247"/>
                <a:gd name="connsiteY43" fmla="*/ 464536 h 836945"/>
                <a:gd name="connsiteX44" fmla="*/ 55302 w 2664247"/>
                <a:gd name="connsiteY44" fmla="*/ 466017 h 836945"/>
                <a:gd name="connsiteX45" fmla="*/ 0 w 2664247"/>
                <a:gd name="connsiteY45" fmla="*/ 427901 h 836945"/>
                <a:gd name="connsiteX46" fmla="*/ 37642 w 2664247"/>
                <a:gd name="connsiteY46" fmla="*/ 384531 h 836945"/>
                <a:gd name="connsiteX47" fmla="*/ 18590 w 2664247"/>
                <a:gd name="connsiteY47" fmla="*/ 372814 h 836945"/>
                <a:gd name="connsiteX48" fmla="*/ 70406 w 2664247"/>
                <a:gd name="connsiteY48" fmla="*/ 308568 h 836945"/>
                <a:gd name="connsiteX49" fmla="*/ 137558 w 2664247"/>
                <a:gd name="connsiteY49" fmla="*/ 342644 h 836945"/>
                <a:gd name="connsiteX50" fmla="*/ 145691 w 2664247"/>
                <a:gd name="connsiteY50" fmla="*/ 299679 h 836945"/>
                <a:gd name="connsiteX51" fmla="*/ 279996 w 2664247"/>
                <a:gd name="connsiteY51" fmla="*/ 234355 h 836945"/>
                <a:gd name="connsiteX52" fmla="*/ 381768 w 2664247"/>
                <a:gd name="connsiteY52" fmla="*/ 232739 h 836945"/>
                <a:gd name="connsiteX53" fmla="*/ 525600 w 2664247"/>
                <a:gd name="connsiteY53" fmla="*/ 274492 h 836945"/>
                <a:gd name="connsiteX54" fmla="*/ 602511 w 2664247"/>
                <a:gd name="connsiteY54" fmla="*/ 298601 h 836945"/>
                <a:gd name="connsiteX55" fmla="*/ 671755 w 2664247"/>
                <a:gd name="connsiteY55" fmla="*/ 273415 h 836945"/>
                <a:gd name="connsiteX56" fmla="*/ 774923 w 2664247"/>
                <a:gd name="connsiteY56" fmla="*/ 272337 h 836945"/>
                <a:gd name="connsiteX57" fmla="*/ 858340 w 2664247"/>
                <a:gd name="connsiteY57" fmla="*/ 303180 h 836945"/>
                <a:gd name="connsiteX58" fmla="*/ 877394 w 2664247"/>
                <a:gd name="connsiteY58" fmla="*/ 285536 h 836945"/>
                <a:gd name="connsiteX59" fmla="*/ 968711 w 2664247"/>
                <a:gd name="connsiteY59" fmla="*/ 288095 h 836945"/>
                <a:gd name="connsiteX60" fmla="*/ 985209 w 2664247"/>
                <a:gd name="connsiteY60" fmla="*/ 259677 h 836945"/>
                <a:gd name="connsiteX61" fmla="*/ 879486 w 2664247"/>
                <a:gd name="connsiteY61" fmla="*/ 218058 h 836945"/>
                <a:gd name="connsiteX62" fmla="*/ 941991 w 2664247"/>
                <a:gd name="connsiteY62" fmla="*/ 188023 h 836945"/>
                <a:gd name="connsiteX63" fmla="*/ 929908 w 2664247"/>
                <a:gd name="connsiteY63" fmla="*/ 171187 h 836945"/>
                <a:gd name="connsiteX64" fmla="*/ 992413 w 2664247"/>
                <a:gd name="connsiteY64" fmla="*/ 154890 h 836945"/>
                <a:gd name="connsiteX65" fmla="*/ 945475 w 2664247"/>
                <a:gd name="connsiteY65" fmla="*/ 111790 h 836945"/>
                <a:gd name="connsiteX66" fmla="*/ 975218 w 2664247"/>
                <a:gd name="connsiteY66" fmla="*/ 89971 h 836945"/>
                <a:gd name="connsiteX67" fmla="*/ 1218964 w 2664247"/>
                <a:gd name="connsiteY67" fmla="*/ 67613 h 836945"/>
                <a:gd name="connsiteX68" fmla="*/ 1250797 w 2664247"/>
                <a:gd name="connsiteY68" fmla="*/ 51585 h 836945"/>
                <a:gd name="connsiteX69" fmla="*/ 1413915 w 2664247"/>
                <a:gd name="connsiteY69" fmla="*/ 27476 h 836945"/>
                <a:gd name="connsiteX70" fmla="*/ 1472469 w 2664247"/>
                <a:gd name="connsiteY70" fmla="*/ 0 h 836945"/>
                <a:gd name="connsiteX71" fmla="*/ 1589580 w 2664247"/>
                <a:gd name="connsiteY71" fmla="*/ 14277 h 836945"/>
                <a:gd name="connsiteX72" fmla="*/ 1610027 w 2664247"/>
                <a:gd name="connsiteY72" fmla="*/ 81755 h 836945"/>
                <a:gd name="connsiteX73" fmla="*/ 1678109 w 2664247"/>
                <a:gd name="connsiteY73" fmla="*/ 66131 h 836945"/>
                <a:gd name="connsiteX74" fmla="*/ 1761758 w 2664247"/>
                <a:gd name="connsiteY74" fmla="*/ 88085 h 836945"/>
                <a:gd name="connsiteX75" fmla="*/ 1756414 w 2664247"/>
                <a:gd name="connsiteY75" fmla="*/ 122835 h 836945"/>
                <a:gd name="connsiteX76" fmla="*/ 1818919 w 2664247"/>
                <a:gd name="connsiteY76" fmla="*/ 119198 h 836945"/>
                <a:gd name="connsiteX77" fmla="*/ 1982037 w 2664247"/>
                <a:gd name="connsiteY77" fmla="*/ 58723 h 836945"/>
                <a:gd name="connsiteX78" fmla="*/ 1958336 w 2664247"/>
                <a:gd name="connsiteY78" fmla="*/ 78926 h 836945"/>
                <a:gd name="connsiteX79" fmla="*/ 2041521 w 2664247"/>
                <a:gd name="connsiteY79" fmla="*/ 128222 h 836945"/>
                <a:gd name="connsiteX80" fmla="*/ 2186978 w 2664247"/>
                <a:gd name="connsiteY80" fmla="*/ 284189 h 836945"/>
                <a:gd name="connsiteX81" fmla="*/ 2221832 w 2664247"/>
                <a:gd name="connsiteY81" fmla="*/ 252807 h 836945"/>
                <a:gd name="connsiteX82" fmla="*/ 2311524 w 2664247"/>
                <a:gd name="connsiteY82" fmla="*/ 287287 h 836945"/>
                <a:gd name="connsiteX83" fmla="*/ 2405165 w 2664247"/>
                <a:gd name="connsiteY83" fmla="*/ 271933 h 836945"/>
                <a:gd name="connsiteX84" fmla="*/ 2440949 w 2664247"/>
                <a:gd name="connsiteY84" fmla="*/ 282708 h 836945"/>
                <a:gd name="connsiteX85" fmla="*/ 2472317 w 2664247"/>
                <a:gd name="connsiteY85" fmla="*/ 317053 h 836945"/>
                <a:gd name="connsiteX86" fmla="*/ 2517860 w 2664247"/>
                <a:gd name="connsiteY86" fmla="*/ 328367 h 836945"/>
                <a:gd name="connsiteX87" fmla="*/ 2545743 w 2664247"/>
                <a:gd name="connsiteY87" fmla="*/ 353284 h 836945"/>
                <a:gd name="connsiteX88" fmla="*/ 2629626 w 2664247"/>
                <a:gd name="connsiteY88" fmla="*/ 345472 h 836945"/>
                <a:gd name="connsiteX89" fmla="*/ 2664247 w 2664247"/>
                <a:gd name="connsiteY89" fmla="*/ 380895 h 836945"/>
                <a:gd name="connsiteX90" fmla="*/ 2614522 w 2664247"/>
                <a:gd name="connsiteY90" fmla="*/ 419011 h 836945"/>
                <a:gd name="connsiteX91" fmla="*/ 2560381 w 2664247"/>
                <a:gd name="connsiteY91" fmla="*/ 424399 h 836945"/>
                <a:gd name="connsiteX92" fmla="*/ 2557361 w 2664247"/>
                <a:gd name="connsiteY92" fmla="*/ 480698 h 836945"/>
                <a:gd name="connsiteX93" fmla="*/ 2521112 w 2664247"/>
                <a:gd name="connsiteY93" fmla="*/ 505750 h 836945"/>
                <a:gd name="connsiteX94" fmla="*/ 2391920 w 2664247"/>
                <a:gd name="connsiteY94" fmla="*/ 487567 h 836945"/>
                <a:gd name="connsiteX95" fmla="*/ 2344984 w 2664247"/>
                <a:gd name="connsiteY95" fmla="*/ 585350 h 836945"/>
                <a:gd name="connsiteX96" fmla="*/ 2311524 w 2664247"/>
                <a:gd name="connsiteY96" fmla="*/ 597337 h 836945"/>
                <a:gd name="connsiteX97" fmla="*/ 2182563 w 2664247"/>
                <a:gd name="connsiteY97" fmla="*/ 618618 h 836945"/>
                <a:gd name="connsiteX98" fmla="*/ 2241118 w 2664247"/>
                <a:gd name="connsiteY98" fmla="*/ 709531 h 836945"/>
                <a:gd name="connsiteX99" fmla="*/ 2196505 w 2664247"/>
                <a:gd name="connsiteY99" fmla="*/ 723000 h 836945"/>
                <a:gd name="connsiteX100" fmla="*/ 2201617 w 2664247"/>
                <a:gd name="connsiteY100" fmla="*/ 752093 h 836945"/>
                <a:gd name="connsiteX101" fmla="*/ 2161419 w 2664247"/>
                <a:gd name="connsiteY101" fmla="*/ 744684 h 836945"/>
                <a:gd name="connsiteX102" fmla="*/ 2128888 w 2664247"/>
                <a:gd name="connsiteY102" fmla="*/ 726232 h 836945"/>
                <a:gd name="connsiteX103" fmla="*/ 2032226 w 2664247"/>
                <a:gd name="connsiteY103" fmla="*/ 720845 h 836945"/>
                <a:gd name="connsiteX104" fmla="*/ 1924178 w 2664247"/>
                <a:gd name="connsiteY104" fmla="*/ 719498 h 836945"/>
                <a:gd name="connsiteX105" fmla="*/ 1900478 w 2664247"/>
                <a:gd name="connsiteY105" fmla="*/ 725155 h 836945"/>
                <a:gd name="connsiteX106" fmla="*/ 1807534 w 2664247"/>
                <a:gd name="connsiteY106" fmla="*/ 703470 h 836945"/>
                <a:gd name="connsiteX107" fmla="*/ 1770588 w 2664247"/>
                <a:gd name="connsiteY107" fmla="*/ 714245 h 836945"/>
                <a:gd name="connsiteX108" fmla="*/ 1760597 w 2664247"/>
                <a:gd name="connsiteY108" fmla="*/ 744415 h 836945"/>
                <a:gd name="connsiteX109" fmla="*/ 1653246 w 2664247"/>
                <a:gd name="connsiteY109" fmla="*/ 726771 h 836945"/>
                <a:gd name="connsiteX110" fmla="*/ 1610491 w 2664247"/>
                <a:gd name="connsiteY110" fmla="*/ 734045 h 836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2664247" h="836945">
                  <a:moveTo>
                    <a:pt x="1595852" y="756402"/>
                  </a:moveTo>
                  <a:lnTo>
                    <a:pt x="1558443" y="765830"/>
                  </a:lnTo>
                  <a:lnTo>
                    <a:pt x="1472702" y="800984"/>
                  </a:lnTo>
                  <a:lnTo>
                    <a:pt x="1444122" y="836676"/>
                  </a:lnTo>
                  <a:lnTo>
                    <a:pt x="1419724" y="836945"/>
                  </a:lnTo>
                  <a:lnTo>
                    <a:pt x="1402064" y="813375"/>
                  </a:lnTo>
                  <a:lnTo>
                    <a:pt x="1319112" y="811759"/>
                  </a:lnTo>
                  <a:lnTo>
                    <a:pt x="1305867" y="770545"/>
                  </a:lnTo>
                  <a:lnTo>
                    <a:pt x="1274034" y="770141"/>
                  </a:lnTo>
                  <a:lnTo>
                    <a:pt x="1278914" y="718959"/>
                  </a:lnTo>
                  <a:lnTo>
                    <a:pt x="1201072" y="681247"/>
                  </a:lnTo>
                  <a:lnTo>
                    <a:pt x="1089307" y="685287"/>
                  </a:lnTo>
                  <a:lnTo>
                    <a:pt x="1012860" y="692830"/>
                  </a:lnTo>
                  <a:lnTo>
                    <a:pt x="950588" y="645690"/>
                  </a:lnTo>
                  <a:lnTo>
                    <a:pt x="897376" y="625756"/>
                  </a:lnTo>
                  <a:lnTo>
                    <a:pt x="796300" y="587505"/>
                  </a:lnTo>
                  <a:lnTo>
                    <a:pt x="784217" y="582791"/>
                  </a:lnTo>
                  <a:lnTo>
                    <a:pt x="616453" y="614442"/>
                  </a:lnTo>
                  <a:lnTo>
                    <a:pt x="619009" y="804755"/>
                  </a:lnTo>
                  <a:lnTo>
                    <a:pt x="585549" y="807179"/>
                  </a:lnTo>
                  <a:lnTo>
                    <a:pt x="540007" y="767716"/>
                  </a:lnTo>
                  <a:lnTo>
                    <a:pt x="495858" y="753439"/>
                  </a:lnTo>
                  <a:lnTo>
                    <a:pt x="421968" y="764079"/>
                  </a:lnTo>
                  <a:lnTo>
                    <a:pt x="393155" y="780915"/>
                  </a:lnTo>
                  <a:lnTo>
                    <a:pt x="389437" y="768524"/>
                  </a:lnTo>
                  <a:lnTo>
                    <a:pt x="405470" y="747378"/>
                  </a:lnTo>
                  <a:lnTo>
                    <a:pt x="393155" y="729600"/>
                  </a:lnTo>
                  <a:lnTo>
                    <a:pt x="317638" y="712090"/>
                  </a:lnTo>
                  <a:lnTo>
                    <a:pt x="288128" y="665354"/>
                  </a:lnTo>
                  <a:lnTo>
                    <a:pt x="252345" y="652155"/>
                  </a:lnTo>
                  <a:lnTo>
                    <a:pt x="250020" y="634915"/>
                  </a:lnTo>
                  <a:lnTo>
                    <a:pt x="313456" y="639898"/>
                  </a:lnTo>
                  <a:lnTo>
                    <a:pt x="316011" y="601108"/>
                  </a:lnTo>
                  <a:lnTo>
                    <a:pt x="371313" y="592488"/>
                  </a:lnTo>
                  <a:lnTo>
                    <a:pt x="428240" y="600435"/>
                  </a:lnTo>
                  <a:lnTo>
                    <a:pt x="440091" y="547772"/>
                  </a:lnTo>
                  <a:lnTo>
                    <a:pt x="428473" y="513965"/>
                  </a:lnTo>
                  <a:lnTo>
                    <a:pt x="363180" y="516659"/>
                  </a:lnTo>
                  <a:lnTo>
                    <a:pt x="307878" y="503191"/>
                  </a:lnTo>
                  <a:lnTo>
                    <a:pt x="232361" y="527300"/>
                  </a:lnTo>
                  <a:lnTo>
                    <a:pt x="171715" y="538883"/>
                  </a:lnTo>
                  <a:lnTo>
                    <a:pt x="138487" y="529993"/>
                  </a:lnTo>
                  <a:lnTo>
                    <a:pt x="145225" y="501709"/>
                  </a:lnTo>
                  <a:lnTo>
                    <a:pt x="103633" y="464536"/>
                  </a:lnTo>
                  <a:lnTo>
                    <a:pt x="55302" y="466017"/>
                  </a:lnTo>
                  <a:lnTo>
                    <a:pt x="0" y="427901"/>
                  </a:lnTo>
                  <a:lnTo>
                    <a:pt x="37642" y="384531"/>
                  </a:lnTo>
                  <a:lnTo>
                    <a:pt x="18590" y="372814"/>
                  </a:lnTo>
                  <a:lnTo>
                    <a:pt x="70406" y="308568"/>
                  </a:lnTo>
                  <a:lnTo>
                    <a:pt x="137558" y="342644"/>
                  </a:lnTo>
                  <a:lnTo>
                    <a:pt x="145691" y="299679"/>
                  </a:lnTo>
                  <a:lnTo>
                    <a:pt x="279996" y="234355"/>
                  </a:lnTo>
                  <a:lnTo>
                    <a:pt x="381768" y="232739"/>
                  </a:lnTo>
                  <a:lnTo>
                    <a:pt x="525600" y="274492"/>
                  </a:lnTo>
                  <a:lnTo>
                    <a:pt x="602511" y="298601"/>
                  </a:lnTo>
                  <a:lnTo>
                    <a:pt x="671755" y="273415"/>
                  </a:lnTo>
                  <a:lnTo>
                    <a:pt x="774923" y="272337"/>
                  </a:lnTo>
                  <a:lnTo>
                    <a:pt x="858340" y="303180"/>
                  </a:lnTo>
                  <a:lnTo>
                    <a:pt x="877394" y="285536"/>
                  </a:lnTo>
                  <a:lnTo>
                    <a:pt x="968711" y="288095"/>
                  </a:lnTo>
                  <a:lnTo>
                    <a:pt x="985209" y="259677"/>
                  </a:lnTo>
                  <a:lnTo>
                    <a:pt x="879486" y="218058"/>
                  </a:lnTo>
                  <a:lnTo>
                    <a:pt x="941991" y="188023"/>
                  </a:lnTo>
                  <a:lnTo>
                    <a:pt x="929908" y="171187"/>
                  </a:lnTo>
                  <a:lnTo>
                    <a:pt x="992413" y="154890"/>
                  </a:lnTo>
                  <a:lnTo>
                    <a:pt x="945475" y="111790"/>
                  </a:lnTo>
                  <a:lnTo>
                    <a:pt x="975218" y="89971"/>
                  </a:lnTo>
                  <a:lnTo>
                    <a:pt x="1218964" y="67613"/>
                  </a:lnTo>
                  <a:lnTo>
                    <a:pt x="1250797" y="51585"/>
                  </a:lnTo>
                  <a:lnTo>
                    <a:pt x="1413915" y="27476"/>
                  </a:lnTo>
                  <a:lnTo>
                    <a:pt x="1472469" y="0"/>
                  </a:lnTo>
                  <a:lnTo>
                    <a:pt x="1589580" y="14277"/>
                  </a:lnTo>
                  <a:lnTo>
                    <a:pt x="1610027" y="81755"/>
                  </a:lnTo>
                  <a:lnTo>
                    <a:pt x="1678109" y="66131"/>
                  </a:lnTo>
                  <a:lnTo>
                    <a:pt x="1761758" y="88085"/>
                  </a:lnTo>
                  <a:lnTo>
                    <a:pt x="1756414" y="122835"/>
                  </a:lnTo>
                  <a:lnTo>
                    <a:pt x="1818919" y="119198"/>
                  </a:lnTo>
                  <a:lnTo>
                    <a:pt x="1982037" y="58723"/>
                  </a:lnTo>
                  <a:lnTo>
                    <a:pt x="1958336" y="78926"/>
                  </a:lnTo>
                  <a:lnTo>
                    <a:pt x="2041521" y="128222"/>
                  </a:lnTo>
                  <a:lnTo>
                    <a:pt x="2186978" y="284189"/>
                  </a:lnTo>
                  <a:lnTo>
                    <a:pt x="2221832" y="252807"/>
                  </a:lnTo>
                  <a:lnTo>
                    <a:pt x="2311524" y="287287"/>
                  </a:lnTo>
                  <a:lnTo>
                    <a:pt x="2405165" y="271933"/>
                  </a:lnTo>
                  <a:lnTo>
                    <a:pt x="2440949" y="282708"/>
                  </a:lnTo>
                  <a:lnTo>
                    <a:pt x="2472317" y="317053"/>
                  </a:lnTo>
                  <a:lnTo>
                    <a:pt x="2517860" y="328367"/>
                  </a:lnTo>
                  <a:lnTo>
                    <a:pt x="2545743" y="353284"/>
                  </a:lnTo>
                  <a:lnTo>
                    <a:pt x="2629626" y="345472"/>
                  </a:lnTo>
                  <a:lnTo>
                    <a:pt x="2664247" y="380895"/>
                  </a:lnTo>
                  <a:lnTo>
                    <a:pt x="2614522" y="419011"/>
                  </a:lnTo>
                  <a:lnTo>
                    <a:pt x="2560381" y="424399"/>
                  </a:lnTo>
                  <a:lnTo>
                    <a:pt x="2557361" y="480698"/>
                  </a:lnTo>
                  <a:lnTo>
                    <a:pt x="2521112" y="505750"/>
                  </a:lnTo>
                  <a:lnTo>
                    <a:pt x="2391920" y="487567"/>
                  </a:lnTo>
                  <a:lnTo>
                    <a:pt x="2344984" y="585350"/>
                  </a:lnTo>
                  <a:lnTo>
                    <a:pt x="2311524" y="597337"/>
                  </a:lnTo>
                  <a:lnTo>
                    <a:pt x="2182563" y="618618"/>
                  </a:lnTo>
                  <a:lnTo>
                    <a:pt x="2241118" y="709531"/>
                  </a:lnTo>
                  <a:lnTo>
                    <a:pt x="2196505" y="723000"/>
                  </a:lnTo>
                  <a:lnTo>
                    <a:pt x="2201617" y="752093"/>
                  </a:lnTo>
                  <a:lnTo>
                    <a:pt x="2161419" y="744684"/>
                  </a:lnTo>
                  <a:lnTo>
                    <a:pt x="2128888" y="726232"/>
                  </a:lnTo>
                  <a:lnTo>
                    <a:pt x="2032226" y="720845"/>
                  </a:lnTo>
                  <a:lnTo>
                    <a:pt x="1924178" y="719498"/>
                  </a:lnTo>
                  <a:lnTo>
                    <a:pt x="1900478" y="725155"/>
                  </a:lnTo>
                  <a:lnTo>
                    <a:pt x="1807534" y="703470"/>
                  </a:lnTo>
                  <a:lnTo>
                    <a:pt x="1770588" y="714245"/>
                  </a:lnTo>
                  <a:lnTo>
                    <a:pt x="1760597" y="744415"/>
                  </a:lnTo>
                  <a:lnTo>
                    <a:pt x="1653246" y="726771"/>
                  </a:lnTo>
                  <a:lnTo>
                    <a:pt x="1610491" y="73404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6" name="Figura a mano libera: forma 95">
              <a:extLst>
                <a:ext uri="{FF2B5EF4-FFF2-40B4-BE49-F238E27FC236}">
                  <a16:creationId xmlns:a16="http://schemas.microsoft.com/office/drawing/2014/main" id="{41608465-E952-440C-9D2A-B8DB43DDBBDF}"/>
                </a:ext>
              </a:extLst>
            </p:cNvPr>
            <p:cNvSpPr/>
            <p:nvPr/>
          </p:nvSpPr>
          <p:spPr>
            <a:xfrm>
              <a:off x="17565530" y="5768796"/>
              <a:ext cx="485400" cy="339545"/>
            </a:xfrm>
            <a:custGeom>
              <a:avLst/>
              <a:gdLst>
                <a:gd name="connsiteX0" fmla="*/ 332508 w 485400"/>
                <a:gd name="connsiteY0" fmla="*/ 324326 h 339545"/>
                <a:gd name="connsiteX1" fmla="*/ 353652 w 485400"/>
                <a:gd name="connsiteY1" fmla="*/ 306817 h 339545"/>
                <a:gd name="connsiteX2" fmla="*/ 356673 w 485400"/>
                <a:gd name="connsiteY2" fmla="*/ 273953 h 339545"/>
                <a:gd name="connsiteX3" fmla="*/ 303927 w 485400"/>
                <a:gd name="connsiteY3" fmla="*/ 239878 h 339545"/>
                <a:gd name="connsiteX4" fmla="*/ 299744 w 485400"/>
                <a:gd name="connsiteY4" fmla="*/ 201223 h 339545"/>
                <a:gd name="connsiteX5" fmla="*/ 250251 w 485400"/>
                <a:gd name="connsiteY5" fmla="*/ 169167 h 339545"/>
                <a:gd name="connsiteX6" fmla="*/ 200991 w 485400"/>
                <a:gd name="connsiteY6" fmla="*/ 166473 h 339545"/>
                <a:gd name="connsiteX7" fmla="*/ 187979 w 485400"/>
                <a:gd name="connsiteY7" fmla="*/ 180211 h 339545"/>
                <a:gd name="connsiteX8" fmla="*/ 149640 w 485400"/>
                <a:gd name="connsiteY8" fmla="*/ 181289 h 339545"/>
                <a:gd name="connsiteX9" fmla="*/ 130121 w 485400"/>
                <a:gd name="connsiteY9" fmla="*/ 174420 h 339545"/>
                <a:gd name="connsiteX10" fmla="*/ 61575 w 485400"/>
                <a:gd name="connsiteY10" fmla="*/ 197855 h 339545"/>
                <a:gd name="connsiteX11" fmla="*/ 59948 w 485400"/>
                <a:gd name="connsiteY11" fmla="*/ 162567 h 339545"/>
                <a:gd name="connsiteX12" fmla="*/ 75981 w 485400"/>
                <a:gd name="connsiteY12" fmla="*/ 120679 h 339545"/>
                <a:gd name="connsiteX13" fmla="*/ 32066 w 485400"/>
                <a:gd name="connsiteY13" fmla="*/ 118928 h 339545"/>
                <a:gd name="connsiteX14" fmla="*/ 28347 w 485400"/>
                <a:gd name="connsiteY14" fmla="*/ 94954 h 339545"/>
                <a:gd name="connsiteX15" fmla="*/ 0 w 485400"/>
                <a:gd name="connsiteY15" fmla="*/ 82563 h 339545"/>
                <a:gd name="connsiteX16" fmla="*/ 13941 w 485400"/>
                <a:gd name="connsiteY16" fmla="*/ 67748 h 339545"/>
                <a:gd name="connsiteX17" fmla="*/ 69476 w 485400"/>
                <a:gd name="connsiteY17" fmla="*/ 41618 h 339545"/>
                <a:gd name="connsiteX18" fmla="*/ 75285 w 485400"/>
                <a:gd name="connsiteY18" fmla="*/ 51047 h 339545"/>
                <a:gd name="connsiteX19" fmla="*/ 109906 w 485400"/>
                <a:gd name="connsiteY19" fmla="*/ 52124 h 339545"/>
                <a:gd name="connsiteX20" fmla="*/ 100147 w 485400"/>
                <a:gd name="connsiteY20" fmla="*/ 5926 h 339545"/>
                <a:gd name="connsiteX21" fmla="*/ 133839 w 485400"/>
                <a:gd name="connsiteY21" fmla="*/ 0 h 339545"/>
                <a:gd name="connsiteX22" fmla="*/ 171946 w 485400"/>
                <a:gd name="connsiteY22" fmla="*/ 31921 h 339545"/>
                <a:gd name="connsiteX23" fmla="*/ 201224 w 485400"/>
                <a:gd name="connsiteY23" fmla="*/ 68556 h 339545"/>
                <a:gd name="connsiteX24" fmla="*/ 281388 w 485400"/>
                <a:gd name="connsiteY24" fmla="*/ 68960 h 339545"/>
                <a:gd name="connsiteX25" fmla="*/ 306715 w 485400"/>
                <a:gd name="connsiteY25" fmla="*/ 103844 h 339545"/>
                <a:gd name="connsiteX26" fmla="*/ 265123 w 485400"/>
                <a:gd name="connsiteY26" fmla="*/ 114214 h 339545"/>
                <a:gd name="connsiteX27" fmla="*/ 246302 w 485400"/>
                <a:gd name="connsiteY27" fmla="*/ 128626 h 339545"/>
                <a:gd name="connsiteX28" fmla="*/ 324374 w 485400"/>
                <a:gd name="connsiteY28" fmla="*/ 152331 h 339545"/>
                <a:gd name="connsiteX29" fmla="*/ 378515 w 485400"/>
                <a:gd name="connsiteY29" fmla="*/ 198933 h 339545"/>
                <a:gd name="connsiteX30" fmla="*/ 419643 w 485400"/>
                <a:gd name="connsiteY30" fmla="*/ 233547 h 339545"/>
                <a:gd name="connsiteX31" fmla="*/ 468903 w 485400"/>
                <a:gd name="connsiteY31" fmla="*/ 260754 h 339545"/>
                <a:gd name="connsiteX32" fmla="*/ 485400 w 485400"/>
                <a:gd name="connsiteY32" fmla="*/ 288230 h 339545"/>
                <a:gd name="connsiteX33" fmla="*/ 473551 w 485400"/>
                <a:gd name="connsiteY33" fmla="*/ 327020 h 339545"/>
                <a:gd name="connsiteX34" fmla="*/ 415692 w 485400"/>
                <a:gd name="connsiteY34" fmla="*/ 312743 h 339545"/>
                <a:gd name="connsiteX35" fmla="*/ 386183 w 485400"/>
                <a:gd name="connsiteY35" fmla="*/ 339546 h 33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85400" h="339545">
                  <a:moveTo>
                    <a:pt x="332508" y="324326"/>
                  </a:moveTo>
                  <a:lnTo>
                    <a:pt x="353652" y="306817"/>
                  </a:lnTo>
                  <a:lnTo>
                    <a:pt x="356673" y="273953"/>
                  </a:lnTo>
                  <a:lnTo>
                    <a:pt x="303927" y="239878"/>
                  </a:lnTo>
                  <a:lnTo>
                    <a:pt x="299744" y="201223"/>
                  </a:lnTo>
                  <a:lnTo>
                    <a:pt x="250251" y="169167"/>
                  </a:lnTo>
                  <a:lnTo>
                    <a:pt x="200991" y="166473"/>
                  </a:lnTo>
                  <a:lnTo>
                    <a:pt x="187979" y="180211"/>
                  </a:lnTo>
                  <a:lnTo>
                    <a:pt x="149640" y="181289"/>
                  </a:lnTo>
                  <a:lnTo>
                    <a:pt x="130121" y="174420"/>
                  </a:lnTo>
                  <a:lnTo>
                    <a:pt x="61575" y="197855"/>
                  </a:lnTo>
                  <a:lnTo>
                    <a:pt x="59948" y="162567"/>
                  </a:lnTo>
                  <a:lnTo>
                    <a:pt x="75981" y="120679"/>
                  </a:lnTo>
                  <a:lnTo>
                    <a:pt x="32066" y="118928"/>
                  </a:lnTo>
                  <a:lnTo>
                    <a:pt x="28347" y="94954"/>
                  </a:lnTo>
                  <a:lnTo>
                    <a:pt x="0" y="82563"/>
                  </a:lnTo>
                  <a:lnTo>
                    <a:pt x="13941" y="67748"/>
                  </a:lnTo>
                  <a:lnTo>
                    <a:pt x="69476" y="41618"/>
                  </a:lnTo>
                  <a:lnTo>
                    <a:pt x="75285" y="51047"/>
                  </a:lnTo>
                  <a:lnTo>
                    <a:pt x="109906" y="52124"/>
                  </a:lnTo>
                  <a:lnTo>
                    <a:pt x="100147" y="5926"/>
                  </a:lnTo>
                  <a:lnTo>
                    <a:pt x="133839" y="0"/>
                  </a:lnTo>
                  <a:lnTo>
                    <a:pt x="171946" y="31921"/>
                  </a:lnTo>
                  <a:lnTo>
                    <a:pt x="201224" y="68556"/>
                  </a:lnTo>
                  <a:lnTo>
                    <a:pt x="281388" y="68960"/>
                  </a:lnTo>
                  <a:lnTo>
                    <a:pt x="306715" y="103844"/>
                  </a:lnTo>
                  <a:lnTo>
                    <a:pt x="265123" y="114214"/>
                  </a:lnTo>
                  <a:lnTo>
                    <a:pt x="246302" y="128626"/>
                  </a:lnTo>
                  <a:lnTo>
                    <a:pt x="324374" y="152331"/>
                  </a:lnTo>
                  <a:lnTo>
                    <a:pt x="378515" y="198933"/>
                  </a:lnTo>
                  <a:lnTo>
                    <a:pt x="419643" y="233547"/>
                  </a:lnTo>
                  <a:lnTo>
                    <a:pt x="468903" y="260754"/>
                  </a:lnTo>
                  <a:lnTo>
                    <a:pt x="485400" y="288230"/>
                  </a:lnTo>
                  <a:lnTo>
                    <a:pt x="473551" y="327020"/>
                  </a:lnTo>
                  <a:lnTo>
                    <a:pt x="415692" y="312743"/>
                  </a:lnTo>
                  <a:lnTo>
                    <a:pt x="386183" y="33954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7" name="Figura a mano libera: forma 96">
              <a:extLst>
                <a:ext uri="{FF2B5EF4-FFF2-40B4-BE49-F238E27FC236}">
                  <a16:creationId xmlns:a16="http://schemas.microsoft.com/office/drawing/2014/main" id="{31C17A16-6F32-4DC3-A156-9C59965DD96F}"/>
                </a:ext>
              </a:extLst>
            </p:cNvPr>
            <p:cNvSpPr/>
            <p:nvPr/>
          </p:nvSpPr>
          <p:spPr>
            <a:xfrm>
              <a:off x="13331455" y="5246210"/>
              <a:ext cx="96893" cy="70441"/>
            </a:xfrm>
            <a:custGeom>
              <a:avLst/>
              <a:gdLst>
                <a:gd name="connsiteX0" fmla="*/ 45311 w 96893"/>
                <a:gd name="connsiteY0" fmla="*/ 61956 h 70441"/>
                <a:gd name="connsiteX1" fmla="*/ 27884 w 96893"/>
                <a:gd name="connsiteY1" fmla="*/ 62630 h 70441"/>
                <a:gd name="connsiteX2" fmla="*/ 21842 w 96893"/>
                <a:gd name="connsiteY2" fmla="*/ 70441 h 70441"/>
                <a:gd name="connsiteX3" fmla="*/ 0 w 96893"/>
                <a:gd name="connsiteY3" fmla="*/ 70441 h 70441"/>
                <a:gd name="connsiteX4" fmla="*/ 23236 w 96893"/>
                <a:gd name="connsiteY4" fmla="*/ 33672 h 70441"/>
                <a:gd name="connsiteX5" fmla="*/ 55535 w 96893"/>
                <a:gd name="connsiteY5" fmla="*/ 1617 h 70441"/>
                <a:gd name="connsiteX6" fmla="*/ 56929 w 96893"/>
                <a:gd name="connsiteY6" fmla="*/ 0 h 70441"/>
                <a:gd name="connsiteX7" fmla="*/ 86206 w 96893"/>
                <a:gd name="connsiteY7" fmla="*/ 2425 h 70441"/>
                <a:gd name="connsiteX8" fmla="*/ 96894 w 96893"/>
                <a:gd name="connsiteY8" fmla="*/ 20203 h 70441"/>
                <a:gd name="connsiteX9" fmla="*/ 61344 w 96893"/>
                <a:gd name="connsiteY9" fmla="*/ 37309 h 70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6893" h="70441">
                  <a:moveTo>
                    <a:pt x="45311" y="61956"/>
                  </a:moveTo>
                  <a:lnTo>
                    <a:pt x="27884" y="62630"/>
                  </a:lnTo>
                  <a:lnTo>
                    <a:pt x="21842" y="70441"/>
                  </a:lnTo>
                  <a:lnTo>
                    <a:pt x="0" y="70441"/>
                  </a:lnTo>
                  <a:lnTo>
                    <a:pt x="23236" y="33672"/>
                  </a:lnTo>
                  <a:lnTo>
                    <a:pt x="55535" y="1617"/>
                  </a:lnTo>
                  <a:lnTo>
                    <a:pt x="56929" y="0"/>
                  </a:lnTo>
                  <a:lnTo>
                    <a:pt x="86206" y="2425"/>
                  </a:lnTo>
                  <a:lnTo>
                    <a:pt x="96894" y="20203"/>
                  </a:lnTo>
                  <a:lnTo>
                    <a:pt x="61344" y="3730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8" name="Figura a mano libera: forma 97">
              <a:extLst>
                <a:ext uri="{FF2B5EF4-FFF2-40B4-BE49-F238E27FC236}">
                  <a16:creationId xmlns:a16="http://schemas.microsoft.com/office/drawing/2014/main" id="{63B8EE27-FCF6-4AC3-A775-E0989E50AA8E}"/>
                </a:ext>
              </a:extLst>
            </p:cNvPr>
            <p:cNvSpPr/>
            <p:nvPr/>
          </p:nvSpPr>
          <p:spPr>
            <a:xfrm>
              <a:off x="16235266" y="6263906"/>
              <a:ext cx="136162" cy="146000"/>
            </a:xfrm>
            <a:custGeom>
              <a:avLst/>
              <a:gdLst>
                <a:gd name="connsiteX0" fmla="*/ 136163 w 136162"/>
                <a:gd name="connsiteY0" fmla="*/ 87277 h 146000"/>
                <a:gd name="connsiteX1" fmla="*/ 126404 w 136162"/>
                <a:gd name="connsiteY1" fmla="*/ 126606 h 146000"/>
                <a:gd name="connsiteX2" fmla="*/ 99217 w 136162"/>
                <a:gd name="connsiteY2" fmla="*/ 137381 h 146000"/>
                <a:gd name="connsiteX3" fmla="*/ 42521 w 136162"/>
                <a:gd name="connsiteY3" fmla="*/ 146001 h 146000"/>
                <a:gd name="connsiteX4" fmla="*/ 11385 w 136162"/>
                <a:gd name="connsiteY4" fmla="*/ 115965 h 146000"/>
                <a:gd name="connsiteX5" fmla="*/ 0 w 136162"/>
                <a:gd name="connsiteY5" fmla="*/ 61686 h 146000"/>
                <a:gd name="connsiteX6" fmla="*/ 29509 w 136162"/>
                <a:gd name="connsiteY6" fmla="*/ 0 h 146000"/>
                <a:gd name="connsiteX7" fmla="*/ 74354 w 136162"/>
                <a:gd name="connsiteY7" fmla="*/ 21146 h 146000"/>
                <a:gd name="connsiteX8" fmla="*/ 104793 w 136162"/>
                <a:gd name="connsiteY8" fmla="*/ 47814 h 14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6162" h="146000">
                  <a:moveTo>
                    <a:pt x="136163" y="87277"/>
                  </a:moveTo>
                  <a:lnTo>
                    <a:pt x="126404" y="126606"/>
                  </a:lnTo>
                  <a:lnTo>
                    <a:pt x="99217" y="137381"/>
                  </a:lnTo>
                  <a:lnTo>
                    <a:pt x="42521" y="146001"/>
                  </a:lnTo>
                  <a:lnTo>
                    <a:pt x="11385" y="115965"/>
                  </a:lnTo>
                  <a:lnTo>
                    <a:pt x="0" y="61686"/>
                  </a:lnTo>
                  <a:lnTo>
                    <a:pt x="29509" y="0"/>
                  </a:lnTo>
                  <a:lnTo>
                    <a:pt x="74354" y="21146"/>
                  </a:lnTo>
                  <a:lnTo>
                    <a:pt x="104793" y="47814"/>
                  </a:lnTo>
                  <a:close/>
                </a:path>
              </a:pathLst>
            </a:custGeom>
            <a:solidFill>
              <a:srgbClr val="54A021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99" name="Figura a mano libera: forma 98">
              <a:extLst>
                <a:ext uri="{FF2B5EF4-FFF2-40B4-BE49-F238E27FC236}">
                  <a16:creationId xmlns:a16="http://schemas.microsoft.com/office/drawing/2014/main" id="{824FB47E-CBC3-40C2-A75D-B4894DC27F3E}"/>
                </a:ext>
              </a:extLst>
            </p:cNvPr>
            <p:cNvSpPr/>
            <p:nvPr/>
          </p:nvSpPr>
          <p:spPr>
            <a:xfrm>
              <a:off x="10297756" y="6312663"/>
              <a:ext cx="253969" cy="157987"/>
            </a:xfrm>
            <a:custGeom>
              <a:avLst/>
              <a:gdLst>
                <a:gd name="connsiteX0" fmla="*/ 242817 w 253969"/>
                <a:gd name="connsiteY0" fmla="*/ 157718 h 157987"/>
                <a:gd name="connsiteX1" fmla="*/ 225623 w 253969"/>
                <a:gd name="connsiteY1" fmla="*/ 157988 h 157987"/>
                <a:gd name="connsiteX2" fmla="*/ 158470 w 253969"/>
                <a:gd name="connsiteY2" fmla="*/ 140074 h 157987"/>
                <a:gd name="connsiteX3" fmla="*/ 99450 w 253969"/>
                <a:gd name="connsiteY3" fmla="*/ 111386 h 157987"/>
                <a:gd name="connsiteX4" fmla="*/ 43916 w 253969"/>
                <a:gd name="connsiteY4" fmla="*/ 90779 h 157987"/>
                <a:gd name="connsiteX5" fmla="*/ 0 w 253969"/>
                <a:gd name="connsiteY5" fmla="*/ 66401 h 157987"/>
                <a:gd name="connsiteX6" fmla="*/ 15568 w 253969"/>
                <a:gd name="connsiteY6" fmla="*/ 54279 h 157987"/>
                <a:gd name="connsiteX7" fmla="*/ 19054 w 253969"/>
                <a:gd name="connsiteY7" fmla="*/ 43369 h 157987"/>
                <a:gd name="connsiteX8" fmla="*/ 48331 w 253969"/>
                <a:gd name="connsiteY8" fmla="*/ 22762 h 157987"/>
                <a:gd name="connsiteX9" fmla="*/ 78771 w 253969"/>
                <a:gd name="connsiteY9" fmla="*/ 5118 h 157987"/>
                <a:gd name="connsiteX10" fmla="*/ 92712 w 253969"/>
                <a:gd name="connsiteY10" fmla="*/ 4175 h 157987"/>
                <a:gd name="connsiteX11" fmla="*/ 109674 w 253969"/>
                <a:gd name="connsiteY11" fmla="*/ 0 h 157987"/>
                <a:gd name="connsiteX12" fmla="*/ 136861 w 253969"/>
                <a:gd name="connsiteY12" fmla="*/ 23166 h 157987"/>
                <a:gd name="connsiteX13" fmla="*/ 132678 w 253969"/>
                <a:gd name="connsiteY13" fmla="*/ 38385 h 157987"/>
                <a:gd name="connsiteX14" fmla="*/ 145225 w 253969"/>
                <a:gd name="connsiteY14" fmla="*/ 46467 h 157987"/>
                <a:gd name="connsiteX15" fmla="*/ 163815 w 253969"/>
                <a:gd name="connsiteY15" fmla="*/ 46602 h 157987"/>
                <a:gd name="connsiteX16" fmla="*/ 177059 w 253969"/>
                <a:gd name="connsiteY16" fmla="*/ 31382 h 157987"/>
                <a:gd name="connsiteX17" fmla="*/ 195415 w 253969"/>
                <a:gd name="connsiteY17" fmla="*/ 32325 h 157987"/>
                <a:gd name="connsiteX18" fmla="*/ 192395 w 253969"/>
                <a:gd name="connsiteY18" fmla="*/ 43369 h 157987"/>
                <a:gd name="connsiteX19" fmla="*/ 198901 w 253969"/>
                <a:gd name="connsiteY19" fmla="*/ 61686 h 157987"/>
                <a:gd name="connsiteX20" fmla="*/ 184727 w 253969"/>
                <a:gd name="connsiteY20" fmla="*/ 78388 h 157987"/>
                <a:gd name="connsiteX21" fmla="*/ 203781 w 253969"/>
                <a:gd name="connsiteY21" fmla="*/ 88759 h 157987"/>
                <a:gd name="connsiteX22" fmla="*/ 224460 w 253969"/>
                <a:gd name="connsiteY22" fmla="*/ 91318 h 157987"/>
                <a:gd name="connsiteX23" fmla="*/ 252111 w 253969"/>
                <a:gd name="connsiteY23" fmla="*/ 107076 h 157987"/>
                <a:gd name="connsiteX24" fmla="*/ 253970 w 253969"/>
                <a:gd name="connsiteY24" fmla="*/ 122026 h 157987"/>
                <a:gd name="connsiteX25" fmla="*/ 247696 w 253969"/>
                <a:gd name="connsiteY25" fmla="*/ 126741 h 157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53969" h="157987">
                  <a:moveTo>
                    <a:pt x="242817" y="157718"/>
                  </a:moveTo>
                  <a:lnTo>
                    <a:pt x="225623" y="157988"/>
                  </a:lnTo>
                  <a:lnTo>
                    <a:pt x="158470" y="140074"/>
                  </a:lnTo>
                  <a:lnTo>
                    <a:pt x="99450" y="111386"/>
                  </a:lnTo>
                  <a:lnTo>
                    <a:pt x="43916" y="90779"/>
                  </a:lnTo>
                  <a:lnTo>
                    <a:pt x="0" y="66401"/>
                  </a:lnTo>
                  <a:lnTo>
                    <a:pt x="15568" y="54279"/>
                  </a:lnTo>
                  <a:lnTo>
                    <a:pt x="19054" y="43369"/>
                  </a:lnTo>
                  <a:lnTo>
                    <a:pt x="48331" y="22762"/>
                  </a:lnTo>
                  <a:lnTo>
                    <a:pt x="78771" y="5118"/>
                  </a:lnTo>
                  <a:lnTo>
                    <a:pt x="92712" y="4175"/>
                  </a:lnTo>
                  <a:lnTo>
                    <a:pt x="109674" y="0"/>
                  </a:lnTo>
                  <a:lnTo>
                    <a:pt x="136861" y="23166"/>
                  </a:lnTo>
                  <a:lnTo>
                    <a:pt x="132678" y="38385"/>
                  </a:lnTo>
                  <a:lnTo>
                    <a:pt x="145225" y="46467"/>
                  </a:lnTo>
                  <a:lnTo>
                    <a:pt x="163815" y="46602"/>
                  </a:lnTo>
                  <a:lnTo>
                    <a:pt x="177059" y="31382"/>
                  </a:lnTo>
                  <a:lnTo>
                    <a:pt x="195415" y="32325"/>
                  </a:lnTo>
                  <a:lnTo>
                    <a:pt x="192395" y="43369"/>
                  </a:lnTo>
                  <a:lnTo>
                    <a:pt x="198901" y="61686"/>
                  </a:lnTo>
                  <a:lnTo>
                    <a:pt x="184727" y="78388"/>
                  </a:lnTo>
                  <a:lnTo>
                    <a:pt x="203781" y="88759"/>
                  </a:lnTo>
                  <a:lnTo>
                    <a:pt x="224460" y="91318"/>
                  </a:lnTo>
                  <a:lnTo>
                    <a:pt x="252111" y="107076"/>
                  </a:lnTo>
                  <a:lnTo>
                    <a:pt x="253970" y="122026"/>
                  </a:lnTo>
                  <a:lnTo>
                    <a:pt x="247696" y="12674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0" name="Figura a mano libera: forma 99">
              <a:extLst>
                <a:ext uri="{FF2B5EF4-FFF2-40B4-BE49-F238E27FC236}">
                  <a16:creationId xmlns:a16="http://schemas.microsoft.com/office/drawing/2014/main" id="{FF12EBE3-8CB4-4EBB-B1B1-D92BAA00E67D}"/>
                </a:ext>
              </a:extLst>
            </p:cNvPr>
            <p:cNvSpPr/>
            <p:nvPr/>
          </p:nvSpPr>
          <p:spPr>
            <a:xfrm>
              <a:off x="12802139" y="7757316"/>
              <a:ext cx="151498" cy="86334"/>
            </a:xfrm>
            <a:custGeom>
              <a:avLst/>
              <a:gdLst>
                <a:gd name="connsiteX0" fmla="*/ 128727 w 151498"/>
                <a:gd name="connsiteY0" fmla="*/ 13199 h 86334"/>
                <a:gd name="connsiteX1" fmla="*/ 151498 w 151498"/>
                <a:gd name="connsiteY1" fmla="*/ 26129 h 86334"/>
                <a:gd name="connsiteX2" fmla="*/ 131515 w 151498"/>
                <a:gd name="connsiteY2" fmla="*/ 47140 h 86334"/>
                <a:gd name="connsiteX3" fmla="*/ 120363 w 151498"/>
                <a:gd name="connsiteY3" fmla="*/ 61282 h 86334"/>
                <a:gd name="connsiteX4" fmla="*/ 84114 w 151498"/>
                <a:gd name="connsiteY4" fmla="*/ 68017 h 86334"/>
                <a:gd name="connsiteX5" fmla="*/ 72031 w 151498"/>
                <a:gd name="connsiteY5" fmla="*/ 82024 h 86334"/>
                <a:gd name="connsiteX6" fmla="*/ 48795 w 151498"/>
                <a:gd name="connsiteY6" fmla="*/ 86334 h 86334"/>
                <a:gd name="connsiteX7" fmla="*/ 0 w 151498"/>
                <a:gd name="connsiteY7" fmla="*/ 52797 h 86334"/>
                <a:gd name="connsiteX8" fmla="*/ 34622 w 151498"/>
                <a:gd name="connsiteY8" fmla="*/ 25455 h 86334"/>
                <a:gd name="connsiteX9" fmla="*/ 69939 w 151498"/>
                <a:gd name="connsiteY9" fmla="*/ 8619 h 86334"/>
                <a:gd name="connsiteX10" fmla="*/ 100380 w 151498"/>
                <a:gd name="connsiteY10" fmla="*/ 0 h 86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1498" h="86334">
                  <a:moveTo>
                    <a:pt x="128727" y="13199"/>
                  </a:moveTo>
                  <a:lnTo>
                    <a:pt x="151498" y="26129"/>
                  </a:lnTo>
                  <a:lnTo>
                    <a:pt x="131515" y="47140"/>
                  </a:lnTo>
                  <a:lnTo>
                    <a:pt x="120363" y="61282"/>
                  </a:lnTo>
                  <a:lnTo>
                    <a:pt x="84114" y="68017"/>
                  </a:lnTo>
                  <a:lnTo>
                    <a:pt x="72031" y="82024"/>
                  </a:lnTo>
                  <a:lnTo>
                    <a:pt x="48795" y="86334"/>
                  </a:lnTo>
                  <a:lnTo>
                    <a:pt x="0" y="52797"/>
                  </a:lnTo>
                  <a:lnTo>
                    <a:pt x="34622" y="25455"/>
                  </a:lnTo>
                  <a:lnTo>
                    <a:pt x="69939" y="8619"/>
                  </a:lnTo>
                  <a:lnTo>
                    <a:pt x="100380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1" name="Figura a mano libera: forma 100">
              <a:extLst>
                <a:ext uri="{FF2B5EF4-FFF2-40B4-BE49-F238E27FC236}">
                  <a16:creationId xmlns:a16="http://schemas.microsoft.com/office/drawing/2014/main" id="{F742CC62-D8D5-49F9-BF99-F8E503D79D04}"/>
                </a:ext>
              </a:extLst>
            </p:cNvPr>
            <p:cNvSpPr/>
            <p:nvPr/>
          </p:nvSpPr>
          <p:spPr>
            <a:xfrm>
              <a:off x="12414792" y="4056924"/>
              <a:ext cx="360391" cy="162701"/>
            </a:xfrm>
            <a:custGeom>
              <a:avLst/>
              <a:gdLst>
                <a:gd name="connsiteX0" fmla="*/ 109210 w 360391"/>
                <a:gd name="connsiteY0" fmla="*/ 135495 h 162701"/>
                <a:gd name="connsiteX1" fmla="*/ 103866 w 360391"/>
                <a:gd name="connsiteY1" fmla="*/ 119063 h 162701"/>
                <a:gd name="connsiteX2" fmla="*/ 110836 w 360391"/>
                <a:gd name="connsiteY2" fmla="*/ 101150 h 162701"/>
                <a:gd name="connsiteX3" fmla="*/ 82024 w 360391"/>
                <a:gd name="connsiteY3" fmla="*/ 90779 h 162701"/>
                <a:gd name="connsiteX4" fmla="*/ 13942 w 360391"/>
                <a:gd name="connsiteY4" fmla="*/ 79196 h 162701"/>
                <a:gd name="connsiteX5" fmla="*/ 0 w 360391"/>
                <a:gd name="connsiteY5" fmla="*/ 23166 h 162701"/>
                <a:gd name="connsiteX6" fmla="*/ 74588 w 360391"/>
                <a:gd name="connsiteY6" fmla="*/ 2290 h 162701"/>
                <a:gd name="connsiteX7" fmla="*/ 183798 w 360391"/>
                <a:gd name="connsiteY7" fmla="*/ 6734 h 162701"/>
                <a:gd name="connsiteX8" fmla="*/ 247930 w 360391"/>
                <a:gd name="connsiteY8" fmla="*/ 0 h 162701"/>
                <a:gd name="connsiteX9" fmla="*/ 256991 w 360391"/>
                <a:gd name="connsiteY9" fmla="*/ 14142 h 162701"/>
                <a:gd name="connsiteX10" fmla="*/ 291614 w 360391"/>
                <a:gd name="connsiteY10" fmla="*/ 18452 h 162701"/>
                <a:gd name="connsiteX11" fmla="*/ 354350 w 360391"/>
                <a:gd name="connsiteY11" fmla="*/ 51047 h 162701"/>
                <a:gd name="connsiteX12" fmla="*/ 360392 w 360391"/>
                <a:gd name="connsiteY12" fmla="*/ 80677 h 162701"/>
                <a:gd name="connsiteX13" fmla="*/ 306949 w 360391"/>
                <a:gd name="connsiteY13" fmla="*/ 101823 h 162701"/>
                <a:gd name="connsiteX14" fmla="*/ 291845 w 360391"/>
                <a:gd name="connsiteY14" fmla="*/ 138458 h 162701"/>
                <a:gd name="connsiteX15" fmla="*/ 221208 w 360391"/>
                <a:gd name="connsiteY15" fmla="*/ 162702 h 162701"/>
                <a:gd name="connsiteX16" fmla="*/ 158238 w 360391"/>
                <a:gd name="connsiteY16" fmla="*/ 162163 h 162701"/>
                <a:gd name="connsiteX17" fmla="*/ 142670 w 360391"/>
                <a:gd name="connsiteY17" fmla="*/ 142499 h 162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0391" h="162701">
                  <a:moveTo>
                    <a:pt x="109210" y="135495"/>
                  </a:moveTo>
                  <a:lnTo>
                    <a:pt x="103866" y="119063"/>
                  </a:lnTo>
                  <a:lnTo>
                    <a:pt x="110836" y="101150"/>
                  </a:lnTo>
                  <a:lnTo>
                    <a:pt x="82024" y="90779"/>
                  </a:lnTo>
                  <a:lnTo>
                    <a:pt x="13942" y="79196"/>
                  </a:lnTo>
                  <a:lnTo>
                    <a:pt x="0" y="23166"/>
                  </a:lnTo>
                  <a:lnTo>
                    <a:pt x="74588" y="2290"/>
                  </a:lnTo>
                  <a:lnTo>
                    <a:pt x="183798" y="6734"/>
                  </a:lnTo>
                  <a:lnTo>
                    <a:pt x="247930" y="0"/>
                  </a:lnTo>
                  <a:lnTo>
                    <a:pt x="256991" y="14142"/>
                  </a:lnTo>
                  <a:lnTo>
                    <a:pt x="291614" y="18452"/>
                  </a:lnTo>
                  <a:lnTo>
                    <a:pt x="354350" y="51047"/>
                  </a:lnTo>
                  <a:lnTo>
                    <a:pt x="360392" y="80677"/>
                  </a:lnTo>
                  <a:lnTo>
                    <a:pt x="306949" y="101823"/>
                  </a:lnTo>
                  <a:lnTo>
                    <a:pt x="291845" y="138458"/>
                  </a:lnTo>
                  <a:lnTo>
                    <a:pt x="221208" y="162702"/>
                  </a:lnTo>
                  <a:lnTo>
                    <a:pt x="158238" y="162163"/>
                  </a:lnTo>
                  <a:lnTo>
                    <a:pt x="142670" y="14249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2" name="Figura a mano libera: forma 101">
              <a:extLst>
                <a:ext uri="{FF2B5EF4-FFF2-40B4-BE49-F238E27FC236}">
                  <a16:creationId xmlns:a16="http://schemas.microsoft.com/office/drawing/2014/main" id="{68850562-E856-456F-9113-ECBDEEBB66FD}"/>
                </a:ext>
              </a:extLst>
            </p:cNvPr>
            <p:cNvSpPr/>
            <p:nvPr/>
          </p:nvSpPr>
          <p:spPr>
            <a:xfrm>
              <a:off x="11412622" y="4451018"/>
              <a:ext cx="37177" cy="40002"/>
            </a:xfrm>
            <a:custGeom>
              <a:avLst/>
              <a:gdLst>
                <a:gd name="connsiteX0" fmla="*/ 24166 w 37177"/>
                <a:gd name="connsiteY0" fmla="*/ 0 h 40002"/>
                <a:gd name="connsiteX1" fmla="*/ 37178 w 37177"/>
                <a:gd name="connsiteY1" fmla="*/ 13199 h 40002"/>
                <a:gd name="connsiteX2" fmla="*/ 33460 w 37177"/>
                <a:gd name="connsiteY2" fmla="*/ 38655 h 40002"/>
                <a:gd name="connsiteX3" fmla="*/ 14639 w 37177"/>
                <a:gd name="connsiteY3" fmla="*/ 40002 h 40002"/>
                <a:gd name="connsiteX4" fmla="*/ 0 w 37177"/>
                <a:gd name="connsiteY4" fmla="*/ 34884 h 40002"/>
                <a:gd name="connsiteX5" fmla="*/ 7203 w 37177"/>
                <a:gd name="connsiteY5" fmla="*/ 2155 h 40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177" h="40002">
                  <a:moveTo>
                    <a:pt x="24166" y="0"/>
                  </a:moveTo>
                  <a:lnTo>
                    <a:pt x="37178" y="13199"/>
                  </a:lnTo>
                  <a:lnTo>
                    <a:pt x="33460" y="38655"/>
                  </a:lnTo>
                  <a:lnTo>
                    <a:pt x="14639" y="40002"/>
                  </a:lnTo>
                  <a:lnTo>
                    <a:pt x="0" y="34884"/>
                  </a:lnTo>
                  <a:lnTo>
                    <a:pt x="7203" y="215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3" name="Figura a mano libera: forma 102">
              <a:extLst>
                <a:ext uri="{FF2B5EF4-FFF2-40B4-BE49-F238E27FC236}">
                  <a16:creationId xmlns:a16="http://schemas.microsoft.com/office/drawing/2014/main" id="{B9592FF6-DA21-4E2E-80D4-504FE2C62722}"/>
                </a:ext>
              </a:extLst>
            </p:cNvPr>
            <p:cNvSpPr/>
            <p:nvPr/>
          </p:nvSpPr>
          <p:spPr>
            <a:xfrm>
              <a:off x="12414792" y="3945807"/>
              <a:ext cx="464024" cy="162163"/>
            </a:xfrm>
            <a:custGeom>
              <a:avLst/>
              <a:gdLst>
                <a:gd name="connsiteX0" fmla="*/ 0 w 464024"/>
                <a:gd name="connsiteY0" fmla="*/ 134283 h 162163"/>
                <a:gd name="connsiteX1" fmla="*/ 2324 w 464024"/>
                <a:gd name="connsiteY1" fmla="*/ 82967 h 162163"/>
                <a:gd name="connsiteX2" fmla="*/ 34390 w 464024"/>
                <a:gd name="connsiteY2" fmla="*/ 39329 h 162163"/>
                <a:gd name="connsiteX3" fmla="*/ 95732 w 464024"/>
                <a:gd name="connsiteY3" fmla="*/ 15355 h 162163"/>
                <a:gd name="connsiteX4" fmla="*/ 147317 w 464024"/>
                <a:gd name="connsiteY4" fmla="*/ 67613 h 162163"/>
                <a:gd name="connsiteX5" fmla="*/ 199598 w 464024"/>
                <a:gd name="connsiteY5" fmla="*/ 66266 h 162163"/>
                <a:gd name="connsiteX6" fmla="*/ 212145 w 464024"/>
                <a:gd name="connsiteY6" fmla="*/ 12526 h 162163"/>
                <a:gd name="connsiteX7" fmla="*/ 267680 w 464024"/>
                <a:gd name="connsiteY7" fmla="*/ 0 h 162163"/>
                <a:gd name="connsiteX8" fmla="*/ 296260 w 464024"/>
                <a:gd name="connsiteY8" fmla="*/ 8755 h 162163"/>
                <a:gd name="connsiteX9" fmla="*/ 352259 w 464024"/>
                <a:gd name="connsiteY9" fmla="*/ 34884 h 162163"/>
                <a:gd name="connsiteX10" fmla="*/ 406167 w 464024"/>
                <a:gd name="connsiteY10" fmla="*/ 35019 h 162163"/>
                <a:gd name="connsiteX11" fmla="*/ 437535 w 464024"/>
                <a:gd name="connsiteY11" fmla="*/ 51047 h 162163"/>
                <a:gd name="connsiteX12" fmla="*/ 442879 w 464024"/>
                <a:gd name="connsiteY12" fmla="*/ 84583 h 162163"/>
                <a:gd name="connsiteX13" fmla="*/ 464025 w 464024"/>
                <a:gd name="connsiteY13" fmla="*/ 124855 h 162163"/>
                <a:gd name="connsiteX14" fmla="*/ 393851 w 464024"/>
                <a:gd name="connsiteY14" fmla="*/ 150850 h 162163"/>
                <a:gd name="connsiteX15" fmla="*/ 354350 w 464024"/>
                <a:gd name="connsiteY15" fmla="*/ 162163 h 162163"/>
                <a:gd name="connsiteX16" fmla="*/ 291614 w 464024"/>
                <a:gd name="connsiteY16" fmla="*/ 129569 h 162163"/>
                <a:gd name="connsiteX17" fmla="*/ 256991 w 464024"/>
                <a:gd name="connsiteY17" fmla="*/ 125259 h 162163"/>
                <a:gd name="connsiteX18" fmla="*/ 247930 w 464024"/>
                <a:gd name="connsiteY18" fmla="*/ 111117 h 162163"/>
                <a:gd name="connsiteX19" fmla="*/ 183798 w 464024"/>
                <a:gd name="connsiteY19" fmla="*/ 117851 h 162163"/>
                <a:gd name="connsiteX20" fmla="*/ 74588 w 464024"/>
                <a:gd name="connsiteY20" fmla="*/ 113407 h 16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024" h="162163">
                  <a:moveTo>
                    <a:pt x="0" y="134283"/>
                  </a:moveTo>
                  <a:lnTo>
                    <a:pt x="2324" y="82967"/>
                  </a:lnTo>
                  <a:lnTo>
                    <a:pt x="34390" y="39329"/>
                  </a:lnTo>
                  <a:lnTo>
                    <a:pt x="95732" y="15355"/>
                  </a:lnTo>
                  <a:lnTo>
                    <a:pt x="147317" y="67613"/>
                  </a:lnTo>
                  <a:lnTo>
                    <a:pt x="199598" y="66266"/>
                  </a:lnTo>
                  <a:lnTo>
                    <a:pt x="212145" y="12526"/>
                  </a:lnTo>
                  <a:lnTo>
                    <a:pt x="267680" y="0"/>
                  </a:lnTo>
                  <a:lnTo>
                    <a:pt x="296260" y="8755"/>
                  </a:lnTo>
                  <a:lnTo>
                    <a:pt x="352259" y="34884"/>
                  </a:lnTo>
                  <a:lnTo>
                    <a:pt x="406167" y="35019"/>
                  </a:lnTo>
                  <a:lnTo>
                    <a:pt x="437535" y="51047"/>
                  </a:lnTo>
                  <a:lnTo>
                    <a:pt x="442879" y="84583"/>
                  </a:lnTo>
                  <a:lnTo>
                    <a:pt x="464025" y="124855"/>
                  </a:lnTo>
                  <a:lnTo>
                    <a:pt x="393851" y="150850"/>
                  </a:lnTo>
                  <a:lnTo>
                    <a:pt x="354350" y="162163"/>
                  </a:lnTo>
                  <a:lnTo>
                    <a:pt x="291614" y="129569"/>
                  </a:lnTo>
                  <a:lnTo>
                    <a:pt x="256991" y="125259"/>
                  </a:lnTo>
                  <a:lnTo>
                    <a:pt x="247930" y="111117"/>
                  </a:lnTo>
                  <a:lnTo>
                    <a:pt x="183798" y="117851"/>
                  </a:lnTo>
                  <a:lnTo>
                    <a:pt x="74588" y="11340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4" name="Figura a mano libera: forma 103">
              <a:extLst>
                <a:ext uri="{FF2B5EF4-FFF2-40B4-BE49-F238E27FC236}">
                  <a16:creationId xmlns:a16="http://schemas.microsoft.com/office/drawing/2014/main" id="{F7A6DEDB-0E8C-499A-806F-FF99F7295D6E}"/>
                </a:ext>
              </a:extLst>
            </p:cNvPr>
            <p:cNvSpPr/>
            <p:nvPr/>
          </p:nvSpPr>
          <p:spPr>
            <a:xfrm>
              <a:off x="11650094" y="5314497"/>
              <a:ext cx="1032377" cy="570264"/>
            </a:xfrm>
            <a:custGeom>
              <a:avLst/>
              <a:gdLst>
                <a:gd name="connsiteX0" fmla="*/ 360392 w 1032377"/>
                <a:gd name="connsiteY0" fmla="*/ 438137 h 570264"/>
                <a:gd name="connsiteX1" fmla="*/ 314383 w 1032377"/>
                <a:gd name="connsiteY1" fmla="*/ 453222 h 570264"/>
                <a:gd name="connsiteX2" fmla="*/ 277671 w 1032377"/>
                <a:gd name="connsiteY2" fmla="*/ 430864 h 570264"/>
                <a:gd name="connsiteX3" fmla="*/ 174735 w 1032377"/>
                <a:gd name="connsiteY3" fmla="*/ 413220 h 570264"/>
                <a:gd name="connsiteX4" fmla="*/ 146155 w 1032377"/>
                <a:gd name="connsiteY4" fmla="*/ 387495 h 570264"/>
                <a:gd name="connsiteX5" fmla="*/ 94571 w 1032377"/>
                <a:gd name="connsiteY5" fmla="*/ 368369 h 570264"/>
                <a:gd name="connsiteX6" fmla="*/ 64132 w 1032377"/>
                <a:gd name="connsiteY6" fmla="*/ 375912 h 570264"/>
                <a:gd name="connsiteX7" fmla="*/ 41128 w 1032377"/>
                <a:gd name="connsiteY7" fmla="*/ 352880 h 570264"/>
                <a:gd name="connsiteX8" fmla="*/ 38572 w 1032377"/>
                <a:gd name="connsiteY8" fmla="*/ 335101 h 570264"/>
                <a:gd name="connsiteX9" fmla="*/ 0 w 1032377"/>
                <a:gd name="connsiteY9" fmla="*/ 304662 h 570264"/>
                <a:gd name="connsiteX10" fmla="*/ 26024 w 1032377"/>
                <a:gd name="connsiteY10" fmla="*/ 287288 h 570264"/>
                <a:gd name="connsiteX11" fmla="*/ 20215 w 1032377"/>
                <a:gd name="connsiteY11" fmla="*/ 260754 h 570264"/>
                <a:gd name="connsiteX12" fmla="*/ 28580 w 1032377"/>
                <a:gd name="connsiteY12" fmla="*/ 237588 h 570264"/>
                <a:gd name="connsiteX13" fmla="*/ 23933 w 1032377"/>
                <a:gd name="connsiteY13" fmla="*/ 218193 h 570264"/>
                <a:gd name="connsiteX14" fmla="*/ 35319 w 1032377"/>
                <a:gd name="connsiteY14" fmla="*/ 183309 h 570264"/>
                <a:gd name="connsiteX15" fmla="*/ 31833 w 1032377"/>
                <a:gd name="connsiteY15" fmla="*/ 163375 h 570264"/>
                <a:gd name="connsiteX16" fmla="*/ 10688 w 1032377"/>
                <a:gd name="connsiteY16" fmla="*/ 125124 h 570264"/>
                <a:gd name="connsiteX17" fmla="*/ 42522 w 1032377"/>
                <a:gd name="connsiteY17" fmla="*/ 115023 h 570264"/>
                <a:gd name="connsiteX18" fmla="*/ 48099 w 1032377"/>
                <a:gd name="connsiteY18" fmla="*/ 96436 h 570264"/>
                <a:gd name="connsiteX19" fmla="*/ 41128 w 1032377"/>
                <a:gd name="connsiteY19" fmla="*/ 78253 h 570264"/>
                <a:gd name="connsiteX20" fmla="*/ 85973 w 1032377"/>
                <a:gd name="connsiteY20" fmla="*/ 61283 h 570264"/>
                <a:gd name="connsiteX21" fmla="*/ 105956 w 1032377"/>
                <a:gd name="connsiteY21" fmla="*/ 47140 h 570264"/>
                <a:gd name="connsiteX22" fmla="*/ 137790 w 1032377"/>
                <a:gd name="connsiteY22" fmla="*/ 34345 h 570264"/>
                <a:gd name="connsiteX23" fmla="*/ 141508 w 1032377"/>
                <a:gd name="connsiteY23" fmla="*/ 0 h 570264"/>
                <a:gd name="connsiteX24" fmla="*/ 217954 w 1032377"/>
                <a:gd name="connsiteY24" fmla="*/ 15489 h 570264"/>
                <a:gd name="connsiteX25" fmla="*/ 245373 w 1032377"/>
                <a:gd name="connsiteY25" fmla="*/ 11583 h 570264"/>
                <a:gd name="connsiteX26" fmla="*/ 299746 w 1032377"/>
                <a:gd name="connsiteY26" fmla="*/ 19126 h 570264"/>
                <a:gd name="connsiteX27" fmla="*/ 386183 w 1032377"/>
                <a:gd name="connsiteY27" fmla="*/ 38925 h 570264"/>
                <a:gd name="connsiteX28" fmla="*/ 416622 w 1032377"/>
                <a:gd name="connsiteY28" fmla="*/ 78253 h 570264"/>
                <a:gd name="connsiteX29" fmla="*/ 475178 w 1032377"/>
                <a:gd name="connsiteY29" fmla="*/ 86873 h 570264"/>
                <a:gd name="connsiteX30" fmla="*/ 566960 w 1032377"/>
                <a:gd name="connsiteY30" fmla="*/ 105191 h 570264"/>
                <a:gd name="connsiteX31" fmla="*/ 636436 w 1032377"/>
                <a:gd name="connsiteY31" fmla="*/ 126875 h 570264"/>
                <a:gd name="connsiteX32" fmla="*/ 668269 w 1032377"/>
                <a:gd name="connsiteY32" fmla="*/ 115562 h 570264"/>
                <a:gd name="connsiteX33" fmla="*/ 699405 w 1032377"/>
                <a:gd name="connsiteY33" fmla="*/ 95493 h 570264"/>
                <a:gd name="connsiteX34" fmla="*/ 684302 w 1032377"/>
                <a:gd name="connsiteY34" fmla="*/ 61687 h 570264"/>
                <a:gd name="connsiteX35" fmla="*/ 704750 w 1032377"/>
                <a:gd name="connsiteY35" fmla="*/ 40137 h 570264"/>
                <a:gd name="connsiteX36" fmla="*/ 751686 w 1032377"/>
                <a:gd name="connsiteY36" fmla="*/ 19260 h 570264"/>
                <a:gd name="connsiteX37" fmla="*/ 796531 w 1032377"/>
                <a:gd name="connsiteY37" fmla="*/ 13199 h 570264"/>
                <a:gd name="connsiteX38" fmla="*/ 884597 w 1032377"/>
                <a:gd name="connsiteY38" fmla="*/ 22358 h 570264"/>
                <a:gd name="connsiteX39" fmla="*/ 906903 w 1032377"/>
                <a:gd name="connsiteY39" fmla="*/ 42292 h 570264"/>
                <a:gd name="connsiteX40" fmla="*/ 931069 w 1032377"/>
                <a:gd name="connsiteY40" fmla="*/ 42426 h 570264"/>
                <a:gd name="connsiteX41" fmla="*/ 951749 w 1032377"/>
                <a:gd name="connsiteY41" fmla="*/ 49969 h 570264"/>
                <a:gd name="connsiteX42" fmla="*/ 1016578 w 1032377"/>
                <a:gd name="connsiteY42" fmla="*/ 55222 h 570264"/>
                <a:gd name="connsiteX43" fmla="*/ 1032378 w 1032377"/>
                <a:gd name="connsiteY43" fmla="*/ 69768 h 570264"/>
                <a:gd name="connsiteX44" fmla="*/ 1008909 w 1032377"/>
                <a:gd name="connsiteY44" fmla="*/ 90914 h 570264"/>
                <a:gd name="connsiteX45" fmla="*/ 1018901 w 1032377"/>
                <a:gd name="connsiteY45" fmla="*/ 109635 h 570264"/>
                <a:gd name="connsiteX46" fmla="*/ 1002171 w 1032377"/>
                <a:gd name="connsiteY46" fmla="*/ 136573 h 570264"/>
                <a:gd name="connsiteX47" fmla="*/ 1021689 w 1032377"/>
                <a:gd name="connsiteY47" fmla="*/ 171322 h 570264"/>
                <a:gd name="connsiteX48" fmla="*/ 1021689 w 1032377"/>
                <a:gd name="connsiteY48" fmla="*/ 321902 h 570264"/>
                <a:gd name="connsiteX49" fmla="*/ 1021689 w 1032377"/>
                <a:gd name="connsiteY49" fmla="*/ 473156 h 570264"/>
                <a:gd name="connsiteX50" fmla="*/ 1021689 w 1032377"/>
                <a:gd name="connsiteY50" fmla="*/ 553429 h 570264"/>
                <a:gd name="connsiteX51" fmla="*/ 946869 w 1032377"/>
                <a:gd name="connsiteY51" fmla="*/ 553564 h 570264"/>
                <a:gd name="connsiteX52" fmla="*/ 945940 w 1032377"/>
                <a:gd name="connsiteY52" fmla="*/ 570265 h 570264"/>
                <a:gd name="connsiteX53" fmla="*/ 686160 w 1032377"/>
                <a:gd name="connsiteY53" fmla="*/ 493494 h 570264"/>
                <a:gd name="connsiteX54" fmla="*/ 426149 w 1032377"/>
                <a:gd name="connsiteY54" fmla="*/ 415779 h 570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032377" h="570264">
                  <a:moveTo>
                    <a:pt x="360392" y="438137"/>
                  </a:moveTo>
                  <a:lnTo>
                    <a:pt x="314383" y="453222"/>
                  </a:lnTo>
                  <a:lnTo>
                    <a:pt x="277671" y="430864"/>
                  </a:lnTo>
                  <a:lnTo>
                    <a:pt x="174735" y="413220"/>
                  </a:lnTo>
                  <a:lnTo>
                    <a:pt x="146155" y="387495"/>
                  </a:lnTo>
                  <a:lnTo>
                    <a:pt x="94571" y="368369"/>
                  </a:lnTo>
                  <a:lnTo>
                    <a:pt x="64132" y="375912"/>
                  </a:lnTo>
                  <a:lnTo>
                    <a:pt x="41128" y="352880"/>
                  </a:lnTo>
                  <a:lnTo>
                    <a:pt x="38572" y="335101"/>
                  </a:lnTo>
                  <a:lnTo>
                    <a:pt x="0" y="304662"/>
                  </a:lnTo>
                  <a:lnTo>
                    <a:pt x="26024" y="287288"/>
                  </a:lnTo>
                  <a:lnTo>
                    <a:pt x="20215" y="260754"/>
                  </a:lnTo>
                  <a:lnTo>
                    <a:pt x="28580" y="237588"/>
                  </a:lnTo>
                  <a:lnTo>
                    <a:pt x="23933" y="218193"/>
                  </a:lnTo>
                  <a:lnTo>
                    <a:pt x="35319" y="183309"/>
                  </a:lnTo>
                  <a:lnTo>
                    <a:pt x="31833" y="163375"/>
                  </a:lnTo>
                  <a:lnTo>
                    <a:pt x="10688" y="125124"/>
                  </a:lnTo>
                  <a:lnTo>
                    <a:pt x="42522" y="115023"/>
                  </a:lnTo>
                  <a:lnTo>
                    <a:pt x="48099" y="96436"/>
                  </a:lnTo>
                  <a:lnTo>
                    <a:pt x="41128" y="78253"/>
                  </a:lnTo>
                  <a:lnTo>
                    <a:pt x="85973" y="61283"/>
                  </a:lnTo>
                  <a:lnTo>
                    <a:pt x="105956" y="47140"/>
                  </a:lnTo>
                  <a:lnTo>
                    <a:pt x="137790" y="34345"/>
                  </a:lnTo>
                  <a:lnTo>
                    <a:pt x="141508" y="0"/>
                  </a:lnTo>
                  <a:lnTo>
                    <a:pt x="217954" y="15489"/>
                  </a:lnTo>
                  <a:lnTo>
                    <a:pt x="245373" y="11583"/>
                  </a:lnTo>
                  <a:lnTo>
                    <a:pt x="299746" y="19126"/>
                  </a:lnTo>
                  <a:lnTo>
                    <a:pt x="386183" y="38925"/>
                  </a:lnTo>
                  <a:lnTo>
                    <a:pt x="416622" y="78253"/>
                  </a:lnTo>
                  <a:lnTo>
                    <a:pt x="475178" y="86873"/>
                  </a:lnTo>
                  <a:lnTo>
                    <a:pt x="566960" y="105191"/>
                  </a:lnTo>
                  <a:lnTo>
                    <a:pt x="636436" y="126875"/>
                  </a:lnTo>
                  <a:lnTo>
                    <a:pt x="668269" y="115562"/>
                  </a:lnTo>
                  <a:lnTo>
                    <a:pt x="699405" y="95493"/>
                  </a:lnTo>
                  <a:lnTo>
                    <a:pt x="684302" y="61687"/>
                  </a:lnTo>
                  <a:lnTo>
                    <a:pt x="704750" y="40137"/>
                  </a:lnTo>
                  <a:lnTo>
                    <a:pt x="751686" y="19260"/>
                  </a:lnTo>
                  <a:lnTo>
                    <a:pt x="796531" y="13199"/>
                  </a:lnTo>
                  <a:lnTo>
                    <a:pt x="884597" y="22358"/>
                  </a:lnTo>
                  <a:lnTo>
                    <a:pt x="906903" y="42292"/>
                  </a:lnTo>
                  <a:lnTo>
                    <a:pt x="931069" y="42426"/>
                  </a:lnTo>
                  <a:lnTo>
                    <a:pt x="951749" y="49969"/>
                  </a:lnTo>
                  <a:lnTo>
                    <a:pt x="1016578" y="55222"/>
                  </a:lnTo>
                  <a:lnTo>
                    <a:pt x="1032378" y="69768"/>
                  </a:lnTo>
                  <a:lnTo>
                    <a:pt x="1008909" y="90914"/>
                  </a:lnTo>
                  <a:lnTo>
                    <a:pt x="1018901" y="109635"/>
                  </a:lnTo>
                  <a:lnTo>
                    <a:pt x="1002171" y="136573"/>
                  </a:lnTo>
                  <a:lnTo>
                    <a:pt x="1021689" y="171322"/>
                  </a:lnTo>
                  <a:lnTo>
                    <a:pt x="1021689" y="321902"/>
                  </a:lnTo>
                  <a:lnTo>
                    <a:pt x="1021689" y="473156"/>
                  </a:lnTo>
                  <a:lnTo>
                    <a:pt x="1021689" y="553429"/>
                  </a:lnTo>
                  <a:lnTo>
                    <a:pt x="946869" y="553564"/>
                  </a:lnTo>
                  <a:lnTo>
                    <a:pt x="945940" y="570265"/>
                  </a:lnTo>
                  <a:lnTo>
                    <a:pt x="686160" y="493494"/>
                  </a:lnTo>
                  <a:lnTo>
                    <a:pt x="426149" y="41577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5" name="Figura a mano libera: forma 104">
              <a:extLst>
                <a:ext uri="{FF2B5EF4-FFF2-40B4-BE49-F238E27FC236}">
                  <a16:creationId xmlns:a16="http://schemas.microsoft.com/office/drawing/2014/main" id="{B68405BE-DDE7-46B5-9D16-1C930F07C358}"/>
                </a:ext>
              </a:extLst>
            </p:cNvPr>
            <p:cNvSpPr/>
            <p:nvPr/>
          </p:nvSpPr>
          <p:spPr>
            <a:xfrm>
              <a:off x="9931323" y="5194894"/>
              <a:ext cx="1038419" cy="633164"/>
            </a:xfrm>
            <a:custGeom>
              <a:avLst/>
              <a:gdLst>
                <a:gd name="connsiteX0" fmla="*/ 1021224 w 1038419"/>
                <a:gd name="connsiteY0" fmla="*/ 131859 h 633164"/>
                <a:gd name="connsiteX1" fmla="*/ 998686 w 1038419"/>
                <a:gd name="connsiteY1" fmla="*/ 84314 h 633164"/>
                <a:gd name="connsiteX2" fmla="*/ 994968 w 1038419"/>
                <a:gd name="connsiteY2" fmla="*/ 56704 h 633164"/>
                <a:gd name="connsiteX3" fmla="*/ 970338 w 1038419"/>
                <a:gd name="connsiteY3" fmla="*/ 27341 h 633164"/>
                <a:gd name="connsiteX4" fmla="*/ 941990 w 1038419"/>
                <a:gd name="connsiteY4" fmla="*/ 26803 h 633164"/>
                <a:gd name="connsiteX5" fmla="*/ 874605 w 1038419"/>
                <a:gd name="connsiteY5" fmla="*/ 16701 h 633164"/>
                <a:gd name="connsiteX6" fmla="*/ 812565 w 1038419"/>
                <a:gd name="connsiteY6" fmla="*/ 19934 h 633164"/>
                <a:gd name="connsiteX7" fmla="*/ 773296 w 1038419"/>
                <a:gd name="connsiteY7" fmla="*/ 270 h 633164"/>
                <a:gd name="connsiteX8" fmla="*/ 725430 w 1038419"/>
                <a:gd name="connsiteY8" fmla="*/ 0 h 633164"/>
                <a:gd name="connsiteX9" fmla="*/ 704749 w 1038419"/>
                <a:gd name="connsiteY9" fmla="*/ 28419 h 633164"/>
                <a:gd name="connsiteX10" fmla="*/ 661298 w 1038419"/>
                <a:gd name="connsiteY10" fmla="*/ 75694 h 633164"/>
                <a:gd name="connsiteX11" fmla="*/ 612967 w 1038419"/>
                <a:gd name="connsiteY11" fmla="*/ 94416 h 633164"/>
                <a:gd name="connsiteX12" fmla="*/ 547674 w 1038419"/>
                <a:gd name="connsiteY12" fmla="*/ 115023 h 633164"/>
                <a:gd name="connsiteX13" fmla="*/ 505849 w 1038419"/>
                <a:gd name="connsiteY13" fmla="*/ 145193 h 633164"/>
                <a:gd name="connsiteX14" fmla="*/ 497019 w 1038419"/>
                <a:gd name="connsiteY14" fmla="*/ 168628 h 633164"/>
                <a:gd name="connsiteX15" fmla="*/ 472157 w 1038419"/>
                <a:gd name="connsiteY15" fmla="*/ 206610 h 633164"/>
                <a:gd name="connsiteX16" fmla="*/ 488422 w 1038419"/>
                <a:gd name="connsiteY16" fmla="*/ 260889 h 633164"/>
                <a:gd name="connsiteX17" fmla="*/ 434049 w 1038419"/>
                <a:gd name="connsiteY17" fmla="*/ 296985 h 633164"/>
                <a:gd name="connsiteX18" fmla="*/ 401519 w 1038419"/>
                <a:gd name="connsiteY18" fmla="*/ 308434 h 633164"/>
                <a:gd name="connsiteX19" fmla="*/ 350168 w 1038419"/>
                <a:gd name="connsiteY19" fmla="*/ 337661 h 633164"/>
                <a:gd name="connsiteX20" fmla="*/ 289521 w 1038419"/>
                <a:gd name="connsiteY20" fmla="*/ 342375 h 633164"/>
                <a:gd name="connsiteX21" fmla="*/ 256758 w 1038419"/>
                <a:gd name="connsiteY21" fmla="*/ 358672 h 633164"/>
                <a:gd name="connsiteX22" fmla="*/ 255597 w 1038419"/>
                <a:gd name="connsiteY22" fmla="*/ 359211 h 633164"/>
                <a:gd name="connsiteX23" fmla="*/ 214236 w 1038419"/>
                <a:gd name="connsiteY23" fmla="*/ 402311 h 633164"/>
                <a:gd name="connsiteX24" fmla="*/ 171017 w 1038419"/>
                <a:gd name="connsiteY24" fmla="*/ 417665 h 633164"/>
                <a:gd name="connsiteX25" fmla="*/ 147317 w 1038419"/>
                <a:gd name="connsiteY25" fmla="*/ 443390 h 633164"/>
                <a:gd name="connsiteX26" fmla="*/ 145922 w 1038419"/>
                <a:gd name="connsiteY26" fmla="*/ 465613 h 633164"/>
                <a:gd name="connsiteX27" fmla="*/ 128495 w 1038419"/>
                <a:gd name="connsiteY27" fmla="*/ 489722 h 633164"/>
                <a:gd name="connsiteX28" fmla="*/ 106653 w 1038419"/>
                <a:gd name="connsiteY28" fmla="*/ 496322 h 633164"/>
                <a:gd name="connsiteX29" fmla="*/ 70405 w 1038419"/>
                <a:gd name="connsiteY29" fmla="*/ 522451 h 633164"/>
                <a:gd name="connsiteX30" fmla="*/ 48099 w 1038419"/>
                <a:gd name="connsiteY30" fmla="*/ 551409 h 633164"/>
                <a:gd name="connsiteX31" fmla="*/ 52281 w 1038419"/>
                <a:gd name="connsiteY31" fmla="*/ 565147 h 633164"/>
                <a:gd name="connsiteX32" fmla="*/ 30904 w 1038419"/>
                <a:gd name="connsiteY32" fmla="*/ 586293 h 633164"/>
                <a:gd name="connsiteX33" fmla="*/ 5809 w 1038419"/>
                <a:gd name="connsiteY33" fmla="*/ 597337 h 633164"/>
                <a:gd name="connsiteX34" fmla="*/ 2788 w 1038419"/>
                <a:gd name="connsiteY34" fmla="*/ 616059 h 633164"/>
                <a:gd name="connsiteX35" fmla="*/ 0 w 1038419"/>
                <a:gd name="connsiteY35" fmla="*/ 633164 h 633164"/>
                <a:gd name="connsiteX36" fmla="*/ 14174 w 1038419"/>
                <a:gd name="connsiteY36" fmla="*/ 619695 h 633164"/>
                <a:gd name="connsiteX37" fmla="*/ 269306 w 1038419"/>
                <a:gd name="connsiteY37" fmla="*/ 619965 h 633164"/>
                <a:gd name="connsiteX38" fmla="*/ 256991 w 1038419"/>
                <a:gd name="connsiteY38" fmla="*/ 561376 h 633164"/>
                <a:gd name="connsiteX39" fmla="*/ 273024 w 1038419"/>
                <a:gd name="connsiteY39" fmla="*/ 540499 h 633164"/>
                <a:gd name="connsiteX40" fmla="*/ 333902 w 1038419"/>
                <a:gd name="connsiteY40" fmla="*/ 536863 h 633164"/>
                <a:gd name="connsiteX41" fmla="*/ 331811 w 1038419"/>
                <a:gd name="connsiteY41" fmla="*/ 430999 h 633164"/>
                <a:gd name="connsiteX42" fmla="*/ 545815 w 1038419"/>
                <a:gd name="connsiteY42" fmla="*/ 433288 h 633164"/>
                <a:gd name="connsiteX43" fmla="*/ 545815 w 1038419"/>
                <a:gd name="connsiteY43" fmla="*/ 369581 h 633164"/>
                <a:gd name="connsiteX44" fmla="*/ 547209 w 1038419"/>
                <a:gd name="connsiteY44" fmla="*/ 361366 h 633164"/>
                <a:gd name="connsiteX45" fmla="*/ 547209 w 1038419"/>
                <a:gd name="connsiteY45" fmla="*/ 358537 h 633164"/>
                <a:gd name="connsiteX46" fmla="*/ 546512 w 1038419"/>
                <a:gd name="connsiteY46" fmla="*/ 308030 h 633164"/>
                <a:gd name="connsiteX47" fmla="*/ 651771 w 1038419"/>
                <a:gd name="connsiteY47" fmla="*/ 276243 h 633164"/>
                <a:gd name="connsiteX48" fmla="*/ 716833 w 1038419"/>
                <a:gd name="connsiteY48" fmla="*/ 269644 h 633164"/>
                <a:gd name="connsiteX49" fmla="*/ 770043 w 1038419"/>
                <a:gd name="connsiteY49" fmla="*/ 258060 h 633164"/>
                <a:gd name="connsiteX50" fmla="*/ 795138 w 1038419"/>
                <a:gd name="connsiteY50" fmla="*/ 236241 h 633164"/>
                <a:gd name="connsiteX51" fmla="*/ 871352 w 1038419"/>
                <a:gd name="connsiteY51" fmla="*/ 218866 h 633164"/>
                <a:gd name="connsiteX52" fmla="*/ 874140 w 1038419"/>
                <a:gd name="connsiteY52" fmla="*/ 186407 h 633164"/>
                <a:gd name="connsiteX53" fmla="*/ 911783 w 1038419"/>
                <a:gd name="connsiteY53" fmla="*/ 182501 h 633164"/>
                <a:gd name="connsiteX54" fmla="*/ 941293 w 1038419"/>
                <a:gd name="connsiteY54" fmla="*/ 166204 h 633164"/>
                <a:gd name="connsiteX55" fmla="*/ 1026569 w 1038419"/>
                <a:gd name="connsiteY55" fmla="*/ 158661 h 633164"/>
                <a:gd name="connsiteX56" fmla="*/ 1038420 w 1038419"/>
                <a:gd name="connsiteY56" fmla="*/ 141421 h 63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38419" h="633164">
                  <a:moveTo>
                    <a:pt x="1021224" y="131859"/>
                  </a:moveTo>
                  <a:lnTo>
                    <a:pt x="998686" y="84314"/>
                  </a:lnTo>
                  <a:lnTo>
                    <a:pt x="994968" y="56704"/>
                  </a:lnTo>
                  <a:lnTo>
                    <a:pt x="970338" y="27341"/>
                  </a:lnTo>
                  <a:lnTo>
                    <a:pt x="941990" y="26803"/>
                  </a:lnTo>
                  <a:lnTo>
                    <a:pt x="874605" y="16701"/>
                  </a:lnTo>
                  <a:lnTo>
                    <a:pt x="812565" y="19934"/>
                  </a:lnTo>
                  <a:lnTo>
                    <a:pt x="773296" y="270"/>
                  </a:lnTo>
                  <a:lnTo>
                    <a:pt x="725430" y="0"/>
                  </a:lnTo>
                  <a:lnTo>
                    <a:pt x="704749" y="28419"/>
                  </a:lnTo>
                  <a:lnTo>
                    <a:pt x="661298" y="75694"/>
                  </a:lnTo>
                  <a:lnTo>
                    <a:pt x="612967" y="94416"/>
                  </a:lnTo>
                  <a:lnTo>
                    <a:pt x="547674" y="115023"/>
                  </a:lnTo>
                  <a:lnTo>
                    <a:pt x="505849" y="145193"/>
                  </a:lnTo>
                  <a:lnTo>
                    <a:pt x="497019" y="168628"/>
                  </a:lnTo>
                  <a:lnTo>
                    <a:pt x="472157" y="206610"/>
                  </a:lnTo>
                  <a:lnTo>
                    <a:pt x="488422" y="260889"/>
                  </a:lnTo>
                  <a:lnTo>
                    <a:pt x="434049" y="296985"/>
                  </a:lnTo>
                  <a:lnTo>
                    <a:pt x="401519" y="308434"/>
                  </a:lnTo>
                  <a:lnTo>
                    <a:pt x="350168" y="337661"/>
                  </a:lnTo>
                  <a:lnTo>
                    <a:pt x="289521" y="342375"/>
                  </a:lnTo>
                  <a:lnTo>
                    <a:pt x="256758" y="358672"/>
                  </a:lnTo>
                  <a:lnTo>
                    <a:pt x="255597" y="359211"/>
                  </a:lnTo>
                  <a:lnTo>
                    <a:pt x="214236" y="402311"/>
                  </a:lnTo>
                  <a:lnTo>
                    <a:pt x="171017" y="417665"/>
                  </a:lnTo>
                  <a:lnTo>
                    <a:pt x="147317" y="443390"/>
                  </a:lnTo>
                  <a:lnTo>
                    <a:pt x="145922" y="465613"/>
                  </a:lnTo>
                  <a:lnTo>
                    <a:pt x="128495" y="489722"/>
                  </a:lnTo>
                  <a:lnTo>
                    <a:pt x="106653" y="496322"/>
                  </a:lnTo>
                  <a:lnTo>
                    <a:pt x="70405" y="522451"/>
                  </a:lnTo>
                  <a:lnTo>
                    <a:pt x="48099" y="551409"/>
                  </a:lnTo>
                  <a:lnTo>
                    <a:pt x="52281" y="565147"/>
                  </a:lnTo>
                  <a:lnTo>
                    <a:pt x="30904" y="586293"/>
                  </a:lnTo>
                  <a:lnTo>
                    <a:pt x="5809" y="597337"/>
                  </a:lnTo>
                  <a:lnTo>
                    <a:pt x="2788" y="616059"/>
                  </a:lnTo>
                  <a:lnTo>
                    <a:pt x="0" y="633164"/>
                  </a:lnTo>
                  <a:lnTo>
                    <a:pt x="14174" y="619695"/>
                  </a:lnTo>
                  <a:lnTo>
                    <a:pt x="269306" y="619965"/>
                  </a:lnTo>
                  <a:lnTo>
                    <a:pt x="256991" y="561376"/>
                  </a:lnTo>
                  <a:lnTo>
                    <a:pt x="273024" y="540499"/>
                  </a:lnTo>
                  <a:lnTo>
                    <a:pt x="333902" y="536863"/>
                  </a:lnTo>
                  <a:lnTo>
                    <a:pt x="331811" y="430999"/>
                  </a:lnTo>
                  <a:lnTo>
                    <a:pt x="545815" y="433288"/>
                  </a:lnTo>
                  <a:lnTo>
                    <a:pt x="545815" y="369581"/>
                  </a:lnTo>
                  <a:lnTo>
                    <a:pt x="547209" y="361366"/>
                  </a:lnTo>
                  <a:lnTo>
                    <a:pt x="547209" y="358537"/>
                  </a:lnTo>
                  <a:lnTo>
                    <a:pt x="546512" y="308030"/>
                  </a:lnTo>
                  <a:lnTo>
                    <a:pt x="651771" y="276243"/>
                  </a:lnTo>
                  <a:lnTo>
                    <a:pt x="716833" y="269644"/>
                  </a:lnTo>
                  <a:lnTo>
                    <a:pt x="770043" y="258060"/>
                  </a:lnTo>
                  <a:lnTo>
                    <a:pt x="795138" y="236241"/>
                  </a:lnTo>
                  <a:lnTo>
                    <a:pt x="871352" y="218866"/>
                  </a:lnTo>
                  <a:lnTo>
                    <a:pt x="874140" y="186407"/>
                  </a:lnTo>
                  <a:lnTo>
                    <a:pt x="911783" y="182501"/>
                  </a:lnTo>
                  <a:lnTo>
                    <a:pt x="941293" y="166204"/>
                  </a:lnTo>
                  <a:lnTo>
                    <a:pt x="1026569" y="158661"/>
                  </a:lnTo>
                  <a:lnTo>
                    <a:pt x="1038420" y="14142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6" name="Figura a mano libera: forma 105">
              <a:extLst>
                <a:ext uri="{FF2B5EF4-FFF2-40B4-BE49-F238E27FC236}">
                  <a16:creationId xmlns:a16="http://schemas.microsoft.com/office/drawing/2014/main" id="{9D504B92-B2D9-40DC-8018-46E7F5B52502}"/>
                </a:ext>
              </a:extLst>
            </p:cNvPr>
            <p:cNvSpPr/>
            <p:nvPr/>
          </p:nvSpPr>
          <p:spPr>
            <a:xfrm>
              <a:off x="12777276" y="4546915"/>
              <a:ext cx="221904" cy="164452"/>
            </a:xfrm>
            <a:custGeom>
              <a:avLst/>
              <a:gdLst>
                <a:gd name="connsiteX0" fmla="*/ 0 w 221904"/>
                <a:gd name="connsiteY0" fmla="*/ 14008 h 164452"/>
                <a:gd name="connsiteX1" fmla="*/ 15568 w 221904"/>
                <a:gd name="connsiteY1" fmla="*/ 5657 h 164452"/>
                <a:gd name="connsiteX2" fmla="*/ 58786 w 221904"/>
                <a:gd name="connsiteY2" fmla="*/ 0 h 164452"/>
                <a:gd name="connsiteX3" fmla="*/ 106885 w 221904"/>
                <a:gd name="connsiteY3" fmla="*/ 17644 h 164452"/>
                <a:gd name="connsiteX4" fmla="*/ 133607 w 221904"/>
                <a:gd name="connsiteY4" fmla="*/ 19799 h 164452"/>
                <a:gd name="connsiteX5" fmla="*/ 163116 w 221904"/>
                <a:gd name="connsiteY5" fmla="*/ 34884 h 164452"/>
                <a:gd name="connsiteX6" fmla="*/ 158470 w 221904"/>
                <a:gd name="connsiteY6" fmla="*/ 53875 h 164452"/>
                <a:gd name="connsiteX7" fmla="*/ 182170 w 221904"/>
                <a:gd name="connsiteY7" fmla="*/ 62899 h 164452"/>
                <a:gd name="connsiteX8" fmla="*/ 191465 w 221904"/>
                <a:gd name="connsiteY8" fmla="*/ 86065 h 164452"/>
                <a:gd name="connsiteX9" fmla="*/ 214236 w 221904"/>
                <a:gd name="connsiteY9" fmla="*/ 100072 h 164452"/>
                <a:gd name="connsiteX10" fmla="*/ 209821 w 221904"/>
                <a:gd name="connsiteY10" fmla="*/ 108154 h 164452"/>
                <a:gd name="connsiteX11" fmla="*/ 221904 w 221904"/>
                <a:gd name="connsiteY11" fmla="*/ 113810 h 164452"/>
                <a:gd name="connsiteX12" fmla="*/ 204710 w 221904"/>
                <a:gd name="connsiteY12" fmla="*/ 117716 h 164452"/>
                <a:gd name="connsiteX13" fmla="*/ 166137 w 221904"/>
                <a:gd name="connsiteY13" fmla="*/ 116235 h 164452"/>
                <a:gd name="connsiteX14" fmla="*/ 159864 w 221904"/>
                <a:gd name="connsiteY14" fmla="*/ 108558 h 164452"/>
                <a:gd name="connsiteX15" fmla="*/ 146154 w 221904"/>
                <a:gd name="connsiteY15" fmla="*/ 113002 h 164452"/>
                <a:gd name="connsiteX16" fmla="*/ 150802 w 221904"/>
                <a:gd name="connsiteY16" fmla="*/ 122700 h 164452"/>
                <a:gd name="connsiteX17" fmla="*/ 132910 w 221904"/>
                <a:gd name="connsiteY17" fmla="*/ 140074 h 164452"/>
                <a:gd name="connsiteX18" fmla="*/ 121524 w 221904"/>
                <a:gd name="connsiteY18" fmla="*/ 158527 h 164452"/>
                <a:gd name="connsiteX19" fmla="*/ 105259 w 221904"/>
                <a:gd name="connsiteY19" fmla="*/ 164453 h 164452"/>
                <a:gd name="connsiteX20" fmla="*/ 93408 w 221904"/>
                <a:gd name="connsiteY20" fmla="*/ 139805 h 164452"/>
                <a:gd name="connsiteX21" fmla="*/ 100380 w 221904"/>
                <a:gd name="connsiteY21" fmla="*/ 116639 h 164452"/>
                <a:gd name="connsiteX22" fmla="*/ 98288 w 221904"/>
                <a:gd name="connsiteY22" fmla="*/ 92530 h 164452"/>
                <a:gd name="connsiteX23" fmla="*/ 60646 w 221904"/>
                <a:gd name="connsiteY23" fmla="*/ 59666 h 164452"/>
                <a:gd name="connsiteX24" fmla="*/ 39965 w 221904"/>
                <a:gd name="connsiteY24" fmla="*/ 36096 h 164452"/>
                <a:gd name="connsiteX25" fmla="*/ 19750 w 221904"/>
                <a:gd name="connsiteY25" fmla="*/ 19395 h 164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21904" h="164452">
                  <a:moveTo>
                    <a:pt x="0" y="14008"/>
                  </a:moveTo>
                  <a:lnTo>
                    <a:pt x="15568" y="5657"/>
                  </a:lnTo>
                  <a:lnTo>
                    <a:pt x="58786" y="0"/>
                  </a:lnTo>
                  <a:lnTo>
                    <a:pt x="106885" y="17644"/>
                  </a:lnTo>
                  <a:lnTo>
                    <a:pt x="133607" y="19799"/>
                  </a:lnTo>
                  <a:lnTo>
                    <a:pt x="163116" y="34884"/>
                  </a:lnTo>
                  <a:lnTo>
                    <a:pt x="158470" y="53875"/>
                  </a:lnTo>
                  <a:lnTo>
                    <a:pt x="182170" y="62899"/>
                  </a:lnTo>
                  <a:lnTo>
                    <a:pt x="191465" y="86065"/>
                  </a:lnTo>
                  <a:lnTo>
                    <a:pt x="214236" y="100072"/>
                  </a:lnTo>
                  <a:lnTo>
                    <a:pt x="209821" y="108154"/>
                  </a:lnTo>
                  <a:lnTo>
                    <a:pt x="221904" y="113810"/>
                  </a:lnTo>
                  <a:lnTo>
                    <a:pt x="204710" y="117716"/>
                  </a:lnTo>
                  <a:lnTo>
                    <a:pt x="166137" y="116235"/>
                  </a:lnTo>
                  <a:lnTo>
                    <a:pt x="159864" y="108558"/>
                  </a:lnTo>
                  <a:lnTo>
                    <a:pt x="146154" y="113002"/>
                  </a:lnTo>
                  <a:lnTo>
                    <a:pt x="150802" y="122700"/>
                  </a:lnTo>
                  <a:lnTo>
                    <a:pt x="132910" y="140074"/>
                  </a:lnTo>
                  <a:lnTo>
                    <a:pt x="121524" y="158527"/>
                  </a:lnTo>
                  <a:lnTo>
                    <a:pt x="105259" y="164453"/>
                  </a:lnTo>
                  <a:lnTo>
                    <a:pt x="93408" y="139805"/>
                  </a:lnTo>
                  <a:lnTo>
                    <a:pt x="100380" y="116639"/>
                  </a:lnTo>
                  <a:lnTo>
                    <a:pt x="98288" y="92530"/>
                  </a:lnTo>
                  <a:lnTo>
                    <a:pt x="60646" y="59666"/>
                  </a:lnTo>
                  <a:lnTo>
                    <a:pt x="39965" y="36096"/>
                  </a:lnTo>
                  <a:lnTo>
                    <a:pt x="19750" y="19395"/>
                  </a:lnTo>
                  <a:close/>
                </a:path>
              </a:pathLst>
            </a:custGeom>
            <a:solidFill>
              <a:schemeClr val="accent2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7" name="Figura a mano libera: forma 106">
              <a:extLst>
                <a:ext uri="{FF2B5EF4-FFF2-40B4-BE49-F238E27FC236}">
                  <a16:creationId xmlns:a16="http://schemas.microsoft.com/office/drawing/2014/main" id="{FEA43760-1B97-48AA-A3A1-326EE63C0A93}"/>
                </a:ext>
              </a:extLst>
            </p:cNvPr>
            <p:cNvSpPr/>
            <p:nvPr/>
          </p:nvSpPr>
          <p:spPr>
            <a:xfrm>
              <a:off x="12244937" y="4814942"/>
              <a:ext cx="123152" cy="84314"/>
            </a:xfrm>
            <a:custGeom>
              <a:avLst/>
              <a:gdLst>
                <a:gd name="connsiteX0" fmla="*/ 88066 w 123152"/>
                <a:gd name="connsiteY0" fmla="*/ 52798 h 84314"/>
                <a:gd name="connsiteX1" fmla="*/ 84114 w 123152"/>
                <a:gd name="connsiteY1" fmla="*/ 43100 h 84314"/>
                <a:gd name="connsiteX2" fmla="*/ 55767 w 123152"/>
                <a:gd name="connsiteY2" fmla="*/ 68286 h 84314"/>
                <a:gd name="connsiteX3" fmla="*/ 60182 w 123152"/>
                <a:gd name="connsiteY3" fmla="*/ 84314 h 84314"/>
                <a:gd name="connsiteX4" fmla="*/ 46472 w 123152"/>
                <a:gd name="connsiteY4" fmla="*/ 80408 h 84314"/>
                <a:gd name="connsiteX5" fmla="*/ 28349 w 123152"/>
                <a:gd name="connsiteY5" fmla="*/ 63842 h 84314"/>
                <a:gd name="connsiteX6" fmla="*/ 0 w 123152"/>
                <a:gd name="connsiteY6" fmla="*/ 53740 h 84314"/>
                <a:gd name="connsiteX7" fmla="*/ 7203 w 123152"/>
                <a:gd name="connsiteY7" fmla="*/ 45120 h 84314"/>
                <a:gd name="connsiteX8" fmla="*/ 16731 w 123152"/>
                <a:gd name="connsiteY8" fmla="*/ 16836 h 84314"/>
                <a:gd name="connsiteX9" fmla="*/ 37875 w 123152"/>
                <a:gd name="connsiteY9" fmla="*/ 4849 h 84314"/>
                <a:gd name="connsiteX10" fmla="*/ 50191 w 123152"/>
                <a:gd name="connsiteY10" fmla="*/ 0 h 84314"/>
                <a:gd name="connsiteX11" fmla="*/ 67385 w 123152"/>
                <a:gd name="connsiteY11" fmla="*/ 8889 h 84314"/>
                <a:gd name="connsiteX12" fmla="*/ 76911 w 123152"/>
                <a:gd name="connsiteY12" fmla="*/ 16163 h 84314"/>
                <a:gd name="connsiteX13" fmla="*/ 98289 w 123152"/>
                <a:gd name="connsiteY13" fmla="*/ 21685 h 84314"/>
                <a:gd name="connsiteX14" fmla="*/ 123152 w 123152"/>
                <a:gd name="connsiteY14" fmla="*/ 32325 h 84314"/>
                <a:gd name="connsiteX15" fmla="*/ 117807 w 123152"/>
                <a:gd name="connsiteY15" fmla="*/ 36770 h 84314"/>
                <a:gd name="connsiteX16" fmla="*/ 105725 w 123152"/>
                <a:gd name="connsiteY16" fmla="*/ 48218 h 84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3152" h="84314">
                  <a:moveTo>
                    <a:pt x="88066" y="52798"/>
                  </a:moveTo>
                  <a:lnTo>
                    <a:pt x="84114" y="43100"/>
                  </a:lnTo>
                  <a:lnTo>
                    <a:pt x="55767" y="68286"/>
                  </a:lnTo>
                  <a:lnTo>
                    <a:pt x="60182" y="84314"/>
                  </a:lnTo>
                  <a:lnTo>
                    <a:pt x="46472" y="80408"/>
                  </a:lnTo>
                  <a:lnTo>
                    <a:pt x="28349" y="63842"/>
                  </a:lnTo>
                  <a:lnTo>
                    <a:pt x="0" y="53740"/>
                  </a:lnTo>
                  <a:lnTo>
                    <a:pt x="7203" y="45120"/>
                  </a:lnTo>
                  <a:lnTo>
                    <a:pt x="16731" y="16836"/>
                  </a:lnTo>
                  <a:lnTo>
                    <a:pt x="37875" y="4849"/>
                  </a:lnTo>
                  <a:lnTo>
                    <a:pt x="50191" y="0"/>
                  </a:lnTo>
                  <a:lnTo>
                    <a:pt x="67385" y="8889"/>
                  </a:lnTo>
                  <a:lnTo>
                    <a:pt x="76911" y="16163"/>
                  </a:lnTo>
                  <a:lnTo>
                    <a:pt x="98289" y="21685"/>
                  </a:lnTo>
                  <a:lnTo>
                    <a:pt x="123152" y="32325"/>
                  </a:lnTo>
                  <a:lnTo>
                    <a:pt x="117807" y="36770"/>
                  </a:lnTo>
                  <a:lnTo>
                    <a:pt x="105725" y="4821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8" name="Figura a mano libera: forma 107">
              <a:extLst>
                <a:ext uri="{FF2B5EF4-FFF2-40B4-BE49-F238E27FC236}">
                  <a16:creationId xmlns:a16="http://schemas.microsoft.com/office/drawing/2014/main" id="{7638D2E5-D361-4CEC-911C-90F1938DDA4B}"/>
                </a:ext>
              </a:extLst>
            </p:cNvPr>
            <p:cNvSpPr/>
            <p:nvPr/>
          </p:nvSpPr>
          <p:spPr>
            <a:xfrm>
              <a:off x="13861006" y="7089268"/>
              <a:ext cx="470530" cy="539421"/>
            </a:xfrm>
            <a:custGeom>
              <a:avLst/>
              <a:gdLst>
                <a:gd name="connsiteX0" fmla="*/ 409883 w 470530"/>
                <a:gd name="connsiteY0" fmla="*/ 16566 h 539421"/>
                <a:gd name="connsiteX1" fmla="*/ 427077 w 470530"/>
                <a:gd name="connsiteY1" fmla="*/ 32863 h 539421"/>
                <a:gd name="connsiteX2" fmla="*/ 443110 w 470530"/>
                <a:gd name="connsiteY2" fmla="*/ 58319 h 539421"/>
                <a:gd name="connsiteX3" fmla="*/ 453799 w 470530"/>
                <a:gd name="connsiteY3" fmla="*/ 104921 h 539421"/>
                <a:gd name="connsiteX4" fmla="*/ 470530 w 470530"/>
                <a:gd name="connsiteY4" fmla="*/ 123104 h 539421"/>
                <a:gd name="connsiteX5" fmla="*/ 464023 w 470530"/>
                <a:gd name="connsiteY5" fmla="*/ 141691 h 539421"/>
                <a:gd name="connsiteX6" fmla="*/ 452638 w 470530"/>
                <a:gd name="connsiteY6" fmla="*/ 153274 h 539421"/>
                <a:gd name="connsiteX7" fmla="*/ 430331 w 470530"/>
                <a:gd name="connsiteY7" fmla="*/ 130377 h 539421"/>
                <a:gd name="connsiteX8" fmla="*/ 418249 w 470530"/>
                <a:gd name="connsiteY8" fmla="*/ 141960 h 539421"/>
                <a:gd name="connsiteX9" fmla="*/ 430563 w 470530"/>
                <a:gd name="connsiteY9" fmla="*/ 170783 h 539421"/>
                <a:gd name="connsiteX10" fmla="*/ 424754 w 470530"/>
                <a:gd name="connsiteY10" fmla="*/ 187484 h 539421"/>
                <a:gd name="connsiteX11" fmla="*/ 406862 w 470530"/>
                <a:gd name="connsiteY11" fmla="*/ 196508 h 539421"/>
                <a:gd name="connsiteX12" fmla="*/ 402680 w 470530"/>
                <a:gd name="connsiteY12" fmla="*/ 229911 h 539421"/>
                <a:gd name="connsiteX13" fmla="*/ 377121 w 470530"/>
                <a:gd name="connsiteY13" fmla="*/ 275973 h 539421"/>
                <a:gd name="connsiteX14" fmla="*/ 345055 w 470530"/>
                <a:gd name="connsiteY14" fmla="*/ 331061 h 539421"/>
                <a:gd name="connsiteX15" fmla="*/ 304624 w 470530"/>
                <a:gd name="connsiteY15" fmla="*/ 407428 h 539421"/>
                <a:gd name="connsiteX16" fmla="*/ 279762 w 470530"/>
                <a:gd name="connsiteY16" fmla="*/ 464132 h 539421"/>
                <a:gd name="connsiteX17" fmla="*/ 250251 w 470530"/>
                <a:gd name="connsiteY17" fmla="*/ 511945 h 539421"/>
                <a:gd name="connsiteX18" fmla="*/ 197274 w 470530"/>
                <a:gd name="connsiteY18" fmla="*/ 521777 h 539421"/>
                <a:gd name="connsiteX19" fmla="*/ 140345 w 470530"/>
                <a:gd name="connsiteY19" fmla="*/ 539421 h 539421"/>
                <a:gd name="connsiteX20" fmla="*/ 102936 w 470530"/>
                <a:gd name="connsiteY20" fmla="*/ 528781 h 539421"/>
                <a:gd name="connsiteX21" fmla="*/ 51118 w 470530"/>
                <a:gd name="connsiteY21" fmla="*/ 513966 h 539421"/>
                <a:gd name="connsiteX22" fmla="*/ 33227 w 470530"/>
                <a:gd name="connsiteY22" fmla="*/ 492147 h 539421"/>
                <a:gd name="connsiteX23" fmla="*/ 28812 w 470530"/>
                <a:gd name="connsiteY23" fmla="*/ 455646 h 539421"/>
                <a:gd name="connsiteX24" fmla="*/ 6040 w 470530"/>
                <a:gd name="connsiteY24" fmla="*/ 423052 h 539421"/>
                <a:gd name="connsiteX25" fmla="*/ 0 w 470530"/>
                <a:gd name="connsiteY25" fmla="*/ 393824 h 539421"/>
                <a:gd name="connsiteX26" fmla="*/ 11618 w 470530"/>
                <a:gd name="connsiteY26" fmla="*/ 364732 h 539421"/>
                <a:gd name="connsiteX27" fmla="*/ 41592 w 470530"/>
                <a:gd name="connsiteY27" fmla="*/ 357728 h 539421"/>
                <a:gd name="connsiteX28" fmla="*/ 41825 w 470530"/>
                <a:gd name="connsiteY28" fmla="*/ 344395 h 539421"/>
                <a:gd name="connsiteX29" fmla="*/ 72960 w 470530"/>
                <a:gd name="connsiteY29" fmla="*/ 313955 h 539421"/>
                <a:gd name="connsiteX30" fmla="*/ 78769 w 470530"/>
                <a:gd name="connsiteY30" fmla="*/ 288634 h 539421"/>
                <a:gd name="connsiteX31" fmla="*/ 63667 w 470530"/>
                <a:gd name="connsiteY31" fmla="*/ 269778 h 539421"/>
                <a:gd name="connsiteX32" fmla="*/ 51351 w 470530"/>
                <a:gd name="connsiteY32" fmla="*/ 244861 h 539421"/>
                <a:gd name="connsiteX33" fmla="*/ 46240 w 470530"/>
                <a:gd name="connsiteY33" fmla="*/ 208496 h 539421"/>
                <a:gd name="connsiteX34" fmla="*/ 69010 w 470530"/>
                <a:gd name="connsiteY34" fmla="*/ 186541 h 539421"/>
                <a:gd name="connsiteX35" fmla="*/ 77608 w 470530"/>
                <a:gd name="connsiteY35" fmla="*/ 161624 h 539421"/>
                <a:gd name="connsiteX36" fmla="*/ 110139 w 470530"/>
                <a:gd name="connsiteY36" fmla="*/ 160278 h 539421"/>
                <a:gd name="connsiteX37" fmla="*/ 146619 w 470530"/>
                <a:gd name="connsiteY37" fmla="*/ 152196 h 539421"/>
                <a:gd name="connsiteX38" fmla="*/ 170552 w 470530"/>
                <a:gd name="connsiteY38" fmla="*/ 145193 h 539421"/>
                <a:gd name="connsiteX39" fmla="*/ 199364 w 470530"/>
                <a:gd name="connsiteY39" fmla="*/ 144654 h 539421"/>
                <a:gd name="connsiteX40" fmla="*/ 236310 w 470530"/>
                <a:gd name="connsiteY40" fmla="*/ 122430 h 539421"/>
                <a:gd name="connsiteX41" fmla="*/ 289986 w 470530"/>
                <a:gd name="connsiteY41" fmla="*/ 98456 h 539421"/>
                <a:gd name="connsiteX42" fmla="*/ 309503 w 470530"/>
                <a:gd name="connsiteY42" fmla="*/ 79061 h 539421"/>
                <a:gd name="connsiteX43" fmla="*/ 300673 w 470530"/>
                <a:gd name="connsiteY43" fmla="*/ 62495 h 539421"/>
                <a:gd name="connsiteX44" fmla="*/ 328324 w 470530"/>
                <a:gd name="connsiteY44" fmla="*/ 67209 h 539421"/>
                <a:gd name="connsiteX45" fmla="*/ 364341 w 470530"/>
                <a:gd name="connsiteY45" fmla="*/ 40406 h 539421"/>
                <a:gd name="connsiteX46" fmla="*/ 365503 w 470530"/>
                <a:gd name="connsiteY46" fmla="*/ 17240 h 539421"/>
                <a:gd name="connsiteX47" fmla="*/ 387112 w 470530"/>
                <a:gd name="connsiteY47" fmla="*/ 0 h 5394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70530" h="539421">
                  <a:moveTo>
                    <a:pt x="409883" y="16566"/>
                  </a:moveTo>
                  <a:lnTo>
                    <a:pt x="427077" y="32863"/>
                  </a:lnTo>
                  <a:lnTo>
                    <a:pt x="443110" y="58319"/>
                  </a:lnTo>
                  <a:lnTo>
                    <a:pt x="453799" y="104921"/>
                  </a:lnTo>
                  <a:lnTo>
                    <a:pt x="470530" y="123104"/>
                  </a:lnTo>
                  <a:lnTo>
                    <a:pt x="464023" y="141691"/>
                  </a:lnTo>
                  <a:lnTo>
                    <a:pt x="452638" y="153274"/>
                  </a:lnTo>
                  <a:lnTo>
                    <a:pt x="430331" y="130377"/>
                  </a:lnTo>
                  <a:lnTo>
                    <a:pt x="418249" y="141960"/>
                  </a:lnTo>
                  <a:lnTo>
                    <a:pt x="430563" y="170783"/>
                  </a:lnTo>
                  <a:lnTo>
                    <a:pt x="424754" y="187484"/>
                  </a:lnTo>
                  <a:lnTo>
                    <a:pt x="406862" y="196508"/>
                  </a:lnTo>
                  <a:lnTo>
                    <a:pt x="402680" y="229911"/>
                  </a:lnTo>
                  <a:lnTo>
                    <a:pt x="377121" y="275973"/>
                  </a:lnTo>
                  <a:lnTo>
                    <a:pt x="345055" y="331061"/>
                  </a:lnTo>
                  <a:lnTo>
                    <a:pt x="304624" y="407428"/>
                  </a:lnTo>
                  <a:lnTo>
                    <a:pt x="279762" y="464132"/>
                  </a:lnTo>
                  <a:lnTo>
                    <a:pt x="250251" y="511945"/>
                  </a:lnTo>
                  <a:lnTo>
                    <a:pt x="197274" y="521777"/>
                  </a:lnTo>
                  <a:lnTo>
                    <a:pt x="140345" y="539421"/>
                  </a:lnTo>
                  <a:lnTo>
                    <a:pt x="102936" y="528781"/>
                  </a:lnTo>
                  <a:lnTo>
                    <a:pt x="51118" y="513966"/>
                  </a:lnTo>
                  <a:lnTo>
                    <a:pt x="33227" y="492147"/>
                  </a:lnTo>
                  <a:lnTo>
                    <a:pt x="28812" y="455646"/>
                  </a:lnTo>
                  <a:lnTo>
                    <a:pt x="6040" y="423052"/>
                  </a:lnTo>
                  <a:lnTo>
                    <a:pt x="0" y="393824"/>
                  </a:lnTo>
                  <a:lnTo>
                    <a:pt x="11618" y="364732"/>
                  </a:lnTo>
                  <a:lnTo>
                    <a:pt x="41592" y="357728"/>
                  </a:lnTo>
                  <a:lnTo>
                    <a:pt x="41825" y="344395"/>
                  </a:lnTo>
                  <a:lnTo>
                    <a:pt x="72960" y="313955"/>
                  </a:lnTo>
                  <a:lnTo>
                    <a:pt x="78769" y="288634"/>
                  </a:lnTo>
                  <a:lnTo>
                    <a:pt x="63667" y="269778"/>
                  </a:lnTo>
                  <a:lnTo>
                    <a:pt x="51351" y="244861"/>
                  </a:lnTo>
                  <a:lnTo>
                    <a:pt x="46240" y="208496"/>
                  </a:lnTo>
                  <a:lnTo>
                    <a:pt x="69010" y="186541"/>
                  </a:lnTo>
                  <a:lnTo>
                    <a:pt x="77608" y="161624"/>
                  </a:lnTo>
                  <a:lnTo>
                    <a:pt x="110139" y="160278"/>
                  </a:lnTo>
                  <a:lnTo>
                    <a:pt x="146619" y="152196"/>
                  </a:lnTo>
                  <a:lnTo>
                    <a:pt x="170552" y="145193"/>
                  </a:lnTo>
                  <a:lnTo>
                    <a:pt x="199364" y="144654"/>
                  </a:lnTo>
                  <a:lnTo>
                    <a:pt x="236310" y="122430"/>
                  </a:lnTo>
                  <a:lnTo>
                    <a:pt x="289986" y="98456"/>
                  </a:lnTo>
                  <a:lnTo>
                    <a:pt x="309503" y="79061"/>
                  </a:lnTo>
                  <a:lnTo>
                    <a:pt x="300673" y="62495"/>
                  </a:lnTo>
                  <a:lnTo>
                    <a:pt x="328324" y="67209"/>
                  </a:lnTo>
                  <a:lnTo>
                    <a:pt x="364341" y="40406"/>
                  </a:lnTo>
                  <a:lnTo>
                    <a:pt x="365503" y="17240"/>
                  </a:lnTo>
                  <a:lnTo>
                    <a:pt x="387112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09" name="Figura a mano libera: forma 108">
              <a:extLst>
                <a:ext uri="{FF2B5EF4-FFF2-40B4-BE49-F238E27FC236}">
                  <a16:creationId xmlns:a16="http://schemas.microsoft.com/office/drawing/2014/main" id="{614180BB-BB3A-42B9-B0FE-0AB1115C99D7}"/>
                </a:ext>
              </a:extLst>
            </p:cNvPr>
            <p:cNvSpPr/>
            <p:nvPr/>
          </p:nvSpPr>
          <p:spPr>
            <a:xfrm>
              <a:off x="12376221" y="4876898"/>
              <a:ext cx="162187" cy="74212"/>
            </a:xfrm>
            <a:custGeom>
              <a:avLst/>
              <a:gdLst>
                <a:gd name="connsiteX0" fmla="*/ 8132 w 162187"/>
                <a:gd name="connsiteY0" fmla="*/ 23570 h 74212"/>
                <a:gd name="connsiteX1" fmla="*/ 16498 w 162187"/>
                <a:gd name="connsiteY1" fmla="*/ 23974 h 74212"/>
                <a:gd name="connsiteX2" fmla="*/ 19517 w 162187"/>
                <a:gd name="connsiteY2" fmla="*/ 13604 h 74212"/>
                <a:gd name="connsiteX3" fmla="*/ 57858 w 162187"/>
                <a:gd name="connsiteY3" fmla="*/ 5657 h 74212"/>
                <a:gd name="connsiteX4" fmla="*/ 72496 w 162187"/>
                <a:gd name="connsiteY4" fmla="*/ 3771 h 74212"/>
                <a:gd name="connsiteX5" fmla="*/ 94804 w 162187"/>
                <a:gd name="connsiteY5" fmla="*/ 808 h 74212"/>
                <a:gd name="connsiteX6" fmla="*/ 124778 w 162187"/>
                <a:gd name="connsiteY6" fmla="*/ 0 h 74212"/>
                <a:gd name="connsiteX7" fmla="*/ 157540 w 162187"/>
                <a:gd name="connsiteY7" fmla="*/ 16297 h 74212"/>
                <a:gd name="connsiteX8" fmla="*/ 162187 w 162187"/>
                <a:gd name="connsiteY8" fmla="*/ 49565 h 74212"/>
                <a:gd name="connsiteX9" fmla="*/ 149640 w 162187"/>
                <a:gd name="connsiteY9" fmla="*/ 51181 h 74212"/>
                <a:gd name="connsiteX10" fmla="*/ 138951 w 162187"/>
                <a:gd name="connsiteY10" fmla="*/ 59935 h 74212"/>
                <a:gd name="connsiteX11" fmla="*/ 103633 w 162187"/>
                <a:gd name="connsiteY11" fmla="*/ 58993 h 74212"/>
                <a:gd name="connsiteX12" fmla="*/ 78771 w 162187"/>
                <a:gd name="connsiteY12" fmla="*/ 69903 h 74212"/>
                <a:gd name="connsiteX13" fmla="*/ 36248 w 162187"/>
                <a:gd name="connsiteY13" fmla="*/ 74213 h 74212"/>
                <a:gd name="connsiteX14" fmla="*/ 9295 w 162187"/>
                <a:gd name="connsiteY14" fmla="*/ 62091 h 74212"/>
                <a:gd name="connsiteX15" fmla="*/ 0 w 162187"/>
                <a:gd name="connsiteY15" fmla="*/ 40675 h 74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62187" h="74212">
                  <a:moveTo>
                    <a:pt x="8132" y="23570"/>
                  </a:moveTo>
                  <a:lnTo>
                    <a:pt x="16498" y="23974"/>
                  </a:lnTo>
                  <a:lnTo>
                    <a:pt x="19517" y="13604"/>
                  </a:lnTo>
                  <a:lnTo>
                    <a:pt x="57858" y="5657"/>
                  </a:lnTo>
                  <a:lnTo>
                    <a:pt x="72496" y="3771"/>
                  </a:lnTo>
                  <a:lnTo>
                    <a:pt x="94804" y="808"/>
                  </a:lnTo>
                  <a:lnTo>
                    <a:pt x="124778" y="0"/>
                  </a:lnTo>
                  <a:lnTo>
                    <a:pt x="157540" y="16297"/>
                  </a:lnTo>
                  <a:lnTo>
                    <a:pt x="162187" y="49565"/>
                  </a:lnTo>
                  <a:lnTo>
                    <a:pt x="149640" y="51181"/>
                  </a:lnTo>
                  <a:lnTo>
                    <a:pt x="138951" y="59935"/>
                  </a:lnTo>
                  <a:lnTo>
                    <a:pt x="103633" y="58993"/>
                  </a:lnTo>
                  <a:lnTo>
                    <a:pt x="78771" y="69903"/>
                  </a:lnTo>
                  <a:lnTo>
                    <a:pt x="36248" y="74213"/>
                  </a:lnTo>
                  <a:lnTo>
                    <a:pt x="9295" y="62091"/>
                  </a:lnTo>
                  <a:lnTo>
                    <a:pt x="0" y="4067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0" name="Figura a mano libera: forma 109">
              <a:extLst>
                <a:ext uri="{FF2B5EF4-FFF2-40B4-BE49-F238E27FC236}">
                  <a16:creationId xmlns:a16="http://schemas.microsoft.com/office/drawing/2014/main" id="{4CB7E729-7B60-491A-831E-95B4179E679F}"/>
                </a:ext>
              </a:extLst>
            </p:cNvPr>
            <p:cNvSpPr/>
            <p:nvPr/>
          </p:nvSpPr>
          <p:spPr>
            <a:xfrm>
              <a:off x="10250122" y="5665895"/>
              <a:ext cx="1071182" cy="587639"/>
            </a:xfrm>
            <a:custGeom>
              <a:avLst/>
              <a:gdLst>
                <a:gd name="connsiteX0" fmla="*/ 0 w 1071182"/>
                <a:gd name="connsiteY0" fmla="*/ 413893 h 587639"/>
                <a:gd name="connsiteX1" fmla="*/ 21842 w 1071182"/>
                <a:gd name="connsiteY1" fmla="*/ 406890 h 587639"/>
                <a:gd name="connsiteX2" fmla="*/ 32763 w 1071182"/>
                <a:gd name="connsiteY2" fmla="*/ 383993 h 587639"/>
                <a:gd name="connsiteX3" fmla="*/ 53443 w 1071182"/>
                <a:gd name="connsiteY3" fmla="*/ 383050 h 587639"/>
                <a:gd name="connsiteX4" fmla="*/ 98986 w 1071182"/>
                <a:gd name="connsiteY4" fmla="*/ 393825 h 587639"/>
                <a:gd name="connsiteX5" fmla="*/ 135699 w 1071182"/>
                <a:gd name="connsiteY5" fmla="*/ 386148 h 587639"/>
                <a:gd name="connsiteX6" fmla="*/ 160793 w 1071182"/>
                <a:gd name="connsiteY6" fmla="*/ 388707 h 587639"/>
                <a:gd name="connsiteX7" fmla="*/ 170785 w 1071182"/>
                <a:gd name="connsiteY7" fmla="*/ 380087 h 587639"/>
                <a:gd name="connsiteX8" fmla="*/ 432191 w 1071182"/>
                <a:gd name="connsiteY8" fmla="*/ 379548 h 587639"/>
                <a:gd name="connsiteX9" fmla="*/ 446597 w 1071182"/>
                <a:gd name="connsiteY9" fmla="*/ 352207 h 587639"/>
                <a:gd name="connsiteX10" fmla="*/ 435211 w 1071182"/>
                <a:gd name="connsiteY10" fmla="*/ 347358 h 587639"/>
                <a:gd name="connsiteX11" fmla="*/ 403843 w 1071182"/>
                <a:gd name="connsiteY11" fmla="*/ 176575 h 587639"/>
                <a:gd name="connsiteX12" fmla="*/ 372474 w 1071182"/>
                <a:gd name="connsiteY12" fmla="*/ 674 h 587639"/>
                <a:gd name="connsiteX13" fmla="*/ 472157 w 1071182"/>
                <a:gd name="connsiteY13" fmla="*/ 0 h 587639"/>
                <a:gd name="connsiteX14" fmla="*/ 691970 w 1071182"/>
                <a:gd name="connsiteY14" fmla="*/ 89567 h 587639"/>
                <a:gd name="connsiteX15" fmla="*/ 911783 w 1071182"/>
                <a:gd name="connsiteY15" fmla="*/ 177787 h 587639"/>
                <a:gd name="connsiteX16" fmla="*/ 927119 w 1071182"/>
                <a:gd name="connsiteY16" fmla="*/ 196508 h 587639"/>
                <a:gd name="connsiteX17" fmla="*/ 967782 w 1071182"/>
                <a:gd name="connsiteY17" fmla="*/ 207957 h 587639"/>
                <a:gd name="connsiteX18" fmla="*/ 997988 w 1071182"/>
                <a:gd name="connsiteY18" fmla="*/ 214422 h 587639"/>
                <a:gd name="connsiteX19" fmla="*/ 998685 w 1071182"/>
                <a:gd name="connsiteY19" fmla="*/ 239743 h 587639"/>
                <a:gd name="connsiteX20" fmla="*/ 1070950 w 1071182"/>
                <a:gd name="connsiteY20" fmla="*/ 235837 h 587639"/>
                <a:gd name="connsiteX21" fmla="*/ 1071182 w 1071182"/>
                <a:gd name="connsiteY21" fmla="*/ 326751 h 587639"/>
                <a:gd name="connsiteX22" fmla="*/ 1035399 w 1071182"/>
                <a:gd name="connsiteY22" fmla="*/ 352880 h 587639"/>
                <a:gd name="connsiteX23" fmla="*/ 1029822 w 1071182"/>
                <a:gd name="connsiteY23" fmla="*/ 376989 h 587639"/>
                <a:gd name="connsiteX24" fmla="*/ 971964 w 1071182"/>
                <a:gd name="connsiteY24" fmla="*/ 383050 h 587639"/>
                <a:gd name="connsiteX25" fmla="*/ 883203 w 1071182"/>
                <a:gd name="connsiteY25" fmla="*/ 386417 h 587639"/>
                <a:gd name="connsiteX26" fmla="*/ 859037 w 1071182"/>
                <a:gd name="connsiteY26" fmla="*/ 400290 h 587639"/>
                <a:gd name="connsiteX27" fmla="*/ 817212 w 1071182"/>
                <a:gd name="connsiteY27" fmla="*/ 401772 h 587639"/>
                <a:gd name="connsiteX28" fmla="*/ 775620 w 1071182"/>
                <a:gd name="connsiteY28" fmla="*/ 401906 h 587639"/>
                <a:gd name="connsiteX29" fmla="*/ 759354 w 1071182"/>
                <a:gd name="connsiteY29" fmla="*/ 394499 h 587639"/>
                <a:gd name="connsiteX30" fmla="*/ 723339 w 1071182"/>
                <a:gd name="connsiteY30" fmla="*/ 400021 h 587639"/>
                <a:gd name="connsiteX31" fmla="*/ 662460 w 1071182"/>
                <a:gd name="connsiteY31" fmla="*/ 416183 h 587639"/>
                <a:gd name="connsiteX32" fmla="*/ 650144 w 1071182"/>
                <a:gd name="connsiteY32" fmla="*/ 428305 h 587639"/>
                <a:gd name="connsiteX33" fmla="*/ 599490 w 1071182"/>
                <a:gd name="connsiteY33" fmla="*/ 445545 h 587639"/>
                <a:gd name="connsiteX34" fmla="*/ 590660 w 1071182"/>
                <a:gd name="connsiteY34" fmla="*/ 455512 h 587639"/>
                <a:gd name="connsiteX35" fmla="*/ 563474 w 1071182"/>
                <a:gd name="connsiteY35" fmla="*/ 463324 h 587639"/>
                <a:gd name="connsiteX36" fmla="*/ 531873 w 1071182"/>
                <a:gd name="connsiteY36" fmla="*/ 458206 h 587639"/>
                <a:gd name="connsiteX37" fmla="*/ 513982 w 1071182"/>
                <a:gd name="connsiteY37" fmla="*/ 467634 h 587639"/>
                <a:gd name="connsiteX38" fmla="*/ 504455 w 1071182"/>
                <a:gd name="connsiteY38" fmla="*/ 494032 h 587639"/>
                <a:gd name="connsiteX39" fmla="*/ 452638 w 1071182"/>
                <a:gd name="connsiteY39" fmla="*/ 525818 h 587639"/>
                <a:gd name="connsiteX40" fmla="*/ 454265 w 1071182"/>
                <a:gd name="connsiteY40" fmla="*/ 538748 h 587639"/>
                <a:gd name="connsiteX41" fmla="*/ 436373 w 1071182"/>
                <a:gd name="connsiteY41" fmla="*/ 555046 h 587639"/>
                <a:gd name="connsiteX42" fmla="*/ 440788 w 1071182"/>
                <a:gd name="connsiteY42" fmla="*/ 577134 h 587639"/>
                <a:gd name="connsiteX43" fmla="*/ 413834 w 1071182"/>
                <a:gd name="connsiteY43" fmla="*/ 582791 h 587639"/>
                <a:gd name="connsiteX44" fmla="*/ 398731 w 1071182"/>
                <a:gd name="connsiteY44" fmla="*/ 587640 h 587639"/>
                <a:gd name="connsiteX45" fmla="*/ 388507 w 1071182"/>
                <a:gd name="connsiteY45" fmla="*/ 571343 h 587639"/>
                <a:gd name="connsiteX46" fmla="*/ 369686 w 1071182"/>
                <a:gd name="connsiteY46" fmla="*/ 575653 h 587639"/>
                <a:gd name="connsiteX47" fmla="*/ 358532 w 1071182"/>
                <a:gd name="connsiteY47" fmla="*/ 574845 h 587639"/>
                <a:gd name="connsiteX48" fmla="*/ 346450 w 1071182"/>
                <a:gd name="connsiteY48" fmla="*/ 586024 h 587639"/>
                <a:gd name="connsiteX49" fmla="*/ 296260 w 1071182"/>
                <a:gd name="connsiteY49" fmla="*/ 585620 h 587639"/>
                <a:gd name="connsiteX50" fmla="*/ 278136 w 1071182"/>
                <a:gd name="connsiteY50" fmla="*/ 579962 h 587639"/>
                <a:gd name="connsiteX51" fmla="*/ 269770 w 1071182"/>
                <a:gd name="connsiteY51" fmla="*/ 583464 h 587639"/>
                <a:gd name="connsiteX52" fmla="*/ 249788 w 1071182"/>
                <a:gd name="connsiteY52" fmla="*/ 572420 h 587639"/>
                <a:gd name="connsiteX53" fmla="*/ 253273 w 1071182"/>
                <a:gd name="connsiteY53" fmla="*/ 561106 h 587639"/>
                <a:gd name="connsiteX54" fmla="*/ 245140 w 1071182"/>
                <a:gd name="connsiteY54" fmla="*/ 556527 h 587639"/>
                <a:gd name="connsiteX55" fmla="*/ 231198 w 1071182"/>
                <a:gd name="connsiteY55" fmla="*/ 560298 h 587639"/>
                <a:gd name="connsiteX56" fmla="*/ 233755 w 1071182"/>
                <a:gd name="connsiteY56" fmla="*/ 547907 h 587639"/>
                <a:gd name="connsiteX57" fmla="*/ 247231 w 1071182"/>
                <a:gd name="connsiteY57" fmla="*/ 538075 h 587639"/>
                <a:gd name="connsiteX58" fmla="*/ 220510 w 1071182"/>
                <a:gd name="connsiteY58" fmla="*/ 522047 h 587639"/>
                <a:gd name="connsiteX59" fmla="*/ 212610 w 1071182"/>
                <a:gd name="connsiteY59" fmla="*/ 511407 h 587639"/>
                <a:gd name="connsiteX60" fmla="*/ 198204 w 1071182"/>
                <a:gd name="connsiteY60" fmla="*/ 503056 h 587639"/>
                <a:gd name="connsiteX61" fmla="*/ 185191 w 1071182"/>
                <a:gd name="connsiteY61" fmla="*/ 501979 h 587639"/>
                <a:gd name="connsiteX62" fmla="*/ 169623 w 1071182"/>
                <a:gd name="connsiteY62" fmla="*/ 507366 h 587639"/>
                <a:gd name="connsiteX63" fmla="*/ 148478 w 1071182"/>
                <a:gd name="connsiteY63" fmla="*/ 512485 h 587639"/>
                <a:gd name="connsiteX64" fmla="*/ 130587 w 1071182"/>
                <a:gd name="connsiteY64" fmla="*/ 520835 h 587639"/>
                <a:gd name="connsiteX65" fmla="*/ 102703 w 1071182"/>
                <a:gd name="connsiteY65" fmla="*/ 517737 h 587639"/>
                <a:gd name="connsiteX66" fmla="*/ 84579 w 1071182"/>
                <a:gd name="connsiteY66" fmla="*/ 508040 h 587639"/>
                <a:gd name="connsiteX67" fmla="*/ 73890 w 1071182"/>
                <a:gd name="connsiteY67" fmla="*/ 506693 h 587639"/>
                <a:gd name="connsiteX68" fmla="*/ 56928 w 1071182"/>
                <a:gd name="connsiteY68" fmla="*/ 511811 h 587639"/>
                <a:gd name="connsiteX69" fmla="*/ 46472 w 1071182"/>
                <a:gd name="connsiteY69" fmla="*/ 511946 h 587639"/>
                <a:gd name="connsiteX70" fmla="*/ 42754 w 1071182"/>
                <a:gd name="connsiteY70" fmla="*/ 497804 h 587639"/>
                <a:gd name="connsiteX71" fmla="*/ 45775 w 1071182"/>
                <a:gd name="connsiteY71" fmla="*/ 485816 h 587639"/>
                <a:gd name="connsiteX72" fmla="*/ 40198 w 1071182"/>
                <a:gd name="connsiteY72" fmla="*/ 471001 h 587639"/>
                <a:gd name="connsiteX73" fmla="*/ 15800 w 1071182"/>
                <a:gd name="connsiteY73" fmla="*/ 460091 h 587639"/>
                <a:gd name="connsiteX74" fmla="*/ 3021 w 1071182"/>
                <a:gd name="connsiteY74" fmla="*/ 438003 h 58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071182" h="587639">
                  <a:moveTo>
                    <a:pt x="0" y="413893"/>
                  </a:moveTo>
                  <a:lnTo>
                    <a:pt x="21842" y="406890"/>
                  </a:lnTo>
                  <a:lnTo>
                    <a:pt x="32763" y="383993"/>
                  </a:lnTo>
                  <a:lnTo>
                    <a:pt x="53443" y="383050"/>
                  </a:lnTo>
                  <a:lnTo>
                    <a:pt x="98986" y="393825"/>
                  </a:lnTo>
                  <a:lnTo>
                    <a:pt x="135699" y="386148"/>
                  </a:lnTo>
                  <a:lnTo>
                    <a:pt x="160793" y="388707"/>
                  </a:lnTo>
                  <a:lnTo>
                    <a:pt x="170785" y="380087"/>
                  </a:lnTo>
                  <a:lnTo>
                    <a:pt x="432191" y="379548"/>
                  </a:lnTo>
                  <a:lnTo>
                    <a:pt x="446597" y="352207"/>
                  </a:lnTo>
                  <a:lnTo>
                    <a:pt x="435211" y="347358"/>
                  </a:lnTo>
                  <a:lnTo>
                    <a:pt x="403843" y="176575"/>
                  </a:lnTo>
                  <a:lnTo>
                    <a:pt x="372474" y="674"/>
                  </a:lnTo>
                  <a:lnTo>
                    <a:pt x="472157" y="0"/>
                  </a:lnTo>
                  <a:lnTo>
                    <a:pt x="691970" y="89567"/>
                  </a:lnTo>
                  <a:lnTo>
                    <a:pt x="911783" y="177787"/>
                  </a:lnTo>
                  <a:lnTo>
                    <a:pt x="927119" y="196508"/>
                  </a:lnTo>
                  <a:lnTo>
                    <a:pt x="967782" y="207957"/>
                  </a:lnTo>
                  <a:lnTo>
                    <a:pt x="997988" y="214422"/>
                  </a:lnTo>
                  <a:lnTo>
                    <a:pt x="998685" y="239743"/>
                  </a:lnTo>
                  <a:lnTo>
                    <a:pt x="1070950" y="235837"/>
                  </a:lnTo>
                  <a:lnTo>
                    <a:pt x="1071182" y="326751"/>
                  </a:lnTo>
                  <a:lnTo>
                    <a:pt x="1035399" y="352880"/>
                  </a:lnTo>
                  <a:lnTo>
                    <a:pt x="1029822" y="376989"/>
                  </a:lnTo>
                  <a:lnTo>
                    <a:pt x="971964" y="383050"/>
                  </a:lnTo>
                  <a:lnTo>
                    <a:pt x="883203" y="386417"/>
                  </a:lnTo>
                  <a:lnTo>
                    <a:pt x="859037" y="400290"/>
                  </a:lnTo>
                  <a:lnTo>
                    <a:pt x="817212" y="401772"/>
                  </a:lnTo>
                  <a:lnTo>
                    <a:pt x="775620" y="401906"/>
                  </a:lnTo>
                  <a:lnTo>
                    <a:pt x="759354" y="394499"/>
                  </a:lnTo>
                  <a:lnTo>
                    <a:pt x="723339" y="400021"/>
                  </a:lnTo>
                  <a:lnTo>
                    <a:pt x="662460" y="416183"/>
                  </a:lnTo>
                  <a:lnTo>
                    <a:pt x="650144" y="428305"/>
                  </a:lnTo>
                  <a:lnTo>
                    <a:pt x="599490" y="445545"/>
                  </a:lnTo>
                  <a:lnTo>
                    <a:pt x="590660" y="455512"/>
                  </a:lnTo>
                  <a:lnTo>
                    <a:pt x="563474" y="463324"/>
                  </a:lnTo>
                  <a:lnTo>
                    <a:pt x="531873" y="458206"/>
                  </a:lnTo>
                  <a:lnTo>
                    <a:pt x="513982" y="467634"/>
                  </a:lnTo>
                  <a:lnTo>
                    <a:pt x="504455" y="494032"/>
                  </a:lnTo>
                  <a:lnTo>
                    <a:pt x="452638" y="525818"/>
                  </a:lnTo>
                  <a:lnTo>
                    <a:pt x="454265" y="538748"/>
                  </a:lnTo>
                  <a:lnTo>
                    <a:pt x="436373" y="555046"/>
                  </a:lnTo>
                  <a:lnTo>
                    <a:pt x="440788" y="577134"/>
                  </a:lnTo>
                  <a:lnTo>
                    <a:pt x="413834" y="582791"/>
                  </a:lnTo>
                  <a:lnTo>
                    <a:pt x="398731" y="587640"/>
                  </a:lnTo>
                  <a:lnTo>
                    <a:pt x="388507" y="571343"/>
                  </a:lnTo>
                  <a:lnTo>
                    <a:pt x="369686" y="575653"/>
                  </a:lnTo>
                  <a:lnTo>
                    <a:pt x="358532" y="574845"/>
                  </a:lnTo>
                  <a:lnTo>
                    <a:pt x="346450" y="586024"/>
                  </a:lnTo>
                  <a:lnTo>
                    <a:pt x="296260" y="585620"/>
                  </a:lnTo>
                  <a:lnTo>
                    <a:pt x="278136" y="579962"/>
                  </a:lnTo>
                  <a:lnTo>
                    <a:pt x="269770" y="583464"/>
                  </a:lnTo>
                  <a:lnTo>
                    <a:pt x="249788" y="572420"/>
                  </a:lnTo>
                  <a:lnTo>
                    <a:pt x="253273" y="561106"/>
                  </a:lnTo>
                  <a:lnTo>
                    <a:pt x="245140" y="556527"/>
                  </a:lnTo>
                  <a:lnTo>
                    <a:pt x="231198" y="560298"/>
                  </a:lnTo>
                  <a:lnTo>
                    <a:pt x="233755" y="547907"/>
                  </a:lnTo>
                  <a:lnTo>
                    <a:pt x="247231" y="538075"/>
                  </a:lnTo>
                  <a:lnTo>
                    <a:pt x="220510" y="522047"/>
                  </a:lnTo>
                  <a:lnTo>
                    <a:pt x="212610" y="511407"/>
                  </a:lnTo>
                  <a:lnTo>
                    <a:pt x="198204" y="503056"/>
                  </a:lnTo>
                  <a:lnTo>
                    <a:pt x="185191" y="501979"/>
                  </a:lnTo>
                  <a:lnTo>
                    <a:pt x="169623" y="507366"/>
                  </a:lnTo>
                  <a:lnTo>
                    <a:pt x="148478" y="512485"/>
                  </a:lnTo>
                  <a:lnTo>
                    <a:pt x="130587" y="520835"/>
                  </a:lnTo>
                  <a:lnTo>
                    <a:pt x="102703" y="517737"/>
                  </a:lnTo>
                  <a:lnTo>
                    <a:pt x="84579" y="508040"/>
                  </a:lnTo>
                  <a:lnTo>
                    <a:pt x="73890" y="506693"/>
                  </a:lnTo>
                  <a:lnTo>
                    <a:pt x="56928" y="511811"/>
                  </a:lnTo>
                  <a:lnTo>
                    <a:pt x="46472" y="511946"/>
                  </a:lnTo>
                  <a:lnTo>
                    <a:pt x="42754" y="497804"/>
                  </a:lnTo>
                  <a:lnTo>
                    <a:pt x="45775" y="485816"/>
                  </a:lnTo>
                  <a:lnTo>
                    <a:pt x="40198" y="471001"/>
                  </a:lnTo>
                  <a:lnTo>
                    <a:pt x="15800" y="460091"/>
                  </a:lnTo>
                  <a:lnTo>
                    <a:pt x="3021" y="43800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1" name="Figura a mano libera: forma 110">
              <a:extLst>
                <a:ext uri="{FF2B5EF4-FFF2-40B4-BE49-F238E27FC236}">
                  <a16:creationId xmlns:a16="http://schemas.microsoft.com/office/drawing/2014/main" id="{BD344287-DCD5-4E5B-ADE7-9E4E294E6403}"/>
                </a:ext>
              </a:extLst>
            </p:cNvPr>
            <p:cNvSpPr/>
            <p:nvPr/>
          </p:nvSpPr>
          <p:spPr>
            <a:xfrm>
              <a:off x="17056660" y="5524474"/>
              <a:ext cx="578345" cy="735256"/>
            </a:xfrm>
            <a:custGeom>
              <a:avLst/>
              <a:gdLst>
                <a:gd name="connsiteX0" fmla="*/ 471692 w 578345"/>
                <a:gd name="connsiteY0" fmla="*/ 336179 h 735256"/>
                <a:gd name="connsiteX1" fmla="*/ 433584 w 578345"/>
                <a:gd name="connsiteY1" fmla="*/ 353419 h 735256"/>
                <a:gd name="connsiteX2" fmla="*/ 387577 w 578345"/>
                <a:gd name="connsiteY2" fmla="*/ 355305 h 735256"/>
                <a:gd name="connsiteX3" fmla="*/ 357836 w 578345"/>
                <a:gd name="connsiteY3" fmla="*/ 398270 h 735256"/>
                <a:gd name="connsiteX4" fmla="*/ 330417 w 578345"/>
                <a:gd name="connsiteY4" fmla="*/ 405408 h 735256"/>
                <a:gd name="connsiteX5" fmla="*/ 362018 w 578345"/>
                <a:gd name="connsiteY5" fmla="*/ 440023 h 735256"/>
                <a:gd name="connsiteX6" fmla="*/ 403378 w 578345"/>
                <a:gd name="connsiteY6" fmla="*/ 468711 h 735256"/>
                <a:gd name="connsiteX7" fmla="*/ 429867 w 578345"/>
                <a:gd name="connsiteY7" fmla="*/ 494571 h 735256"/>
                <a:gd name="connsiteX8" fmla="*/ 406166 w 578345"/>
                <a:gd name="connsiteY8" fmla="*/ 528512 h 735256"/>
                <a:gd name="connsiteX9" fmla="*/ 383628 w 578345"/>
                <a:gd name="connsiteY9" fmla="*/ 535651 h 735256"/>
                <a:gd name="connsiteX10" fmla="*/ 399195 w 578345"/>
                <a:gd name="connsiteY10" fmla="*/ 555180 h 735256"/>
                <a:gd name="connsiteX11" fmla="*/ 442647 w 578345"/>
                <a:gd name="connsiteY11" fmla="*/ 585889 h 735256"/>
                <a:gd name="connsiteX12" fmla="*/ 450082 w 578345"/>
                <a:gd name="connsiteY12" fmla="*/ 607439 h 735256"/>
                <a:gd name="connsiteX13" fmla="*/ 448921 w 578345"/>
                <a:gd name="connsiteY13" fmla="*/ 625352 h 735256"/>
                <a:gd name="connsiteX14" fmla="*/ 474480 w 578345"/>
                <a:gd name="connsiteY14" fmla="*/ 660371 h 735256"/>
                <a:gd name="connsiteX15" fmla="*/ 438697 w 578345"/>
                <a:gd name="connsiteY15" fmla="*/ 696063 h 735256"/>
                <a:gd name="connsiteX16" fmla="*/ 407096 w 578345"/>
                <a:gd name="connsiteY16" fmla="*/ 735257 h 735256"/>
                <a:gd name="connsiteX17" fmla="*/ 400822 w 578345"/>
                <a:gd name="connsiteY17" fmla="*/ 706973 h 735256"/>
                <a:gd name="connsiteX18" fmla="*/ 420805 w 578345"/>
                <a:gd name="connsiteY18" fmla="*/ 677611 h 735256"/>
                <a:gd name="connsiteX19" fmla="*/ 398963 w 578345"/>
                <a:gd name="connsiteY19" fmla="*/ 654983 h 735256"/>
                <a:gd name="connsiteX20" fmla="*/ 404308 w 578345"/>
                <a:gd name="connsiteY20" fmla="*/ 613096 h 735256"/>
                <a:gd name="connsiteX21" fmla="*/ 377819 w 578345"/>
                <a:gd name="connsiteY21" fmla="*/ 593162 h 735256"/>
                <a:gd name="connsiteX22" fmla="*/ 356673 w 578345"/>
                <a:gd name="connsiteY22" fmla="*/ 546830 h 735256"/>
                <a:gd name="connsiteX23" fmla="*/ 344824 w 578345"/>
                <a:gd name="connsiteY23" fmla="*/ 497534 h 735256"/>
                <a:gd name="connsiteX24" fmla="*/ 316708 w 578345"/>
                <a:gd name="connsiteY24" fmla="*/ 465209 h 735256"/>
                <a:gd name="connsiteX25" fmla="*/ 273721 w 578345"/>
                <a:gd name="connsiteY25" fmla="*/ 484873 h 735256"/>
                <a:gd name="connsiteX26" fmla="*/ 199598 w 578345"/>
                <a:gd name="connsiteY26" fmla="*/ 512619 h 735256"/>
                <a:gd name="connsiteX27" fmla="*/ 163118 w 578345"/>
                <a:gd name="connsiteY27" fmla="*/ 509117 h 735256"/>
                <a:gd name="connsiteX28" fmla="*/ 122687 w 578345"/>
                <a:gd name="connsiteY28" fmla="*/ 500093 h 735256"/>
                <a:gd name="connsiteX29" fmla="*/ 145225 w 578345"/>
                <a:gd name="connsiteY29" fmla="*/ 451471 h 735256"/>
                <a:gd name="connsiteX30" fmla="*/ 131748 w 578345"/>
                <a:gd name="connsiteY30" fmla="*/ 414567 h 735256"/>
                <a:gd name="connsiteX31" fmla="*/ 80630 w 578345"/>
                <a:gd name="connsiteY31" fmla="*/ 368908 h 735256"/>
                <a:gd name="connsiteX32" fmla="*/ 88529 w 578345"/>
                <a:gd name="connsiteY32" fmla="*/ 354496 h 735256"/>
                <a:gd name="connsiteX33" fmla="*/ 50422 w 578345"/>
                <a:gd name="connsiteY33" fmla="*/ 349378 h 735256"/>
                <a:gd name="connsiteX34" fmla="*/ 4182 w 578345"/>
                <a:gd name="connsiteY34" fmla="*/ 316784 h 735256"/>
                <a:gd name="connsiteX35" fmla="*/ 0 w 578345"/>
                <a:gd name="connsiteY35" fmla="*/ 284325 h 735256"/>
                <a:gd name="connsiteX36" fmla="*/ 22771 w 578345"/>
                <a:gd name="connsiteY36" fmla="*/ 290520 h 735256"/>
                <a:gd name="connsiteX37" fmla="*/ 23934 w 578345"/>
                <a:gd name="connsiteY37" fmla="*/ 261562 h 735256"/>
                <a:gd name="connsiteX38" fmla="*/ 56231 w 578345"/>
                <a:gd name="connsiteY38" fmla="*/ 251865 h 735256"/>
                <a:gd name="connsiteX39" fmla="*/ 49260 w 578345"/>
                <a:gd name="connsiteY39" fmla="*/ 234625 h 735256"/>
                <a:gd name="connsiteX40" fmla="*/ 63899 w 578345"/>
                <a:gd name="connsiteY40" fmla="*/ 220752 h 735256"/>
                <a:gd name="connsiteX41" fmla="*/ 66455 w 578345"/>
                <a:gd name="connsiteY41" fmla="*/ 178326 h 735256"/>
                <a:gd name="connsiteX42" fmla="*/ 117342 w 578345"/>
                <a:gd name="connsiteY42" fmla="*/ 187754 h 735256"/>
                <a:gd name="connsiteX43" fmla="*/ 146387 w 578345"/>
                <a:gd name="connsiteY43" fmla="*/ 153813 h 735256"/>
                <a:gd name="connsiteX44" fmla="*/ 149873 w 578345"/>
                <a:gd name="connsiteY44" fmla="*/ 133610 h 735256"/>
                <a:gd name="connsiteX45" fmla="*/ 185656 w 578345"/>
                <a:gd name="connsiteY45" fmla="*/ 98591 h 735256"/>
                <a:gd name="connsiteX46" fmla="*/ 183797 w 578345"/>
                <a:gd name="connsiteY46" fmla="*/ 74617 h 735256"/>
                <a:gd name="connsiteX47" fmla="*/ 268144 w 578345"/>
                <a:gd name="connsiteY47" fmla="*/ 45524 h 735256"/>
                <a:gd name="connsiteX48" fmla="*/ 314616 w 578345"/>
                <a:gd name="connsiteY48" fmla="*/ 53202 h 735256"/>
                <a:gd name="connsiteX49" fmla="*/ 309272 w 578345"/>
                <a:gd name="connsiteY49" fmla="*/ 27207 h 735256"/>
                <a:gd name="connsiteX50" fmla="*/ 332275 w 578345"/>
                <a:gd name="connsiteY50" fmla="*/ 19395 h 735256"/>
                <a:gd name="connsiteX51" fmla="*/ 327164 w 578345"/>
                <a:gd name="connsiteY51" fmla="*/ 3233 h 735256"/>
                <a:gd name="connsiteX52" fmla="*/ 365272 w 578345"/>
                <a:gd name="connsiteY52" fmla="*/ 0 h 735256"/>
                <a:gd name="connsiteX53" fmla="*/ 387112 w 578345"/>
                <a:gd name="connsiteY53" fmla="*/ 25052 h 735256"/>
                <a:gd name="connsiteX54" fmla="*/ 415461 w 578345"/>
                <a:gd name="connsiteY54" fmla="*/ 35154 h 735256"/>
                <a:gd name="connsiteX55" fmla="*/ 417553 w 578345"/>
                <a:gd name="connsiteY55" fmla="*/ 67478 h 735256"/>
                <a:gd name="connsiteX56" fmla="*/ 414763 w 578345"/>
                <a:gd name="connsiteY56" fmla="*/ 102093 h 735256"/>
                <a:gd name="connsiteX57" fmla="*/ 353188 w 578345"/>
                <a:gd name="connsiteY57" fmla="*/ 136842 h 735256"/>
                <a:gd name="connsiteX58" fmla="*/ 345287 w 578345"/>
                <a:gd name="connsiteY58" fmla="*/ 185734 h 735256"/>
                <a:gd name="connsiteX59" fmla="*/ 414067 w 578345"/>
                <a:gd name="connsiteY59" fmla="*/ 178999 h 735256"/>
                <a:gd name="connsiteX60" fmla="*/ 429635 w 578345"/>
                <a:gd name="connsiteY60" fmla="*/ 216711 h 735256"/>
                <a:gd name="connsiteX61" fmla="*/ 470995 w 578345"/>
                <a:gd name="connsiteY61" fmla="*/ 224658 h 735256"/>
                <a:gd name="connsiteX62" fmla="*/ 451942 w 578345"/>
                <a:gd name="connsiteY62" fmla="*/ 258330 h 735256"/>
                <a:gd name="connsiteX63" fmla="*/ 500273 w 578345"/>
                <a:gd name="connsiteY63" fmla="*/ 273549 h 735256"/>
                <a:gd name="connsiteX64" fmla="*/ 528620 w 578345"/>
                <a:gd name="connsiteY64" fmla="*/ 280957 h 735256"/>
                <a:gd name="connsiteX65" fmla="*/ 576254 w 578345"/>
                <a:gd name="connsiteY65" fmla="*/ 269240 h 735256"/>
                <a:gd name="connsiteX66" fmla="*/ 578346 w 578345"/>
                <a:gd name="connsiteY66" fmla="*/ 285941 h 735256"/>
                <a:gd name="connsiteX67" fmla="*/ 522811 w 578345"/>
                <a:gd name="connsiteY67" fmla="*/ 312070 h 735256"/>
                <a:gd name="connsiteX68" fmla="*/ 508870 w 578345"/>
                <a:gd name="connsiteY68" fmla="*/ 326886 h 7352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</a:cxnLst>
              <a:rect l="l" t="t" r="r" b="b"/>
              <a:pathLst>
                <a:path w="578345" h="735256">
                  <a:moveTo>
                    <a:pt x="471692" y="336179"/>
                  </a:moveTo>
                  <a:lnTo>
                    <a:pt x="433584" y="353419"/>
                  </a:lnTo>
                  <a:lnTo>
                    <a:pt x="387577" y="355305"/>
                  </a:lnTo>
                  <a:lnTo>
                    <a:pt x="357836" y="398270"/>
                  </a:lnTo>
                  <a:lnTo>
                    <a:pt x="330417" y="405408"/>
                  </a:lnTo>
                  <a:lnTo>
                    <a:pt x="362018" y="440023"/>
                  </a:lnTo>
                  <a:lnTo>
                    <a:pt x="403378" y="468711"/>
                  </a:lnTo>
                  <a:lnTo>
                    <a:pt x="429867" y="494571"/>
                  </a:lnTo>
                  <a:lnTo>
                    <a:pt x="406166" y="528512"/>
                  </a:lnTo>
                  <a:lnTo>
                    <a:pt x="383628" y="535651"/>
                  </a:lnTo>
                  <a:lnTo>
                    <a:pt x="399195" y="555180"/>
                  </a:lnTo>
                  <a:lnTo>
                    <a:pt x="442647" y="585889"/>
                  </a:lnTo>
                  <a:lnTo>
                    <a:pt x="450082" y="607439"/>
                  </a:lnTo>
                  <a:lnTo>
                    <a:pt x="448921" y="625352"/>
                  </a:lnTo>
                  <a:lnTo>
                    <a:pt x="474480" y="660371"/>
                  </a:lnTo>
                  <a:lnTo>
                    <a:pt x="438697" y="696063"/>
                  </a:lnTo>
                  <a:lnTo>
                    <a:pt x="407096" y="735257"/>
                  </a:lnTo>
                  <a:lnTo>
                    <a:pt x="400822" y="706973"/>
                  </a:lnTo>
                  <a:lnTo>
                    <a:pt x="420805" y="677611"/>
                  </a:lnTo>
                  <a:lnTo>
                    <a:pt x="398963" y="654983"/>
                  </a:lnTo>
                  <a:lnTo>
                    <a:pt x="404308" y="613096"/>
                  </a:lnTo>
                  <a:lnTo>
                    <a:pt x="377819" y="593162"/>
                  </a:lnTo>
                  <a:lnTo>
                    <a:pt x="356673" y="546830"/>
                  </a:lnTo>
                  <a:lnTo>
                    <a:pt x="344824" y="497534"/>
                  </a:lnTo>
                  <a:lnTo>
                    <a:pt x="316708" y="465209"/>
                  </a:lnTo>
                  <a:lnTo>
                    <a:pt x="273721" y="484873"/>
                  </a:lnTo>
                  <a:lnTo>
                    <a:pt x="199598" y="512619"/>
                  </a:lnTo>
                  <a:lnTo>
                    <a:pt x="163118" y="509117"/>
                  </a:lnTo>
                  <a:lnTo>
                    <a:pt x="122687" y="500093"/>
                  </a:lnTo>
                  <a:lnTo>
                    <a:pt x="145225" y="451471"/>
                  </a:lnTo>
                  <a:lnTo>
                    <a:pt x="131748" y="414567"/>
                  </a:lnTo>
                  <a:lnTo>
                    <a:pt x="80630" y="368908"/>
                  </a:lnTo>
                  <a:lnTo>
                    <a:pt x="88529" y="354496"/>
                  </a:lnTo>
                  <a:lnTo>
                    <a:pt x="50422" y="349378"/>
                  </a:lnTo>
                  <a:lnTo>
                    <a:pt x="4182" y="316784"/>
                  </a:lnTo>
                  <a:lnTo>
                    <a:pt x="0" y="284325"/>
                  </a:lnTo>
                  <a:lnTo>
                    <a:pt x="22771" y="290520"/>
                  </a:lnTo>
                  <a:lnTo>
                    <a:pt x="23934" y="261562"/>
                  </a:lnTo>
                  <a:lnTo>
                    <a:pt x="56231" y="251865"/>
                  </a:lnTo>
                  <a:lnTo>
                    <a:pt x="49260" y="234625"/>
                  </a:lnTo>
                  <a:lnTo>
                    <a:pt x="63899" y="220752"/>
                  </a:lnTo>
                  <a:lnTo>
                    <a:pt x="66455" y="178326"/>
                  </a:lnTo>
                  <a:lnTo>
                    <a:pt x="117342" y="187754"/>
                  </a:lnTo>
                  <a:lnTo>
                    <a:pt x="146387" y="153813"/>
                  </a:lnTo>
                  <a:lnTo>
                    <a:pt x="149873" y="133610"/>
                  </a:lnTo>
                  <a:lnTo>
                    <a:pt x="185656" y="98591"/>
                  </a:lnTo>
                  <a:lnTo>
                    <a:pt x="183797" y="74617"/>
                  </a:lnTo>
                  <a:lnTo>
                    <a:pt x="268144" y="45524"/>
                  </a:lnTo>
                  <a:lnTo>
                    <a:pt x="314616" y="53202"/>
                  </a:lnTo>
                  <a:lnTo>
                    <a:pt x="309272" y="27207"/>
                  </a:lnTo>
                  <a:lnTo>
                    <a:pt x="332275" y="19395"/>
                  </a:lnTo>
                  <a:lnTo>
                    <a:pt x="327164" y="3233"/>
                  </a:lnTo>
                  <a:lnTo>
                    <a:pt x="365272" y="0"/>
                  </a:lnTo>
                  <a:lnTo>
                    <a:pt x="387112" y="25052"/>
                  </a:lnTo>
                  <a:lnTo>
                    <a:pt x="415461" y="35154"/>
                  </a:lnTo>
                  <a:lnTo>
                    <a:pt x="417553" y="67478"/>
                  </a:lnTo>
                  <a:lnTo>
                    <a:pt x="414763" y="102093"/>
                  </a:lnTo>
                  <a:lnTo>
                    <a:pt x="353188" y="136842"/>
                  </a:lnTo>
                  <a:lnTo>
                    <a:pt x="345287" y="185734"/>
                  </a:lnTo>
                  <a:lnTo>
                    <a:pt x="414067" y="178999"/>
                  </a:lnTo>
                  <a:lnTo>
                    <a:pt x="429635" y="216711"/>
                  </a:lnTo>
                  <a:lnTo>
                    <a:pt x="470995" y="224658"/>
                  </a:lnTo>
                  <a:lnTo>
                    <a:pt x="451942" y="258330"/>
                  </a:lnTo>
                  <a:lnTo>
                    <a:pt x="500273" y="273549"/>
                  </a:lnTo>
                  <a:lnTo>
                    <a:pt x="528620" y="280957"/>
                  </a:lnTo>
                  <a:lnTo>
                    <a:pt x="576254" y="269240"/>
                  </a:lnTo>
                  <a:lnTo>
                    <a:pt x="578346" y="285941"/>
                  </a:lnTo>
                  <a:lnTo>
                    <a:pt x="522811" y="312070"/>
                  </a:lnTo>
                  <a:lnTo>
                    <a:pt x="508870" y="326886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2" name="Figura a mano libera: forma 111">
              <a:extLst>
                <a:ext uri="{FF2B5EF4-FFF2-40B4-BE49-F238E27FC236}">
                  <a16:creationId xmlns:a16="http://schemas.microsoft.com/office/drawing/2014/main" id="{3A1519F1-D433-4E0B-AAEA-581EDFA04C6F}"/>
                </a:ext>
              </a:extLst>
            </p:cNvPr>
            <p:cNvSpPr/>
            <p:nvPr/>
          </p:nvSpPr>
          <p:spPr>
            <a:xfrm>
              <a:off x="16759935" y="4335860"/>
              <a:ext cx="2086366" cy="577538"/>
            </a:xfrm>
            <a:custGeom>
              <a:avLst/>
              <a:gdLst>
                <a:gd name="connsiteX0" fmla="*/ 0 w 2086366"/>
                <a:gd name="connsiteY0" fmla="*/ 163510 h 577538"/>
                <a:gd name="connsiteX1" fmla="*/ 68779 w 2086366"/>
                <a:gd name="connsiteY1" fmla="*/ 153544 h 577538"/>
                <a:gd name="connsiteX2" fmla="*/ 193092 w 2086366"/>
                <a:gd name="connsiteY2" fmla="*/ 103170 h 577538"/>
                <a:gd name="connsiteX3" fmla="*/ 292310 w 2086366"/>
                <a:gd name="connsiteY3" fmla="*/ 75290 h 577538"/>
                <a:gd name="connsiteX4" fmla="*/ 348773 w 2086366"/>
                <a:gd name="connsiteY4" fmla="*/ 93473 h 577538"/>
                <a:gd name="connsiteX5" fmla="*/ 416855 w 2086366"/>
                <a:gd name="connsiteY5" fmla="*/ 94281 h 577538"/>
                <a:gd name="connsiteX6" fmla="*/ 460306 w 2086366"/>
                <a:gd name="connsiteY6" fmla="*/ 121892 h 577538"/>
                <a:gd name="connsiteX7" fmla="*/ 525368 w 2086366"/>
                <a:gd name="connsiteY7" fmla="*/ 123912 h 577538"/>
                <a:gd name="connsiteX8" fmla="*/ 619707 w 2086366"/>
                <a:gd name="connsiteY8" fmla="*/ 138593 h 577538"/>
                <a:gd name="connsiteX9" fmla="*/ 682908 w 2086366"/>
                <a:gd name="connsiteY9" fmla="*/ 97783 h 577538"/>
                <a:gd name="connsiteX10" fmla="*/ 656419 w 2086366"/>
                <a:gd name="connsiteY10" fmla="*/ 62764 h 577538"/>
                <a:gd name="connsiteX11" fmla="*/ 724036 w 2086366"/>
                <a:gd name="connsiteY11" fmla="*/ 0 h 577538"/>
                <a:gd name="connsiteX12" fmla="*/ 796998 w 2086366"/>
                <a:gd name="connsiteY12" fmla="*/ 25186 h 577538"/>
                <a:gd name="connsiteX13" fmla="*/ 856017 w 2086366"/>
                <a:gd name="connsiteY13" fmla="*/ 32325 h 577538"/>
                <a:gd name="connsiteX14" fmla="*/ 932696 w 2086366"/>
                <a:gd name="connsiteY14" fmla="*/ 47814 h 577538"/>
                <a:gd name="connsiteX15" fmla="*/ 945012 w 2086366"/>
                <a:gd name="connsiteY15" fmla="*/ 92530 h 577538"/>
                <a:gd name="connsiteX16" fmla="*/ 1037723 w 2086366"/>
                <a:gd name="connsiteY16" fmla="*/ 117313 h 577538"/>
                <a:gd name="connsiteX17" fmla="*/ 1099298 w 2086366"/>
                <a:gd name="connsiteY17" fmla="*/ 106403 h 577538"/>
                <a:gd name="connsiteX18" fmla="*/ 1181554 w 2086366"/>
                <a:gd name="connsiteY18" fmla="*/ 98726 h 577538"/>
                <a:gd name="connsiteX19" fmla="*/ 1246848 w 2086366"/>
                <a:gd name="connsiteY19" fmla="*/ 106538 h 577538"/>
                <a:gd name="connsiteX20" fmla="*/ 1310747 w 2086366"/>
                <a:gd name="connsiteY20" fmla="*/ 134687 h 577538"/>
                <a:gd name="connsiteX21" fmla="*/ 1350248 w 2086366"/>
                <a:gd name="connsiteY21" fmla="*/ 164318 h 577538"/>
                <a:gd name="connsiteX22" fmla="*/ 1410662 w 2086366"/>
                <a:gd name="connsiteY22" fmla="*/ 163780 h 577538"/>
                <a:gd name="connsiteX23" fmla="*/ 1492686 w 2086366"/>
                <a:gd name="connsiteY23" fmla="*/ 173073 h 577538"/>
                <a:gd name="connsiteX24" fmla="*/ 1552634 w 2086366"/>
                <a:gd name="connsiteY24" fmla="*/ 158796 h 577538"/>
                <a:gd name="connsiteX25" fmla="*/ 1638375 w 2086366"/>
                <a:gd name="connsiteY25" fmla="*/ 149234 h 577538"/>
                <a:gd name="connsiteX26" fmla="*/ 1733875 w 2086366"/>
                <a:gd name="connsiteY26" fmla="*/ 108019 h 577538"/>
                <a:gd name="connsiteX27" fmla="*/ 1772912 w 2086366"/>
                <a:gd name="connsiteY27" fmla="*/ 114350 h 577538"/>
                <a:gd name="connsiteX28" fmla="*/ 1807069 w 2086366"/>
                <a:gd name="connsiteY28" fmla="*/ 134014 h 577538"/>
                <a:gd name="connsiteX29" fmla="*/ 1884678 w 2086366"/>
                <a:gd name="connsiteY29" fmla="*/ 129165 h 577538"/>
                <a:gd name="connsiteX30" fmla="*/ 1853076 w 2086366"/>
                <a:gd name="connsiteY30" fmla="*/ 172938 h 577538"/>
                <a:gd name="connsiteX31" fmla="*/ 1807069 w 2086366"/>
                <a:gd name="connsiteY31" fmla="*/ 229776 h 577538"/>
                <a:gd name="connsiteX32" fmla="*/ 1823799 w 2086366"/>
                <a:gd name="connsiteY32" fmla="*/ 252808 h 577538"/>
                <a:gd name="connsiteX33" fmla="*/ 1860744 w 2086366"/>
                <a:gd name="connsiteY33" fmla="*/ 245669 h 577538"/>
                <a:gd name="connsiteX34" fmla="*/ 1924876 w 2086366"/>
                <a:gd name="connsiteY34" fmla="*/ 254424 h 577538"/>
                <a:gd name="connsiteX35" fmla="*/ 1975065 w 2086366"/>
                <a:gd name="connsiteY35" fmla="*/ 233682 h 577538"/>
                <a:gd name="connsiteX36" fmla="*/ 2027346 w 2086366"/>
                <a:gd name="connsiteY36" fmla="*/ 251596 h 577538"/>
                <a:gd name="connsiteX37" fmla="*/ 2086367 w 2086366"/>
                <a:gd name="connsiteY37" fmla="*/ 290520 h 577538"/>
                <a:gd name="connsiteX38" fmla="*/ 2079163 w 2086366"/>
                <a:gd name="connsiteY38" fmla="*/ 310050 h 577538"/>
                <a:gd name="connsiteX39" fmla="*/ 2027811 w 2086366"/>
                <a:gd name="connsiteY39" fmla="*/ 303854 h 577538"/>
                <a:gd name="connsiteX40" fmla="*/ 1933240 w 2086366"/>
                <a:gd name="connsiteY40" fmla="*/ 311127 h 577538"/>
                <a:gd name="connsiteX41" fmla="*/ 1887233 w 2086366"/>
                <a:gd name="connsiteY41" fmla="*/ 326751 h 577538"/>
                <a:gd name="connsiteX42" fmla="*/ 1839600 w 2086366"/>
                <a:gd name="connsiteY42" fmla="*/ 362578 h 577538"/>
                <a:gd name="connsiteX43" fmla="*/ 1740149 w 2086366"/>
                <a:gd name="connsiteY43" fmla="*/ 383454 h 577538"/>
                <a:gd name="connsiteX44" fmla="*/ 1675321 w 2086366"/>
                <a:gd name="connsiteY44" fmla="*/ 411738 h 577538"/>
                <a:gd name="connsiteX45" fmla="*/ 1608401 w 2086366"/>
                <a:gd name="connsiteY45" fmla="*/ 400964 h 577538"/>
                <a:gd name="connsiteX46" fmla="*/ 1571687 w 2086366"/>
                <a:gd name="connsiteY46" fmla="*/ 396115 h 577538"/>
                <a:gd name="connsiteX47" fmla="*/ 1537531 w 2086366"/>
                <a:gd name="connsiteY47" fmla="*/ 430325 h 577538"/>
                <a:gd name="connsiteX48" fmla="*/ 1558210 w 2086366"/>
                <a:gd name="connsiteY48" fmla="*/ 450528 h 577538"/>
                <a:gd name="connsiteX49" fmla="*/ 1568899 w 2086366"/>
                <a:gd name="connsiteY49" fmla="*/ 467768 h 577538"/>
                <a:gd name="connsiteX50" fmla="*/ 1523125 w 2086366"/>
                <a:gd name="connsiteY50" fmla="*/ 485277 h 577538"/>
                <a:gd name="connsiteX51" fmla="*/ 1476420 w 2086366"/>
                <a:gd name="connsiteY51" fmla="*/ 512889 h 577538"/>
                <a:gd name="connsiteX52" fmla="*/ 1400438 w 2086366"/>
                <a:gd name="connsiteY52" fmla="*/ 530802 h 577538"/>
                <a:gd name="connsiteX53" fmla="*/ 1302613 w 2086366"/>
                <a:gd name="connsiteY53" fmla="*/ 532822 h 577538"/>
                <a:gd name="connsiteX54" fmla="*/ 1197355 w 2086366"/>
                <a:gd name="connsiteY54" fmla="*/ 550466 h 577538"/>
                <a:gd name="connsiteX55" fmla="*/ 1121605 w 2086366"/>
                <a:gd name="connsiteY55" fmla="*/ 577538 h 577538"/>
                <a:gd name="connsiteX56" fmla="*/ 1092793 w 2086366"/>
                <a:gd name="connsiteY56" fmla="*/ 561914 h 577538"/>
                <a:gd name="connsiteX57" fmla="*/ 1014022 w 2086366"/>
                <a:gd name="connsiteY57" fmla="*/ 561914 h 577538"/>
                <a:gd name="connsiteX58" fmla="*/ 917593 w 2086366"/>
                <a:gd name="connsiteY58" fmla="*/ 531071 h 577538"/>
                <a:gd name="connsiteX59" fmla="*/ 853229 w 2086366"/>
                <a:gd name="connsiteY59" fmla="*/ 523394 h 577538"/>
                <a:gd name="connsiteX60" fmla="*/ 766559 w 2086366"/>
                <a:gd name="connsiteY60" fmla="*/ 530533 h 577538"/>
                <a:gd name="connsiteX61" fmla="*/ 632021 w 2086366"/>
                <a:gd name="connsiteY61" fmla="*/ 519084 h 577538"/>
                <a:gd name="connsiteX62" fmla="*/ 560222 w 2086366"/>
                <a:gd name="connsiteY62" fmla="*/ 520296 h 577538"/>
                <a:gd name="connsiteX63" fmla="*/ 522115 w 2086366"/>
                <a:gd name="connsiteY63" fmla="*/ 489722 h 577538"/>
                <a:gd name="connsiteX64" fmla="*/ 492372 w 2086366"/>
                <a:gd name="connsiteY64" fmla="*/ 441639 h 577538"/>
                <a:gd name="connsiteX65" fmla="*/ 452174 w 2086366"/>
                <a:gd name="connsiteY65" fmla="*/ 435848 h 577538"/>
                <a:gd name="connsiteX66" fmla="*/ 373404 w 2086366"/>
                <a:gd name="connsiteY66" fmla="*/ 402849 h 577538"/>
                <a:gd name="connsiteX67" fmla="*/ 285572 w 2086366"/>
                <a:gd name="connsiteY67" fmla="*/ 395441 h 577538"/>
                <a:gd name="connsiteX68" fmla="*/ 208196 w 2086366"/>
                <a:gd name="connsiteY68" fmla="*/ 386283 h 577538"/>
                <a:gd name="connsiteX69" fmla="*/ 184727 w 2086366"/>
                <a:gd name="connsiteY69" fmla="*/ 362982 h 577538"/>
                <a:gd name="connsiteX70" fmla="*/ 209822 w 2086366"/>
                <a:gd name="connsiteY70" fmla="*/ 299275 h 577538"/>
                <a:gd name="connsiteX71" fmla="*/ 164977 w 2086366"/>
                <a:gd name="connsiteY71" fmla="*/ 254693 h 577538"/>
                <a:gd name="connsiteX72" fmla="*/ 72033 w 2086366"/>
                <a:gd name="connsiteY72" fmla="*/ 233547 h 577538"/>
                <a:gd name="connsiteX73" fmla="*/ 17196 w 2086366"/>
                <a:gd name="connsiteY73" fmla="*/ 203512 h 577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086366" h="577538">
                  <a:moveTo>
                    <a:pt x="0" y="163510"/>
                  </a:moveTo>
                  <a:lnTo>
                    <a:pt x="68779" y="153544"/>
                  </a:lnTo>
                  <a:lnTo>
                    <a:pt x="193092" y="103170"/>
                  </a:lnTo>
                  <a:lnTo>
                    <a:pt x="292310" y="75290"/>
                  </a:lnTo>
                  <a:lnTo>
                    <a:pt x="348773" y="93473"/>
                  </a:lnTo>
                  <a:lnTo>
                    <a:pt x="416855" y="94281"/>
                  </a:lnTo>
                  <a:lnTo>
                    <a:pt x="460306" y="121892"/>
                  </a:lnTo>
                  <a:lnTo>
                    <a:pt x="525368" y="123912"/>
                  </a:lnTo>
                  <a:lnTo>
                    <a:pt x="619707" y="138593"/>
                  </a:lnTo>
                  <a:lnTo>
                    <a:pt x="682908" y="97783"/>
                  </a:lnTo>
                  <a:lnTo>
                    <a:pt x="656419" y="62764"/>
                  </a:lnTo>
                  <a:lnTo>
                    <a:pt x="724036" y="0"/>
                  </a:lnTo>
                  <a:lnTo>
                    <a:pt x="796998" y="25186"/>
                  </a:lnTo>
                  <a:lnTo>
                    <a:pt x="856017" y="32325"/>
                  </a:lnTo>
                  <a:lnTo>
                    <a:pt x="932696" y="47814"/>
                  </a:lnTo>
                  <a:lnTo>
                    <a:pt x="945012" y="92530"/>
                  </a:lnTo>
                  <a:lnTo>
                    <a:pt x="1037723" y="117313"/>
                  </a:lnTo>
                  <a:lnTo>
                    <a:pt x="1099298" y="106403"/>
                  </a:lnTo>
                  <a:lnTo>
                    <a:pt x="1181554" y="98726"/>
                  </a:lnTo>
                  <a:lnTo>
                    <a:pt x="1246848" y="106538"/>
                  </a:lnTo>
                  <a:lnTo>
                    <a:pt x="1310747" y="134687"/>
                  </a:lnTo>
                  <a:lnTo>
                    <a:pt x="1350248" y="164318"/>
                  </a:lnTo>
                  <a:lnTo>
                    <a:pt x="1410662" y="163780"/>
                  </a:lnTo>
                  <a:lnTo>
                    <a:pt x="1492686" y="173073"/>
                  </a:lnTo>
                  <a:lnTo>
                    <a:pt x="1552634" y="158796"/>
                  </a:lnTo>
                  <a:lnTo>
                    <a:pt x="1638375" y="149234"/>
                  </a:lnTo>
                  <a:lnTo>
                    <a:pt x="1733875" y="108019"/>
                  </a:lnTo>
                  <a:lnTo>
                    <a:pt x="1772912" y="114350"/>
                  </a:lnTo>
                  <a:lnTo>
                    <a:pt x="1807069" y="134014"/>
                  </a:lnTo>
                  <a:lnTo>
                    <a:pt x="1884678" y="129165"/>
                  </a:lnTo>
                  <a:lnTo>
                    <a:pt x="1853076" y="172938"/>
                  </a:lnTo>
                  <a:lnTo>
                    <a:pt x="1807069" y="229776"/>
                  </a:lnTo>
                  <a:lnTo>
                    <a:pt x="1823799" y="252808"/>
                  </a:lnTo>
                  <a:lnTo>
                    <a:pt x="1860744" y="245669"/>
                  </a:lnTo>
                  <a:lnTo>
                    <a:pt x="1924876" y="254424"/>
                  </a:lnTo>
                  <a:lnTo>
                    <a:pt x="1975065" y="233682"/>
                  </a:lnTo>
                  <a:lnTo>
                    <a:pt x="2027346" y="251596"/>
                  </a:lnTo>
                  <a:lnTo>
                    <a:pt x="2086367" y="290520"/>
                  </a:lnTo>
                  <a:lnTo>
                    <a:pt x="2079163" y="310050"/>
                  </a:lnTo>
                  <a:lnTo>
                    <a:pt x="2027811" y="303854"/>
                  </a:lnTo>
                  <a:lnTo>
                    <a:pt x="1933240" y="311127"/>
                  </a:lnTo>
                  <a:lnTo>
                    <a:pt x="1887233" y="326751"/>
                  </a:lnTo>
                  <a:lnTo>
                    <a:pt x="1839600" y="362578"/>
                  </a:lnTo>
                  <a:lnTo>
                    <a:pt x="1740149" y="383454"/>
                  </a:lnTo>
                  <a:lnTo>
                    <a:pt x="1675321" y="411738"/>
                  </a:lnTo>
                  <a:lnTo>
                    <a:pt x="1608401" y="400964"/>
                  </a:lnTo>
                  <a:lnTo>
                    <a:pt x="1571687" y="396115"/>
                  </a:lnTo>
                  <a:lnTo>
                    <a:pt x="1537531" y="430325"/>
                  </a:lnTo>
                  <a:lnTo>
                    <a:pt x="1558210" y="450528"/>
                  </a:lnTo>
                  <a:lnTo>
                    <a:pt x="1568899" y="467768"/>
                  </a:lnTo>
                  <a:lnTo>
                    <a:pt x="1523125" y="485277"/>
                  </a:lnTo>
                  <a:lnTo>
                    <a:pt x="1476420" y="512889"/>
                  </a:lnTo>
                  <a:lnTo>
                    <a:pt x="1400438" y="530802"/>
                  </a:lnTo>
                  <a:lnTo>
                    <a:pt x="1302613" y="532822"/>
                  </a:lnTo>
                  <a:lnTo>
                    <a:pt x="1197355" y="550466"/>
                  </a:lnTo>
                  <a:lnTo>
                    <a:pt x="1121605" y="577538"/>
                  </a:lnTo>
                  <a:lnTo>
                    <a:pt x="1092793" y="561914"/>
                  </a:lnTo>
                  <a:lnTo>
                    <a:pt x="1014022" y="561914"/>
                  </a:lnTo>
                  <a:lnTo>
                    <a:pt x="917593" y="531071"/>
                  </a:lnTo>
                  <a:lnTo>
                    <a:pt x="853229" y="523394"/>
                  </a:lnTo>
                  <a:lnTo>
                    <a:pt x="766559" y="530533"/>
                  </a:lnTo>
                  <a:lnTo>
                    <a:pt x="632021" y="519084"/>
                  </a:lnTo>
                  <a:lnTo>
                    <a:pt x="560222" y="520296"/>
                  </a:lnTo>
                  <a:lnTo>
                    <a:pt x="522115" y="489722"/>
                  </a:lnTo>
                  <a:lnTo>
                    <a:pt x="492372" y="441639"/>
                  </a:lnTo>
                  <a:lnTo>
                    <a:pt x="452174" y="435848"/>
                  </a:lnTo>
                  <a:lnTo>
                    <a:pt x="373404" y="402849"/>
                  </a:lnTo>
                  <a:lnTo>
                    <a:pt x="285572" y="395441"/>
                  </a:lnTo>
                  <a:lnTo>
                    <a:pt x="208196" y="386283"/>
                  </a:lnTo>
                  <a:lnTo>
                    <a:pt x="184727" y="362982"/>
                  </a:lnTo>
                  <a:lnTo>
                    <a:pt x="209822" y="299275"/>
                  </a:lnTo>
                  <a:lnTo>
                    <a:pt x="164977" y="254693"/>
                  </a:lnTo>
                  <a:lnTo>
                    <a:pt x="72033" y="233547"/>
                  </a:lnTo>
                  <a:lnTo>
                    <a:pt x="17196" y="20351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3" name="Figura a mano libera: forma 112">
              <a:extLst>
                <a:ext uri="{FF2B5EF4-FFF2-40B4-BE49-F238E27FC236}">
                  <a16:creationId xmlns:a16="http://schemas.microsoft.com/office/drawing/2014/main" id="{B65D65DF-D8D7-4EDC-890A-9A27A8A4988C}"/>
                </a:ext>
              </a:extLst>
            </p:cNvPr>
            <p:cNvSpPr/>
            <p:nvPr/>
          </p:nvSpPr>
          <p:spPr>
            <a:xfrm>
              <a:off x="9931323" y="5564476"/>
              <a:ext cx="790955" cy="515312"/>
            </a:xfrm>
            <a:custGeom>
              <a:avLst/>
              <a:gdLst>
                <a:gd name="connsiteX0" fmla="*/ 318799 w 790955"/>
                <a:gd name="connsiteY0" fmla="*/ 515313 h 515312"/>
                <a:gd name="connsiteX1" fmla="*/ 275812 w 790955"/>
                <a:gd name="connsiteY1" fmla="*/ 488645 h 515312"/>
                <a:gd name="connsiteX2" fmla="*/ 236310 w 790955"/>
                <a:gd name="connsiteY2" fmla="*/ 459956 h 515312"/>
                <a:gd name="connsiteX3" fmla="*/ 193092 w 790955"/>
                <a:gd name="connsiteY3" fmla="*/ 449585 h 515312"/>
                <a:gd name="connsiteX4" fmla="*/ 161955 w 790955"/>
                <a:gd name="connsiteY4" fmla="*/ 438137 h 515312"/>
                <a:gd name="connsiteX5" fmla="*/ 125475 w 790955"/>
                <a:gd name="connsiteY5" fmla="*/ 438541 h 515312"/>
                <a:gd name="connsiteX6" fmla="*/ 93874 w 790955"/>
                <a:gd name="connsiteY6" fmla="*/ 447026 h 515312"/>
                <a:gd name="connsiteX7" fmla="*/ 61343 w 790955"/>
                <a:gd name="connsiteY7" fmla="*/ 443659 h 515312"/>
                <a:gd name="connsiteX8" fmla="*/ 39036 w 790955"/>
                <a:gd name="connsiteY8" fmla="*/ 456185 h 515312"/>
                <a:gd name="connsiteX9" fmla="*/ 33460 w 790955"/>
                <a:gd name="connsiteY9" fmla="*/ 435174 h 515312"/>
                <a:gd name="connsiteX10" fmla="*/ 51584 w 790955"/>
                <a:gd name="connsiteY10" fmla="*/ 415779 h 515312"/>
                <a:gd name="connsiteX11" fmla="*/ 59717 w 790955"/>
                <a:gd name="connsiteY11" fmla="*/ 378740 h 515312"/>
                <a:gd name="connsiteX12" fmla="*/ 52514 w 790955"/>
                <a:gd name="connsiteY12" fmla="*/ 339546 h 515312"/>
                <a:gd name="connsiteX13" fmla="*/ 44613 w 790955"/>
                <a:gd name="connsiteY13" fmla="*/ 319747 h 515312"/>
                <a:gd name="connsiteX14" fmla="*/ 51119 w 790955"/>
                <a:gd name="connsiteY14" fmla="*/ 299948 h 515312"/>
                <a:gd name="connsiteX15" fmla="*/ 34390 w 790955"/>
                <a:gd name="connsiteY15" fmla="*/ 280823 h 515312"/>
                <a:gd name="connsiteX16" fmla="*/ 0 w 790955"/>
                <a:gd name="connsiteY16" fmla="*/ 263583 h 515312"/>
                <a:gd name="connsiteX17" fmla="*/ 14174 w 790955"/>
                <a:gd name="connsiteY17" fmla="*/ 250114 h 515312"/>
                <a:gd name="connsiteX18" fmla="*/ 269306 w 790955"/>
                <a:gd name="connsiteY18" fmla="*/ 250383 h 515312"/>
                <a:gd name="connsiteX19" fmla="*/ 256991 w 790955"/>
                <a:gd name="connsiteY19" fmla="*/ 191795 h 515312"/>
                <a:gd name="connsiteX20" fmla="*/ 273024 w 790955"/>
                <a:gd name="connsiteY20" fmla="*/ 170918 h 515312"/>
                <a:gd name="connsiteX21" fmla="*/ 333902 w 790955"/>
                <a:gd name="connsiteY21" fmla="*/ 167282 h 515312"/>
                <a:gd name="connsiteX22" fmla="*/ 331811 w 790955"/>
                <a:gd name="connsiteY22" fmla="*/ 61417 h 515312"/>
                <a:gd name="connsiteX23" fmla="*/ 545815 w 790955"/>
                <a:gd name="connsiteY23" fmla="*/ 63707 h 515312"/>
                <a:gd name="connsiteX24" fmla="*/ 545815 w 790955"/>
                <a:gd name="connsiteY24" fmla="*/ 0 h 515312"/>
                <a:gd name="connsiteX25" fmla="*/ 790956 w 790955"/>
                <a:gd name="connsiteY25" fmla="*/ 101419 h 515312"/>
                <a:gd name="connsiteX26" fmla="*/ 691273 w 790955"/>
                <a:gd name="connsiteY26" fmla="*/ 102093 h 515312"/>
                <a:gd name="connsiteX27" fmla="*/ 722642 w 790955"/>
                <a:gd name="connsiteY27" fmla="*/ 277994 h 515312"/>
                <a:gd name="connsiteX28" fmla="*/ 754010 w 790955"/>
                <a:gd name="connsiteY28" fmla="*/ 448777 h 515312"/>
                <a:gd name="connsiteX29" fmla="*/ 765396 w 790955"/>
                <a:gd name="connsiteY29" fmla="*/ 453626 h 515312"/>
                <a:gd name="connsiteX30" fmla="*/ 750990 w 790955"/>
                <a:gd name="connsiteY30" fmla="*/ 480968 h 515312"/>
                <a:gd name="connsiteX31" fmla="*/ 489584 w 790955"/>
                <a:gd name="connsiteY31" fmla="*/ 481506 h 515312"/>
                <a:gd name="connsiteX32" fmla="*/ 479592 w 790955"/>
                <a:gd name="connsiteY32" fmla="*/ 490126 h 515312"/>
                <a:gd name="connsiteX33" fmla="*/ 454497 w 790955"/>
                <a:gd name="connsiteY33" fmla="*/ 487567 h 515312"/>
                <a:gd name="connsiteX34" fmla="*/ 417785 w 790955"/>
                <a:gd name="connsiteY34" fmla="*/ 495245 h 515312"/>
                <a:gd name="connsiteX35" fmla="*/ 372241 w 790955"/>
                <a:gd name="connsiteY35" fmla="*/ 484469 h 515312"/>
                <a:gd name="connsiteX36" fmla="*/ 351562 w 790955"/>
                <a:gd name="connsiteY36" fmla="*/ 485412 h 515312"/>
                <a:gd name="connsiteX37" fmla="*/ 340641 w 790955"/>
                <a:gd name="connsiteY37" fmla="*/ 508309 h 515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790955" h="515312">
                  <a:moveTo>
                    <a:pt x="318799" y="515313"/>
                  </a:moveTo>
                  <a:lnTo>
                    <a:pt x="275812" y="488645"/>
                  </a:lnTo>
                  <a:lnTo>
                    <a:pt x="236310" y="459956"/>
                  </a:lnTo>
                  <a:lnTo>
                    <a:pt x="193092" y="449585"/>
                  </a:lnTo>
                  <a:lnTo>
                    <a:pt x="161955" y="438137"/>
                  </a:lnTo>
                  <a:lnTo>
                    <a:pt x="125475" y="438541"/>
                  </a:lnTo>
                  <a:lnTo>
                    <a:pt x="93874" y="447026"/>
                  </a:lnTo>
                  <a:lnTo>
                    <a:pt x="61343" y="443659"/>
                  </a:lnTo>
                  <a:lnTo>
                    <a:pt x="39036" y="456185"/>
                  </a:lnTo>
                  <a:lnTo>
                    <a:pt x="33460" y="435174"/>
                  </a:lnTo>
                  <a:lnTo>
                    <a:pt x="51584" y="415779"/>
                  </a:lnTo>
                  <a:lnTo>
                    <a:pt x="59717" y="378740"/>
                  </a:lnTo>
                  <a:lnTo>
                    <a:pt x="52514" y="339546"/>
                  </a:lnTo>
                  <a:lnTo>
                    <a:pt x="44613" y="319747"/>
                  </a:lnTo>
                  <a:lnTo>
                    <a:pt x="51119" y="299948"/>
                  </a:lnTo>
                  <a:lnTo>
                    <a:pt x="34390" y="280823"/>
                  </a:lnTo>
                  <a:lnTo>
                    <a:pt x="0" y="263583"/>
                  </a:lnTo>
                  <a:lnTo>
                    <a:pt x="14174" y="250114"/>
                  </a:lnTo>
                  <a:lnTo>
                    <a:pt x="269306" y="250383"/>
                  </a:lnTo>
                  <a:lnTo>
                    <a:pt x="256991" y="191795"/>
                  </a:lnTo>
                  <a:lnTo>
                    <a:pt x="273024" y="170918"/>
                  </a:lnTo>
                  <a:lnTo>
                    <a:pt x="333902" y="167282"/>
                  </a:lnTo>
                  <a:lnTo>
                    <a:pt x="331811" y="61417"/>
                  </a:lnTo>
                  <a:lnTo>
                    <a:pt x="545815" y="63707"/>
                  </a:lnTo>
                  <a:lnTo>
                    <a:pt x="545815" y="0"/>
                  </a:lnTo>
                  <a:lnTo>
                    <a:pt x="790956" y="101419"/>
                  </a:lnTo>
                  <a:lnTo>
                    <a:pt x="691273" y="102093"/>
                  </a:lnTo>
                  <a:lnTo>
                    <a:pt x="722642" y="277994"/>
                  </a:lnTo>
                  <a:lnTo>
                    <a:pt x="754010" y="448777"/>
                  </a:lnTo>
                  <a:lnTo>
                    <a:pt x="765396" y="453626"/>
                  </a:lnTo>
                  <a:lnTo>
                    <a:pt x="750990" y="480968"/>
                  </a:lnTo>
                  <a:lnTo>
                    <a:pt x="489584" y="481506"/>
                  </a:lnTo>
                  <a:lnTo>
                    <a:pt x="479592" y="490126"/>
                  </a:lnTo>
                  <a:lnTo>
                    <a:pt x="454497" y="487567"/>
                  </a:lnTo>
                  <a:lnTo>
                    <a:pt x="417785" y="495245"/>
                  </a:lnTo>
                  <a:lnTo>
                    <a:pt x="372241" y="484469"/>
                  </a:lnTo>
                  <a:lnTo>
                    <a:pt x="351562" y="485412"/>
                  </a:lnTo>
                  <a:lnTo>
                    <a:pt x="340641" y="50830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4" name="Figura a mano libera: forma 113">
              <a:extLst>
                <a:ext uri="{FF2B5EF4-FFF2-40B4-BE49-F238E27FC236}">
                  <a16:creationId xmlns:a16="http://schemas.microsoft.com/office/drawing/2014/main" id="{CF933E52-FD96-4585-8F59-03EFEC9D2026}"/>
                </a:ext>
              </a:extLst>
            </p:cNvPr>
            <p:cNvSpPr/>
            <p:nvPr/>
          </p:nvSpPr>
          <p:spPr>
            <a:xfrm>
              <a:off x="13172753" y="6982057"/>
              <a:ext cx="200759" cy="291732"/>
            </a:xfrm>
            <a:custGeom>
              <a:avLst/>
              <a:gdLst>
                <a:gd name="connsiteX0" fmla="*/ 121758 w 200759"/>
                <a:gd name="connsiteY0" fmla="*/ 87277 h 291732"/>
                <a:gd name="connsiteX1" fmla="*/ 103633 w 200759"/>
                <a:gd name="connsiteY1" fmla="*/ 116370 h 291732"/>
                <a:gd name="connsiteX2" fmla="*/ 121758 w 200759"/>
                <a:gd name="connsiteY2" fmla="*/ 166473 h 291732"/>
                <a:gd name="connsiteX3" fmla="*/ 144529 w 200759"/>
                <a:gd name="connsiteY3" fmla="*/ 165935 h 291732"/>
                <a:gd name="connsiteX4" fmla="*/ 167998 w 200759"/>
                <a:gd name="connsiteY4" fmla="*/ 178326 h 291732"/>
                <a:gd name="connsiteX5" fmla="*/ 195183 w 200759"/>
                <a:gd name="connsiteY5" fmla="*/ 206341 h 291732"/>
                <a:gd name="connsiteX6" fmla="*/ 200760 w 200759"/>
                <a:gd name="connsiteY6" fmla="*/ 256444 h 291732"/>
                <a:gd name="connsiteX7" fmla="*/ 172645 w 200759"/>
                <a:gd name="connsiteY7" fmla="*/ 264660 h 291732"/>
                <a:gd name="connsiteX8" fmla="*/ 152661 w 200759"/>
                <a:gd name="connsiteY8" fmla="*/ 291732 h 291732"/>
                <a:gd name="connsiteX9" fmla="*/ 110140 w 200759"/>
                <a:gd name="connsiteY9" fmla="*/ 267623 h 291732"/>
                <a:gd name="connsiteX10" fmla="*/ 105493 w 200759"/>
                <a:gd name="connsiteY10" fmla="*/ 240147 h 291732"/>
                <a:gd name="connsiteX11" fmla="*/ 119201 w 200759"/>
                <a:gd name="connsiteY11" fmla="*/ 221964 h 291732"/>
                <a:gd name="connsiteX12" fmla="*/ 115251 w 200759"/>
                <a:gd name="connsiteY12" fmla="*/ 206476 h 291732"/>
                <a:gd name="connsiteX13" fmla="*/ 89692 w 200759"/>
                <a:gd name="connsiteY13" fmla="*/ 196643 h 291732"/>
                <a:gd name="connsiteX14" fmla="*/ 71567 w 200759"/>
                <a:gd name="connsiteY14" fmla="*/ 200145 h 291732"/>
                <a:gd name="connsiteX15" fmla="*/ 34158 w 200759"/>
                <a:gd name="connsiteY15" fmla="*/ 181558 h 291732"/>
                <a:gd name="connsiteX16" fmla="*/ 0 w 200759"/>
                <a:gd name="connsiteY16" fmla="*/ 171592 h 291732"/>
                <a:gd name="connsiteX17" fmla="*/ 19752 w 200759"/>
                <a:gd name="connsiteY17" fmla="*/ 135765 h 291732"/>
                <a:gd name="connsiteX18" fmla="*/ 40199 w 200759"/>
                <a:gd name="connsiteY18" fmla="*/ 122430 h 291732"/>
                <a:gd name="connsiteX19" fmla="*/ 27651 w 200759"/>
                <a:gd name="connsiteY19" fmla="*/ 90645 h 291732"/>
                <a:gd name="connsiteX20" fmla="*/ 40663 w 200759"/>
                <a:gd name="connsiteY20" fmla="*/ 59667 h 291732"/>
                <a:gd name="connsiteX21" fmla="*/ 51817 w 200759"/>
                <a:gd name="connsiteY21" fmla="*/ 49296 h 291732"/>
                <a:gd name="connsiteX22" fmla="*/ 35319 w 200759"/>
                <a:gd name="connsiteY22" fmla="*/ 16971 h 291732"/>
                <a:gd name="connsiteX23" fmla="*/ 4647 w 200759"/>
                <a:gd name="connsiteY23" fmla="*/ 0 h 291732"/>
                <a:gd name="connsiteX24" fmla="*/ 68314 w 200759"/>
                <a:gd name="connsiteY24" fmla="*/ 7004 h 291732"/>
                <a:gd name="connsiteX25" fmla="*/ 81559 w 200759"/>
                <a:gd name="connsiteY25" fmla="*/ 17510 h 291732"/>
                <a:gd name="connsiteX26" fmla="*/ 103633 w 200759"/>
                <a:gd name="connsiteY26" fmla="*/ 35288 h 29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00759" h="291732">
                  <a:moveTo>
                    <a:pt x="121758" y="87277"/>
                  </a:moveTo>
                  <a:lnTo>
                    <a:pt x="103633" y="116370"/>
                  </a:lnTo>
                  <a:lnTo>
                    <a:pt x="121758" y="166473"/>
                  </a:lnTo>
                  <a:lnTo>
                    <a:pt x="144529" y="165935"/>
                  </a:lnTo>
                  <a:lnTo>
                    <a:pt x="167998" y="178326"/>
                  </a:lnTo>
                  <a:lnTo>
                    <a:pt x="195183" y="206341"/>
                  </a:lnTo>
                  <a:lnTo>
                    <a:pt x="200760" y="256444"/>
                  </a:lnTo>
                  <a:lnTo>
                    <a:pt x="172645" y="264660"/>
                  </a:lnTo>
                  <a:lnTo>
                    <a:pt x="152661" y="291732"/>
                  </a:lnTo>
                  <a:lnTo>
                    <a:pt x="110140" y="267623"/>
                  </a:lnTo>
                  <a:lnTo>
                    <a:pt x="105493" y="240147"/>
                  </a:lnTo>
                  <a:lnTo>
                    <a:pt x="119201" y="221964"/>
                  </a:lnTo>
                  <a:lnTo>
                    <a:pt x="115251" y="206476"/>
                  </a:lnTo>
                  <a:lnTo>
                    <a:pt x="89692" y="196643"/>
                  </a:lnTo>
                  <a:lnTo>
                    <a:pt x="71567" y="200145"/>
                  </a:lnTo>
                  <a:lnTo>
                    <a:pt x="34158" y="181558"/>
                  </a:lnTo>
                  <a:lnTo>
                    <a:pt x="0" y="171592"/>
                  </a:lnTo>
                  <a:lnTo>
                    <a:pt x="19752" y="135765"/>
                  </a:lnTo>
                  <a:lnTo>
                    <a:pt x="40199" y="122430"/>
                  </a:lnTo>
                  <a:lnTo>
                    <a:pt x="27651" y="90645"/>
                  </a:lnTo>
                  <a:lnTo>
                    <a:pt x="40663" y="59667"/>
                  </a:lnTo>
                  <a:lnTo>
                    <a:pt x="51817" y="49296"/>
                  </a:lnTo>
                  <a:lnTo>
                    <a:pt x="35319" y="16971"/>
                  </a:lnTo>
                  <a:lnTo>
                    <a:pt x="4647" y="0"/>
                  </a:lnTo>
                  <a:lnTo>
                    <a:pt x="68314" y="7004"/>
                  </a:lnTo>
                  <a:lnTo>
                    <a:pt x="81559" y="17510"/>
                  </a:lnTo>
                  <a:lnTo>
                    <a:pt x="103633" y="3528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5" name="Figura a mano libera: forma 114">
              <a:extLst>
                <a:ext uri="{FF2B5EF4-FFF2-40B4-BE49-F238E27FC236}">
                  <a16:creationId xmlns:a16="http://schemas.microsoft.com/office/drawing/2014/main" id="{EAADE5A7-BAEE-4BA3-A8CD-898ADDF75BAA}"/>
                </a:ext>
              </a:extLst>
            </p:cNvPr>
            <p:cNvSpPr/>
            <p:nvPr/>
          </p:nvSpPr>
          <p:spPr>
            <a:xfrm>
              <a:off x="3411982" y="5333218"/>
              <a:ext cx="1975064" cy="749668"/>
            </a:xfrm>
            <a:custGeom>
              <a:avLst/>
              <a:gdLst>
                <a:gd name="connsiteX0" fmla="*/ 1302381 w 1975064"/>
                <a:gd name="connsiteY0" fmla="*/ 295369 h 749668"/>
                <a:gd name="connsiteX1" fmla="*/ 1277054 w 1975064"/>
                <a:gd name="connsiteY1" fmla="*/ 331869 h 749668"/>
                <a:gd name="connsiteX2" fmla="*/ 1265668 w 1975064"/>
                <a:gd name="connsiteY2" fmla="*/ 361635 h 749668"/>
                <a:gd name="connsiteX3" fmla="*/ 1260789 w 1975064"/>
                <a:gd name="connsiteY3" fmla="*/ 416587 h 749668"/>
                <a:gd name="connsiteX4" fmla="*/ 1254515 w 1975064"/>
                <a:gd name="connsiteY4" fmla="*/ 436386 h 749668"/>
                <a:gd name="connsiteX5" fmla="*/ 1265901 w 1975064"/>
                <a:gd name="connsiteY5" fmla="*/ 458474 h 749668"/>
                <a:gd name="connsiteX6" fmla="*/ 1286116 w 1975064"/>
                <a:gd name="connsiteY6" fmla="*/ 478273 h 749668"/>
                <a:gd name="connsiteX7" fmla="*/ 1299128 w 1975064"/>
                <a:gd name="connsiteY7" fmla="*/ 509386 h 749668"/>
                <a:gd name="connsiteX8" fmla="*/ 1342347 w 1975064"/>
                <a:gd name="connsiteY8" fmla="*/ 539152 h 749668"/>
                <a:gd name="connsiteX9" fmla="*/ 1357451 w 1975064"/>
                <a:gd name="connsiteY9" fmla="*/ 561914 h 749668"/>
                <a:gd name="connsiteX10" fmla="*/ 1383010 w 1975064"/>
                <a:gd name="connsiteY10" fmla="*/ 581444 h 749668"/>
                <a:gd name="connsiteX11" fmla="*/ 1452254 w 1975064"/>
                <a:gd name="connsiteY11" fmla="*/ 592084 h 749668"/>
                <a:gd name="connsiteX12" fmla="*/ 1479208 w 1975064"/>
                <a:gd name="connsiteY12" fmla="*/ 608516 h 749668"/>
                <a:gd name="connsiteX13" fmla="*/ 1536368 w 1975064"/>
                <a:gd name="connsiteY13" fmla="*/ 597472 h 749668"/>
                <a:gd name="connsiteX14" fmla="*/ 1585861 w 1975064"/>
                <a:gd name="connsiteY14" fmla="*/ 593566 h 749668"/>
                <a:gd name="connsiteX15" fmla="*/ 1634657 w 1975064"/>
                <a:gd name="connsiteY15" fmla="*/ 586427 h 749668"/>
                <a:gd name="connsiteX16" fmla="*/ 1675785 w 1975064"/>
                <a:gd name="connsiteY16" fmla="*/ 579558 h 749668"/>
                <a:gd name="connsiteX17" fmla="*/ 1717145 w 1975064"/>
                <a:gd name="connsiteY17" fmla="*/ 563396 h 749668"/>
                <a:gd name="connsiteX18" fmla="*/ 1732713 w 1975064"/>
                <a:gd name="connsiteY18" fmla="*/ 540095 h 749668"/>
                <a:gd name="connsiteX19" fmla="*/ 1738057 w 1975064"/>
                <a:gd name="connsiteY19" fmla="*/ 506558 h 749668"/>
                <a:gd name="connsiteX20" fmla="*/ 1749443 w 1975064"/>
                <a:gd name="connsiteY20" fmla="*/ 494840 h 749668"/>
                <a:gd name="connsiteX21" fmla="*/ 1793359 w 1975064"/>
                <a:gd name="connsiteY21" fmla="*/ 484200 h 749668"/>
                <a:gd name="connsiteX22" fmla="*/ 1862370 w 1975064"/>
                <a:gd name="connsiteY22" fmla="*/ 474906 h 749668"/>
                <a:gd name="connsiteX23" fmla="*/ 1919996 w 1975064"/>
                <a:gd name="connsiteY23" fmla="*/ 476253 h 749668"/>
                <a:gd name="connsiteX24" fmla="*/ 1959497 w 1975064"/>
                <a:gd name="connsiteY24" fmla="*/ 472886 h 749668"/>
                <a:gd name="connsiteX25" fmla="*/ 1975065 w 1975064"/>
                <a:gd name="connsiteY25" fmla="*/ 481371 h 749668"/>
                <a:gd name="connsiteX26" fmla="*/ 1972974 w 1975064"/>
                <a:gd name="connsiteY26" fmla="*/ 500766 h 749668"/>
                <a:gd name="connsiteX27" fmla="*/ 1937888 w 1975064"/>
                <a:gd name="connsiteY27" fmla="*/ 524606 h 749668"/>
                <a:gd name="connsiteX28" fmla="*/ 1922552 w 1975064"/>
                <a:gd name="connsiteY28" fmla="*/ 548984 h 749668"/>
                <a:gd name="connsiteX29" fmla="*/ 1934402 w 1975064"/>
                <a:gd name="connsiteY29" fmla="*/ 555853 h 749668"/>
                <a:gd name="connsiteX30" fmla="*/ 1924643 w 1975064"/>
                <a:gd name="connsiteY30" fmla="*/ 573093 h 749668"/>
                <a:gd name="connsiteX31" fmla="*/ 1908378 w 1975064"/>
                <a:gd name="connsiteY31" fmla="*/ 603937 h 749668"/>
                <a:gd name="connsiteX32" fmla="*/ 1891880 w 1975064"/>
                <a:gd name="connsiteY32" fmla="*/ 593835 h 749668"/>
                <a:gd name="connsiteX33" fmla="*/ 1878171 w 1975064"/>
                <a:gd name="connsiteY33" fmla="*/ 594509 h 749668"/>
                <a:gd name="connsiteX34" fmla="*/ 1865856 w 1975064"/>
                <a:gd name="connsiteY34" fmla="*/ 595047 h 749668"/>
                <a:gd name="connsiteX35" fmla="*/ 1842620 w 1975064"/>
                <a:gd name="connsiteY35" fmla="*/ 618887 h 749668"/>
                <a:gd name="connsiteX36" fmla="*/ 1830769 w 1975064"/>
                <a:gd name="connsiteY36" fmla="*/ 614173 h 749668"/>
                <a:gd name="connsiteX37" fmla="*/ 1822869 w 1975064"/>
                <a:gd name="connsiteY37" fmla="*/ 616059 h 749668"/>
                <a:gd name="connsiteX38" fmla="*/ 1823334 w 1975064"/>
                <a:gd name="connsiteY38" fmla="*/ 621850 h 749668"/>
                <a:gd name="connsiteX39" fmla="*/ 1763152 w 1975064"/>
                <a:gd name="connsiteY39" fmla="*/ 621446 h 749668"/>
                <a:gd name="connsiteX40" fmla="*/ 1702274 w 1975064"/>
                <a:gd name="connsiteY40" fmla="*/ 621446 h 749668"/>
                <a:gd name="connsiteX41" fmla="*/ 1702274 w 1975064"/>
                <a:gd name="connsiteY41" fmla="*/ 643669 h 749668"/>
                <a:gd name="connsiteX42" fmla="*/ 1672764 w 1975064"/>
                <a:gd name="connsiteY42" fmla="*/ 643669 h 749668"/>
                <a:gd name="connsiteX43" fmla="*/ 1696929 w 1975064"/>
                <a:gd name="connsiteY43" fmla="*/ 656869 h 749668"/>
                <a:gd name="connsiteX44" fmla="*/ 1721095 w 1975064"/>
                <a:gd name="connsiteY44" fmla="*/ 665893 h 749668"/>
                <a:gd name="connsiteX45" fmla="*/ 1728298 w 1975064"/>
                <a:gd name="connsiteY45" fmla="*/ 674378 h 749668"/>
                <a:gd name="connsiteX46" fmla="*/ 1738987 w 1975064"/>
                <a:gd name="connsiteY46" fmla="*/ 676803 h 749668"/>
                <a:gd name="connsiteX47" fmla="*/ 1737128 w 1975064"/>
                <a:gd name="connsiteY47" fmla="*/ 690002 h 749668"/>
                <a:gd name="connsiteX48" fmla="*/ 1653710 w 1975064"/>
                <a:gd name="connsiteY48" fmla="*/ 690136 h 749668"/>
                <a:gd name="connsiteX49" fmla="*/ 1622342 w 1975064"/>
                <a:gd name="connsiteY49" fmla="*/ 721923 h 749668"/>
                <a:gd name="connsiteX50" fmla="*/ 1631404 w 1975064"/>
                <a:gd name="connsiteY50" fmla="*/ 729196 h 749668"/>
                <a:gd name="connsiteX51" fmla="*/ 1623968 w 1975064"/>
                <a:gd name="connsiteY51" fmla="*/ 738354 h 749668"/>
                <a:gd name="connsiteX52" fmla="*/ 1622342 w 1975064"/>
                <a:gd name="connsiteY52" fmla="*/ 749668 h 749668"/>
                <a:gd name="connsiteX53" fmla="*/ 1548684 w 1975064"/>
                <a:gd name="connsiteY53" fmla="*/ 707780 h 749668"/>
                <a:gd name="connsiteX54" fmla="*/ 1514991 w 1975064"/>
                <a:gd name="connsiteY54" fmla="*/ 695120 h 749668"/>
                <a:gd name="connsiteX55" fmla="*/ 1461781 w 1975064"/>
                <a:gd name="connsiteY55" fmla="*/ 684884 h 749668"/>
                <a:gd name="connsiteX56" fmla="*/ 1425532 w 1975064"/>
                <a:gd name="connsiteY56" fmla="*/ 687712 h 749668"/>
                <a:gd name="connsiteX57" fmla="*/ 1373019 w 1975064"/>
                <a:gd name="connsiteY57" fmla="*/ 702393 h 749668"/>
                <a:gd name="connsiteX58" fmla="*/ 1340256 w 1975064"/>
                <a:gd name="connsiteY58" fmla="*/ 706299 h 749668"/>
                <a:gd name="connsiteX59" fmla="*/ 1294248 w 1975064"/>
                <a:gd name="connsiteY59" fmla="*/ 696063 h 749668"/>
                <a:gd name="connsiteX60" fmla="*/ 1245453 w 1975064"/>
                <a:gd name="connsiteY60" fmla="*/ 688520 h 749668"/>
                <a:gd name="connsiteX61" fmla="*/ 1184575 w 1975064"/>
                <a:gd name="connsiteY61" fmla="*/ 670607 h 749668"/>
                <a:gd name="connsiteX62" fmla="*/ 1135779 w 1975064"/>
                <a:gd name="connsiteY62" fmla="*/ 665085 h 749668"/>
                <a:gd name="connsiteX63" fmla="*/ 1061888 w 1975064"/>
                <a:gd name="connsiteY63" fmla="*/ 646902 h 749668"/>
                <a:gd name="connsiteX64" fmla="*/ 1007516 w 1975064"/>
                <a:gd name="connsiteY64" fmla="*/ 628046 h 749668"/>
                <a:gd name="connsiteX65" fmla="*/ 991018 w 1975064"/>
                <a:gd name="connsiteY65" fmla="*/ 617540 h 749668"/>
                <a:gd name="connsiteX66" fmla="*/ 954537 w 1975064"/>
                <a:gd name="connsiteY66" fmla="*/ 615250 h 749668"/>
                <a:gd name="connsiteX67" fmla="*/ 887850 w 1975064"/>
                <a:gd name="connsiteY67" fmla="*/ 602725 h 749668"/>
                <a:gd name="connsiteX68" fmla="*/ 860664 w 1975064"/>
                <a:gd name="connsiteY68" fmla="*/ 584677 h 749668"/>
                <a:gd name="connsiteX69" fmla="*/ 790723 w 1975064"/>
                <a:gd name="connsiteY69" fmla="*/ 562184 h 749668"/>
                <a:gd name="connsiteX70" fmla="*/ 758193 w 1975064"/>
                <a:gd name="connsiteY70" fmla="*/ 536997 h 749668"/>
                <a:gd name="connsiteX71" fmla="*/ 742625 w 1975064"/>
                <a:gd name="connsiteY71" fmla="*/ 517467 h 749668"/>
                <a:gd name="connsiteX72" fmla="*/ 764234 w 1975064"/>
                <a:gd name="connsiteY72" fmla="*/ 513562 h 749668"/>
                <a:gd name="connsiteX73" fmla="*/ 757496 w 1975064"/>
                <a:gd name="connsiteY73" fmla="*/ 502113 h 749668"/>
                <a:gd name="connsiteX74" fmla="*/ 772599 w 1975064"/>
                <a:gd name="connsiteY74" fmla="*/ 491742 h 749668"/>
                <a:gd name="connsiteX75" fmla="*/ 772832 w 1975064"/>
                <a:gd name="connsiteY75" fmla="*/ 477735 h 749668"/>
                <a:gd name="connsiteX76" fmla="*/ 750990 w 1975064"/>
                <a:gd name="connsiteY76" fmla="*/ 459687 h 749668"/>
                <a:gd name="connsiteX77" fmla="*/ 744948 w 1975064"/>
                <a:gd name="connsiteY77" fmla="*/ 443524 h 749668"/>
                <a:gd name="connsiteX78" fmla="*/ 723106 w 1975064"/>
                <a:gd name="connsiteY78" fmla="*/ 423052 h 749668"/>
                <a:gd name="connsiteX79" fmla="*/ 665713 w 1975064"/>
                <a:gd name="connsiteY79" fmla="*/ 382376 h 749668"/>
                <a:gd name="connsiteX80" fmla="*/ 600187 w 1975064"/>
                <a:gd name="connsiteY80" fmla="*/ 350186 h 749668"/>
                <a:gd name="connsiteX81" fmla="*/ 568586 w 1975064"/>
                <a:gd name="connsiteY81" fmla="*/ 324461 h 749668"/>
                <a:gd name="connsiteX82" fmla="*/ 512587 w 1975064"/>
                <a:gd name="connsiteY82" fmla="*/ 307490 h 749668"/>
                <a:gd name="connsiteX83" fmla="*/ 500737 w 1975064"/>
                <a:gd name="connsiteY83" fmla="*/ 297254 h 749668"/>
                <a:gd name="connsiteX84" fmla="*/ 510729 w 1975064"/>
                <a:gd name="connsiteY84" fmla="*/ 271394 h 749668"/>
                <a:gd name="connsiteX85" fmla="*/ 477501 w 1975064"/>
                <a:gd name="connsiteY85" fmla="*/ 261562 h 749668"/>
                <a:gd name="connsiteX86" fmla="*/ 438929 w 1975064"/>
                <a:gd name="connsiteY86" fmla="*/ 241090 h 749668"/>
                <a:gd name="connsiteX87" fmla="*/ 422664 w 1975064"/>
                <a:gd name="connsiteY87" fmla="*/ 211593 h 749668"/>
                <a:gd name="connsiteX88" fmla="*/ 387578 w 1975064"/>
                <a:gd name="connsiteY88" fmla="*/ 208091 h 749668"/>
                <a:gd name="connsiteX89" fmla="*/ 349935 w 1975064"/>
                <a:gd name="connsiteY89" fmla="*/ 185733 h 749668"/>
                <a:gd name="connsiteX90" fmla="*/ 319264 w 1975064"/>
                <a:gd name="connsiteY90" fmla="*/ 164857 h 749668"/>
                <a:gd name="connsiteX91" fmla="*/ 316475 w 1975064"/>
                <a:gd name="connsiteY91" fmla="*/ 151388 h 749668"/>
                <a:gd name="connsiteX92" fmla="*/ 281389 w 1975064"/>
                <a:gd name="connsiteY92" fmla="*/ 118794 h 749668"/>
                <a:gd name="connsiteX93" fmla="*/ 258385 w 1975064"/>
                <a:gd name="connsiteY93" fmla="*/ 85392 h 749668"/>
                <a:gd name="connsiteX94" fmla="*/ 259315 w 1975064"/>
                <a:gd name="connsiteY94" fmla="*/ 68556 h 749668"/>
                <a:gd name="connsiteX95" fmla="*/ 212145 w 1975064"/>
                <a:gd name="connsiteY95" fmla="*/ 51181 h 749668"/>
                <a:gd name="connsiteX96" fmla="*/ 190536 w 1975064"/>
                <a:gd name="connsiteY96" fmla="*/ 53067 h 749668"/>
                <a:gd name="connsiteX97" fmla="*/ 153358 w 1975064"/>
                <a:gd name="connsiteY97" fmla="*/ 40945 h 749668"/>
                <a:gd name="connsiteX98" fmla="*/ 142902 w 1975064"/>
                <a:gd name="connsiteY98" fmla="*/ 58858 h 749668"/>
                <a:gd name="connsiteX99" fmla="*/ 153590 w 1975064"/>
                <a:gd name="connsiteY99" fmla="*/ 79869 h 749668"/>
                <a:gd name="connsiteX100" fmla="*/ 159864 w 1975064"/>
                <a:gd name="connsiteY100" fmla="*/ 112598 h 749668"/>
                <a:gd name="connsiteX101" fmla="*/ 182403 w 1975064"/>
                <a:gd name="connsiteY101" fmla="*/ 130512 h 749668"/>
                <a:gd name="connsiteX102" fmla="*/ 230734 w 1975064"/>
                <a:gd name="connsiteY102" fmla="*/ 160278 h 749668"/>
                <a:gd name="connsiteX103" fmla="*/ 241423 w 1975064"/>
                <a:gd name="connsiteY103" fmla="*/ 170379 h 749668"/>
                <a:gd name="connsiteX104" fmla="*/ 251414 w 1975064"/>
                <a:gd name="connsiteY104" fmla="*/ 173342 h 749668"/>
                <a:gd name="connsiteX105" fmla="*/ 259779 w 1975064"/>
                <a:gd name="connsiteY105" fmla="*/ 188158 h 749668"/>
                <a:gd name="connsiteX106" fmla="*/ 271397 w 1975064"/>
                <a:gd name="connsiteY106" fmla="*/ 187484 h 749668"/>
                <a:gd name="connsiteX107" fmla="*/ 284642 w 1975064"/>
                <a:gd name="connsiteY107" fmla="*/ 214960 h 749668"/>
                <a:gd name="connsiteX108" fmla="*/ 304393 w 1975064"/>
                <a:gd name="connsiteY108" fmla="*/ 225735 h 749668"/>
                <a:gd name="connsiteX109" fmla="*/ 318102 w 1975064"/>
                <a:gd name="connsiteY109" fmla="*/ 240686 h 749668"/>
                <a:gd name="connsiteX110" fmla="*/ 359230 w 1975064"/>
                <a:gd name="connsiteY110" fmla="*/ 262236 h 749668"/>
                <a:gd name="connsiteX111" fmla="*/ 380839 w 1975064"/>
                <a:gd name="connsiteY111" fmla="*/ 301160 h 749668"/>
                <a:gd name="connsiteX112" fmla="*/ 400125 w 1975064"/>
                <a:gd name="connsiteY112" fmla="*/ 319343 h 749668"/>
                <a:gd name="connsiteX113" fmla="*/ 418249 w 1975064"/>
                <a:gd name="connsiteY113" fmla="*/ 338738 h 749668"/>
                <a:gd name="connsiteX114" fmla="*/ 421735 w 1975064"/>
                <a:gd name="connsiteY114" fmla="*/ 360557 h 749668"/>
                <a:gd name="connsiteX115" fmla="*/ 453103 w 1975064"/>
                <a:gd name="connsiteY115" fmla="*/ 361904 h 749668"/>
                <a:gd name="connsiteX116" fmla="*/ 479360 w 1975064"/>
                <a:gd name="connsiteY116" fmla="*/ 380625 h 749668"/>
                <a:gd name="connsiteX117" fmla="*/ 503061 w 1975064"/>
                <a:gd name="connsiteY117" fmla="*/ 398943 h 749668"/>
                <a:gd name="connsiteX118" fmla="*/ 501434 w 1975064"/>
                <a:gd name="connsiteY118" fmla="*/ 406216 h 749668"/>
                <a:gd name="connsiteX119" fmla="*/ 474016 w 1975064"/>
                <a:gd name="connsiteY119" fmla="*/ 421166 h 749668"/>
                <a:gd name="connsiteX120" fmla="*/ 462398 w 1975064"/>
                <a:gd name="connsiteY120" fmla="*/ 421031 h 749668"/>
                <a:gd name="connsiteX121" fmla="*/ 445203 w 1975064"/>
                <a:gd name="connsiteY121" fmla="*/ 396115 h 749668"/>
                <a:gd name="connsiteX122" fmla="*/ 402681 w 1975064"/>
                <a:gd name="connsiteY122" fmla="*/ 372814 h 749668"/>
                <a:gd name="connsiteX123" fmla="*/ 355744 w 1975064"/>
                <a:gd name="connsiteY123" fmla="*/ 352880 h 749668"/>
                <a:gd name="connsiteX124" fmla="*/ 322284 w 1975064"/>
                <a:gd name="connsiteY124" fmla="*/ 342374 h 749668"/>
                <a:gd name="connsiteX125" fmla="*/ 324376 w 1975064"/>
                <a:gd name="connsiteY125" fmla="*/ 312070 h 749668"/>
                <a:gd name="connsiteX126" fmla="*/ 314616 w 1975064"/>
                <a:gd name="connsiteY126" fmla="*/ 289442 h 749668"/>
                <a:gd name="connsiteX127" fmla="*/ 283480 w 1975064"/>
                <a:gd name="connsiteY127" fmla="*/ 276513 h 749668"/>
                <a:gd name="connsiteX128" fmla="*/ 238634 w 1975064"/>
                <a:gd name="connsiteY128" fmla="*/ 257791 h 749668"/>
                <a:gd name="connsiteX129" fmla="*/ 230037 w 1975064"/>
                <a:gd name="connsiteY129" fmla="*/ 263178 h 749668"/>
                <a:gd name="connsiteX130" fmla="*/ 213772 w 1975064"/>
                <a:gd name="connsiteY130" fmla="*/ 252134 h 749668"/>
                <a:gd name="connsiteX131" fmla="*/ 173573 w 1975064"/>
                <a:gd name="connsiteY131" fmla="*/ 242033 h 749668"/>
                <a:gd name="connsiteX132" fmla="*/ 135234 w 1975064"/>
                <a:gd name="connsiteY132" fmla="*/ 217385 h 749668"/>
                <a:gd name="connsiteX133" fmla="*/ 139881 w 1975064"/>
                <a:gd name="connsiteY133" fmla="*/ 214152 h 749668"/>
                <a:gd name="connsiteX134" fmla="*/ 166603 w 1975064"/>
                <a:gd name="connsiteY134" fmla="*/ 216577 h 749668"/>
                <a:gd name="connsiteX135" fmla="*/ 190768 w 1975064"/>
                <a:gd name="connsiteY135" fmla="*/ 200684 h 749668"/>
                <a:gd name="connsiteX136" fmla="*/ 193324 w 1975064"/>
                <a:gd name="connsiteY136" fmla="*/ 181423 h 749668"/>
                <a:gd name="connsiteX137" fmla="*/ 143134 w 1975064"/>
                <a:gd name="connsiteY137" fmla="*/ 150849 h 749668"/>
                <a:gd name="connsiteX138" fmla="*/ 105027 w 1975064"/>
                <a:gd name="connsiteY138" fmla="*/ 138862 h 749668"/>
                <a:gd name="connsiteX139" fmla="*/ 80862 w 1975064"/>
                <a:gd name="connsiteY139" fmla="*/ 111790 h 749668"/>
                <a:gd name="connsiteX140" fmla="*/ 56696 w 1975064"/>
                <a:gd name="connsiteY140" fmla="*/ 83237 h 749668"/>
                <a:gd name="connsiteX141" fmla="*/ 26489 w 1975064"/>
                <a:gd name="connsiteY141" fmla="*/ 48083 h 749668"/>
                <a:gd name="connsiteX142" fmla="*/ 0 w 1975064"/>
                <a:gd name="connsiteY142" fmla="*/ 8216 h 749668"/>
                <a:gd name="connsiteX143" fmla="*/ 74123 w 1975064"/>
                <a:gd name="connsiteY143" fmla="*/ 4849 h 749668"/>
                <a:gd name="connsiteX144" fmla="*/ 156843 w 1975064"/>
                <a:gd name="connsiteY144" fmla="*/ 0 h 749668"/>
                <a:gd name="connsiteX145" fmla="*/ 150802 w 1975064"/>
                <a:gd name="connsiteY145" fmla="*/ 8620 h 749668"/>
                <a:gd name="connsiteX146" fmla="*/ 249091 w 1975064"/>
                <a:gd name="connsiteY146" fmla="*/ 30305 h 749668"/>
                <a:gd name="connsiteX147" fmla="*/ 397802 w 1975064"/>
                <a:gd name="connsiteY147" fmla="*/ 61417 h 749668"/>
                <a:gd name="connsiteX148" fmla="*/ 527458 w 1975064"/>
                <a:gd name="connsiteY148" fmla="*/ 61013 h 749668"/>
                <a:gd name="connsiteX149" fmla="*/ 579043 w 1975064"/>
                <a:gd name="connsiteY149" fmla="*/ 61013 h 749668"/>
                <a:gd name="connsiteX150" fmla="*/ 579043 w 1975064"/>
                <a:gd name="connsiteY150" fmla="*/ 42830 h 749668"/>
                <a:gd name="connsiteX151" fmla="*/ 691970 w 1975064"/>
                <a:gd name="connsiteY151" fmla="*/ 42830 h 749668"/>
                <a:gd name="connsiteX152" fmla="*/ 715671 w 1975064"/>
                <a:gd name="connsiteY152" fmla="*/ 58589 h 749668"/>
                <a:gd name="connsiteX153" fmla="*/ 749131 w 1975064"/>
                <a:gd name="connsiteY153" fmla="*/ 72462 h 749668"/>
                <a:gd name="connsiteX154" fmla="*/ 787703 w 1975064"/>
                <a:gd name="connsiteY154" fmla="*/ 91722 h 749668"/>
                <a:gd name="connsiteX155" fmla="*/ 809312 w 1975064"/>
                <a:gd name="connsiteY155" fmla="*/ 114484 h 749668"/>
                <a:gd name="connsiteX156" fmla="*/ 825577 w 1975064"/>
                <a:gd name="connsiteY156" fmla="*/ 138189 h 749668"/>
                <a:gd name="connsiteX157" fmla="*/ 859270 w 1975064"/>
                <a:gd name="connsiteY157" fmla="*/ 151253 h 749668"/>
                <a:gd name="connsiteX158" fmla="*/ 913409 w 1975064"/>
                <a:gd name="connsiteY158" fmla="*/ 164184 h 749668"/>
                <a:gd name="connsiteX159" fmla="*/ 954305 w 1975064"/>
                <a:gd name="connsiteY159" fmla="*/ 130108 h 749668"/>
                <a:gd name="connsiteX160" fmla="*/ 1007748 w 1975064"/>
                <a:gd name="connsiteY160" fmla="*/ 129300 h 749668"/>
                <a:gd name="connsiteX161" fmla="*/ 1053523 w 1975064"/>
                <a:gd name="connsiteY161" fmla="*/ 146540 h 749668"/>
                <a:gd name="connsiteX162" fmla="*/ 1086286 w 1975064"/>
                <a:gd name="connsiteY162" fmla="*/ 175901 h 749668"/>
                <a:gd name="connsiteX163" fmla="*/ 1108825 w 1975064"/>
                <a:gd name="connsiteY163" fmla="*/ 200953 h 749668"/>
                <a:gd name="connsiteX164" fmla="*/ 1147164 w 1975064"/>
                <a:gd name="connsiteY164" fmla="*/ 225197 h 749668"/>
                <a:gd name="connsiteX165" fmla="*/ 1161571 w 1975064"/>
                <a:gd name="connsiteY165" fmla="*/ 254693 h 749668"/>
                <a:gd name="connsiteX166" fmla="*/ 1179927 w 1975064"/>
                <a:gd name="connsiteY166" fmla="*/ 274492 h 749668"/>
                <a:gd name="connsiteX167" fmla="*/ 1230582 w 1975064"/>
                <a:gd name="connsiteY167" fmla="*/ 287422 h 749668"/>
                <a:gd name="connsiteX168" fmla="*/ 1276821 w 1975064"/>
                <a:gd name="connsiteY168" fmla="*/ 296581 h 749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</a:cxnLst>
              <a:rect l="l" t="t" r="r" b="b"/>
              <a:pathLst>
                <a:path w="1975064" h="749668">
                  <a:moveTo>
                    <a:pt x="1302381" y="295369"/>
                  </a:moveTo>
                  <a:lnTo>
                    <a:pt x="1277054" y="331869"/>
                  </a:lnTo>
                  <a:lnTo>
                    <a:pt x="1265668" y="361635"/>
                  </a:lnTo>
                  <a:lnTo>
                    <a:pt x="1260789" y="416587"/>
                  </a:lnTo>
                  <a:lnTo>
                    <a:pt x="1254515" y="436386"/>
                  </a:lnTo>
                  <a:lnTo>
                    <a:pt x="1265901" y="458474"/>
                  </a:lnTo>
                  <a:lnTo>
                    <a:pt x="1286116" y="478273"/>
                  </a:lnTo>
                  <a:lnTo>
                    <a:pt x="1299128" y="509386"/>
                  </a:lnTo>
                  <a:lnTo>
                    <a:pt x="1342347" y="539152"/>
                  </a:lnTo>
                  <a:lnTo>
                    <a:pt x="1357451" y="561914"/>
                  </a:lnTo>
                  <a:lnTo>
                    <a:pt x="1383010" y="581444"/>
                  </a:lnTo>
                  <a:lnTo>
                    <a:pt x="1452254" y="592084"/>
                  </a:lnTo>
                  <a:lnTo>
                    <a:pt x="1479208" y="608516"/>
                  </a:lnTo>
                  <a:lnTo>
                    <a:pt x="1536368" y="597472"/>
                  </a:lnTo>
                  <a:lnTo>
                    <a:pt x="1585861" y="593566"/>
                  </a:lnTo>
                  <a:lnTo>
                    <a:pt x="1634657" y="586427"/>
                  </a:lnTo>
                  <a:lnTo>
                    <a:pt x="1675785" y="579558"/>
                  </a:lnTo>
                  <a:lnTo>
                    <a:pt x="1717145" y="563396"/>
                  </a:lnTo>
                  <a:lnTo>
                    <a:pt x="1732713" y="540095"/>
                  </a:lnTo>
                  <a:lnTo>
                    <a:pt x="1738057" y="506558"/>
                  </a:lnTo>
                  <a:lnTo>
                    <a:pt x="1749443" y="494840"/>
                  </a:lnTo>
                  <a:lnTo>
                    <a:pt x="1793359" y="484200"/>
                  </a:lnTo>
                  <a:lnTo>
                    <a:pt x="1862370" y="474906"/>
                  </a:lnTo>
                  <a:lnTo>
                    <a:pt x="1919996" y="476253"/>
                  </a:lnTo>
                  <a:lnTo>
                    <a:pt x="1959497" y="472886"/>
                  </a:lnTo>
                  <a:lnTo>
                    <a:pt x="1975065" y="481371"/>
                  </a:lnTo>
                  <a:lnTo>
                    <a:pt x="1972974" y="500766"/>
                  </a:lnTo>
                  <a:lnTo>
                    <a:pt x="1937888" y="524606"/>
                  </a:lnTo>
                  <a:lnTo>
                    <a:pt x="1922552" y="548984"/>
                  </a:lnTo>
                  <a:lnTo>
                    <a:pt x="1934402" y="555853"/>
                  </a:lnTo>
                  <a:lnTo>
                    <a:pt x="1924643" y="573093"/>
                  </a:lnTo>
                  <a:lnTo>
                    <a:pt x="1908378" y="603937"/>
                  </a:lnTo>
                  <a:lnTo>
                    <a:pt x="1891880" y="593835"/>
                  </a:lnTo>
                  <a:lnTo>
                    <a:pt x="1878171" y="594509"/>
                  </a:lnTo>
                  <a:lnTo>
                    <a:pt x="1865856" y="595047"/>
                  </a:lnTo>
                  <a:lnTo>
                    <a:pt x="1842620" y="618887"/>
                  </a:lnTo>
                  <a:lnTo>
                    <a:pt x="1830769" y="614173"/>
                  </a:lnTo>
                  <a:lnTo>
                    <a:pt x="1822869" y="616059"/>
                  </a:lnTo>
                  <a:lnTo>
                    <a:pt x="1823334" y="621850"/>
                  </a:lnTo>
                  <a:lnTo>
                    <a:pt x="1763152" y="621446"/>
                  </a:lnTo>
                  <a:lnTo>
                    <a:pt x="1702274" y="621446"/>
                  </a:lnTo>
                  <a:lnTo>
                    <a:pt x="1702274" y="643669"/>
                  </a:lnTo>
                  <a:lnTo>
                    <a:pt x="1672764" y="643669"/>
                  </a:lnTo>
                  <a:lnTo>
                    <a:pt x="1696929" y="656869"/>
                  </a:lnTo>
                  <a:lnTo>
                    <a:pt x="1721095" y="665893"/>
                  </a:lnTo>
                  <a:lnTo>
                    <a:pt x="1728298" y="674378"/>
                  </a:lnTo>
                  <a:lnTo>
                    <a:pt x="1738987" y="676803"/>
                  </a:lnTo>
                  <a:lnTo>
                    <a:pt x="1737128" y="690002"/>
                  </a:lnTo>
                  <a:lnTo>
                    <a:pt x="1653710" y="690136"/>
                  </a:lnTo>
                  <a:lnTo>
                    <a:pt x="1622342" y="721923"/>
                  </a:lnTo>
                  <a:lnTo>
                    <a:pt x="1631404" y="729196"/>
                  </a:lnTo>
                  <a:lnTo>
                    <a:pt x="1623968" y="738354"/>
                  </a:lnTo>
                  <a:lnTo>
                    <a:pt x="1622342" y="749668"/>
                  </a:lnTo>
                  <a:lnTo>
                    <a:pt x="1548684" y="707780"/>
                  </a:lnTo>
                  <a:lnTo>
                    <a:pt x="1514991" y="695120"/>
                  </a:lnTo>
                  <a:lnTo>
                    <a:pt x="1461781" y="684884"/>
                  </a:lnTo>
                  <a:lnTo>
                    <a:pt x="1425532" y="687712"/>
                  </a:lnTo>
                  <a:lnTo>
                    <a:pt x="1373019" y="702393"/>
                  </a:lnTo>
                  <a:lnTo>
                    <a:pt x="1340256" y="706299"/>
                  </a:lnTo>
                  <a:lnTo>
                    <a:pt x="1294248" y="696063"/>
                  </a:lnTo>
                  <a:lnTo>
                    <a:pt x="1245453" y="688520"/>
                  </a:lnTo>
                  <a:lnTo>
                    <a:pt x="1184575" y="670607"/>
                  </a:lnTo>
                  <a:lnTo>
                    <a:pt x="1135779" y="665085"/>
                  </a:lnTo>
                  <a:lnTo>
                    <a:pt x="1061888" y="646902"/>
                  </a:lnTo>
                  <a:lnTo>
                    <a:pt x="1007516" y="628046"/>
                  </a:lnTo>
                  <a:lnTo>
                    <a:pt x="991018" y="617540"/>
                  </a:lnTo>
                  <a:lnTo>
                    <a:pt x="954537" y="615250"/>
                  </a:lnTo>
                  <a:lnTo>
                    <a:pt x="887850" y="602725"/>
                  </a:lnTo>
                  <a:lnTo>
                    <a:pt x="860664" y="584677"/>
                  </a:lnTo>
                  <a:lnTo>
                    <a:pt x="790723" y="562184"/>
                  </a:lnTo>
                  <a:lnTo>
                    <a:pt x="758193" y="536997"/>
                  </a:lnTo>
                  <a:lnTo>
                    <a:pt x="742625" y="517467"/>
                  </a:lnTo>
                  <a:lnTo>
                    <a:pt x="764234" y="513562"/>
                  </a:lnTo>
                  <a:lnTo>
                    <a:pt x="757496" y="502113"/>
                  </a:lnTo>
                  <a:lnTo>
                    <a:pt x="772599" y="491742"/>
                  </a:lnTo>
                  <a:lnTo>
                    <a:pt x="772832" y="477735"/>
                  </a:lnTo>
                  <a:lnTo>
                    <a:pt x="750990" y="459687"/>
                  </a:lnTo>
                  <a:lnTo>
                    <a:pt x="744948" y="443524"/>
                  </a:lnTo>
                  <a:lnTo>
                    <a:pt x="723106" y="423052"/>
                  </a:lnTo>
                  <a:lnTo>
                    <a:pt x="665713" y="382376"/>
                  </a:lnTo>
                  <a:lnTo>
                    <a:pt x="600187" y="350186"/>
                  </a:lnTo>
                  <a:lnTo>
                    <a:pt x="568586" y="324461"/>
                  </a:lnTo>
                  <a:lnTo>
                    <a:pt x="512587" y="307490"/>
                  </a:lnTo>
                  <a:lnTo>
                    <a:pt x="500737" y="297254"/>
                  </a:lnTo>
                  <a:lnTo>
                    <a:pt x="510729" y="271394"/>
                  </a:lnTo>
                  <a:lnTo>
                    <a:pt x="477501" y="261562"/>
                  </a:lnTo>
                  <a:lnTo>
                    <a:pt x="438929" y="241090"/>
                  </a:lnTo>
                  <a:lnTo>
                    <a:pt x="422664" y="211593"/>
                  </a:lnTo>
                  <a:lnTo>
                    <a:pt x="387578" y="208091"/>
                  </a:lnTo>
                  <a:lnTo>
                    <a:pt x="349935" y="185733"/>
                  </a:lnTo>
                  <a:lnTo>
                    <a:pt x="319264" y="164857"/>
                  </a:lnTo>
                  <a:lnTo>
                    <a:pt x="316475" y="151388"/>
                  </a:lnTo>
                  <a:lnTo>
                    <a:pt x="281389" y="118794"/>
                  </a:lnTo>
                  <a:lnTo>
                    <a:pt x="258385" y="85392"/>
                  </a:lnTo>
                  <a:lnTo>
                    <a:pt x="259315" y="68556"/>
                  </a:lnTo>
                  <a:lnTo>
                    <a:pt x="212145" y="51181"/>
                  </a:lnTo>
                  <a:lnTo>
                    <a:pt x="190536" y="53067"/>
                  </a:lnTo>
                  <a:lnTo>
                    <a:pt x="153358" y="40945"/>
                  </a:lnTo>
                  <a:lnTo>
                    <a:pt x="142902" y="58858"/>
                  </a:lnTo>
                  <a:lnTo>
                    <a:pt x="153590" y="79869"/>
                  </a:lnTo>
                  <a:lnTo>
                    <a:pt x="159864" y="112598"/>
                  </a:lnTo>
                  <a:lnTo>
                    <a:pt x="182403" y="130512"/>
                  </a:lnTo>
                  <a:lnTo>
                    <a:pt x="230734" y="160278"/>
                  </a:lnTo>
                  <a:lnTo>
                    <a:pt x="241423" y="170379"/>
                  </a:lnTo>
                  <a:lnTo>
                    <a:pt x="251414" y="173342"/>
                  </a:lnTo>
                  <a:lnTo>
                    <a:pt x="259779" y="188158"/>
                  </a:lnTo>
                  <a:lnTo>
                    <a:pt x="271397" y="187484"/>
                  </a:lnTo>
                  <a:lnTo>
                    <a:pt x="284642" y="214960"/>
                  </a:lnTo>
                  <a:lnTo>
                    <a:pt x="304393" y="225735"/>
                  </a:lnTo>
                  <a:lnTo>
                    <a:pt x="318102" y="240686"/>
                  </a:lnTo>
                  <a:lnTo>
                    <a:pt x="359230" y="262236"/>
                  </a:lnTo>
                  <a:lnTo>
                    <a:pt x="380839" y="301160"/>
                  </a:lnTo>
                  <a:lnTo>
                    <a:pt x="400125" y="319343"/>
                  </a:lnTo>
                  <a:lnTo>
                    <a:pt x="418249" y="338738"/>
                  </a:lnTo>
                  <a:lnTo>
                    <a:pt x="421735" y="360557"/>
                  </a:lnTo>
                  <a:lnTo>
                    <a:pt x="453103" y="361904"/>
                  </a:lnTo>
                  <a:lnTo>
                    <a:pt x="479360" y="380625"/>
                  </a:lnTo>
                  <a:lnTo>
                    <a:pt x="503061" y="398943"/>
                  </a:lnTo>
                  <a:lnTo>
                    <a:pt x="501434" y="406216"/>
                  </a:lnTo>
                  <a:lnTo>
                    <a:pt x="474016" y="421166"/>
                  </a:lnTo>
                  <a:lnTo>
                    <a:pt x="462398" y="421031"/>
                  </a:lnTo>
                  <a:lnTo>
                    <a:pt x="445203" y="396115"/>
                  </a:lnTo>
                  <a:lnTo>
                    <a:pt x="402681" y="372814"/>
                  </a:lnTo>
                  <a:lnTo>
                    <a:pt x="355744" y="352880"/>
                  </a:lnTo>
                  <a:lnTo>
                    <a:pt x="322284" y="342374"/>
                  </a:lnTo>
                  <a:lnTo>
                    <a:pt x="324376" y="312070"/>
                  </a:lnTo>
                  <a:lnTo>
                    <a:pt x="314616" y="289442"/>
                  </a:lnTo>
                  <a:lnTo>
                    <a:pt x="283480" y="276513"/>
                  </a:lnTo>
                  <a:lnTo>
                    <a:pt x="238634" y="257791"/>
                  </a:lnTo>
                  <a:lnTo>
                    <a:pt x="230037" y="263178"/>
                  </a:lnTo>
                  <a:lnTo>
                    <a:pt x="213772" y="252134"/>
                  </a:lnTo>
                  <a:lnTo>
                    <a:pt x="173573" y="242033"/>
                  </a:lnTo>
                  <a:lnTo>
                    <a:pt x="135234" y="217385"/>
                  </a:lnTo>
                  <a:lnTo>
                    <a:pt x="139881" y="214152"/>
                  </a:lnTo>
                  <a:lnTo>
                    <a:pt x="166603" y="216577"/>
                  </a:lnTo>
                  <a:lnTo>
                    <a:pt x="190768" y="200684"/>
                  </a:lnTo>
                  <a:lnTo>
                    <a:pt x="193324" y="181423"/>
                  </a:lnTo>
                  <a:lnTo>
                    <a:pt x="143134" y="150849"/>
                  </a:lnTo>
                  <a:lnTo>
                    <a:pt x="105027" y="138862"/>
                  </a:lnTo>
                  <a:lnTo>
                    <a:pt x="80862" y="111790"/>
                  </a:lnTo>
                  <a:lnTo>
                    <a:pt x="56696" y="83237"/>
                  </a:lnTo>
                  <a:lnTo>
                    <a:pt x="26489" y="48083"/>
                  </a:lnTo>
                  <a:lnTo>
                    <a:pt x="0" y="8216"/>
                  </a:lnTo>
                  <a:lnTo>
                    <a:pt x="74123" y="4849"/>
                  </a:lnTo>
                  <a:lnTo>
                    <a:pt x="156843" y="0"/>
                  </a:lnTo>
                  <a:lnTo>
                    <a:pt x="150802" y="8620"/>
                  </a:lnTo>
                  <a:lnTo>
                    <a:pt x="249091" y="30305"/>
                  </a:lnTo>
                  <a:lnTo>
                    <a:pt x="397802" y="61417"/>
                  </a:lnTo>
                  <a:lnTo>
                    <a:pt x="527458" y="61013"/>
                  </a:lnTo>
                  <a:lnTo>
                    <a:pt x="579043" y="61013"/>
                  </a:lnTo>
                  <a:lnTo>
                    <a:pt x="579043" y="42830"/>
                  </a:lnTo>
                  <a:lnTo>
                    <a:pt x="691970" y="42830"/>
                  </a:lnTo>
                  <a:lnTo>
                    <a:pt x="715671" y="58589"/>
                  </a:lnTo>
                  <a:lnTo>
                    <a:pt x="749131" y="72462"/>
                  </a:lnTo>
                  <a:lnTo>
                    <a:pt x="787703" y="91722"/>
                  </a:lnTo>
                  <a:lnTo>
                    <a:pt x="809312" y="114484"/>
                  </a:lnTo>
                  <a:lnTo>
                    <a:pt x="825577" y="138189"/>
                  </a:lnTo>
                  <a:lnTo>
                    <a:pt x="859270" y="151253"/>
                  </a:lnTo>
                  <a:lnTo>
                    <a:pt x="913409" y="164184"/>
                  </a:lnTo>
                  <a:lnTo>
                    <a:pt x="954305" y="130108"/>
                  </a:lnTo>
                  <a:lnTo>
                    <a:pt x="1007748" y="129300"/>
                  </a:lnTo>
                  <a:lnTo>
                    <a:pt x="1053523" y="146540"/>
                  </a:lnTo>
                  <a:lnTo>
                    <a:pt x="1086286" y="175901"/>
                  </a:lnTo>
                  <a:lnTo>
                    <a:pt x="1108825" y="200953"/>
                  </a:lnTo>
                  <a:lnTo>
                    <a:pt x="1147164" y="225197"/>
                  </a:lnTo>
                  <a:lnTo>
                    <a:pt x="1161571" y="254693"/>
                  </a:lnTo>
                  <a:lnTo>
                    <a:pt x="1179927" y="274492"/>
                  </a:lnTo>
                  <a:lnTo>
                    <a:pt x="1230582" y="287422"/>
                  </a:lnTo>
                  <a:lnTo>
                    <a:pt x="1276821" y="296581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6" name="Figura a mano libera: forma 115">
              <a:extLst>
                <a:ext uri="{FF2B5EF4-FFF2-40B4-BE49-F238E27FC236}">
                  <a16:creationId xmlns:a16="http://schemas.microsoft.com/office/drawing/2014/main" id="{2E9D9B73-BF83-4EB6-8573-2A49739C794D}"/>
                </a:ext>
              </a:extLst>
            </p:cNvPr>
            <p:cNvSpPr/>
            <p:nvPr/>
          </p:nvSpPr>
          <p:spPr>
            <a:xfrm>
              <a:off x="17563671" y="6373810"/>
              <a:ext cx="1244290" cy="231392"/>
            </a:xfrm>
            <a:custGeom>
              <a:avLst/>
              <a:gdLst>
                <a:gd name="connsiteX0" fmla="*/ 64364 w 1244290"/>
                <a:gd name="connsiteY0" fmla="*/ 27207 h 231392"/>
                <a:gd name="connsiteX1" fmla="*/ 69476 w 1244290"/>
                <a:gd name="connsiteY1" fmla="*/ 46602 h 231392"/>
                <a:gd name="connsiteX2" fmla="*/ 112462 w 1244290"/>
                <a:gd name="connsiteY2" fmla="*/ 42157 h 231392"/>
                <a:gd name="connsiteX3" fmla="*/ 133840 w 1244290"/>
                <a:gd name="connsiteY3" fmla="*/ 26668 h 231392"/>
                <a:gd name="connsiteX4" fmla="*/ 148711 w 1244290"/>
                <a:gd name="connsiteY4" fmla="*/ 30170 h 231392"/>
                <a:gd name="connsiteX5" fmla="*/ 187283 w 1244290"/>
                <a:gd name="connsiteY5" fmla="*/ 52932 h 231392"/>
                <a:gd name="connsiteX6" fmla="*/ 214701 w 1244290"/>
                <a:gd name="connsiteY6" fmla="*/ 78119 h 231392"/>
                <a:gd name="connsiteX7" fmla="*/ 218420 w 1244290"/>
                <a:gd name="connsiteY7" fmla="*/ 103440 h 231392"/>
                <a:gd name="connsiteX8" fmla="*/ 211448 w 1244290"/>
                <a:gd name="connsiteY8" fmla="*/ 120545 h 231392"/>
                <a:gd name="connsiteX9" fmla="*/ 217722 w 1244290"/>
                <a:gd name="connsiteY9" fmla="*/ 133475 h 231392"/>
                <a:gd name="connsiteX10" fmla="*/ 222602 w 1244290"/>
                <a:gd name="connsiteY10" fmla="*/ 155698 h 231392"/>
                <a:gd name="connsiteX11" fmla="*/ 245605 w 1244290"/>
                <a:gd name="connsiteY11" fmla="*/ 166069 h 231392"/>
                <a:gd name="connsiteX12" fmla="*/ 271164 w 1244290"/>
                <a:gd name="connsiteY12" fmla="*/ 199202 h 231392"/>
                <a:gd name="connsiteX13" fmla="*/ 270003 w 1244290"/>
                <a:gd name="connsiteY13" fmla="*/ 211863 h 231392"/>
                <a:gd name="connsiteX14" fmla="*/ 223763 w 1244290"/>
                <a:gd name="connsiteY14" fmla="*/ 214422 h 231392"/>
                <a:gd name="connsiteX15" fmla="*/ 162187 w 1244290"/>
                <a:gd name="connsiteY15" fmla="*/ 186676 h 231392"/>
                <a:gd name="connsiteX16" fmla="*/ 85043 w 1244290"/>
                <a:gd name="connsiteY16" fmla="*/ 156911 h 231392"/>
                <a:gd name="connsiteX17" fmla="*/ 77376 w 1244290"/>
                <a:gd name="connsiteY17" fmla="*/ 137785 h 231392"/>
                <a:gd name="connsiteX18" fmla="*/ 39734 w 1244290"/>
                <a:gd name="connsiteY18" fmla="*/ 112599 h 231392"/>
                <a:gd name="connsiteX19" fmla="*/ 30672 w 1244290"/>
                <a:gd name="connsiteY19" fmla="*/ 81486 h 231392"/>
                <a:gd name="connsiteX20" fmla="*/ 7203 w 1244290"/>
                <a:gd name="connsiteY20" fmla="*/ 61013 h 231392"/>
                <a:gd name="connsiteX21" fmla="*/ 14406 w 1244290"/>
                <a:gd name="connsiteY21" fmla="*/ 33537 h 231392"/>
                <a:gd name="connsiteX22" fmla="*/ 0 w 1244290"/>
                <a:gd name="connsiteY22" fmla="*/ 17510 h 231392"/>
                <a:gd name="connsiteX23" fmla="*/ 11385 w 1244290"/>
                <a:gd name="connsiteY23" fmla="*/ 10775 h 231392"/>
                <a:gd name="connsiteX24" fmla="*/ 64364 w 1244290"/>
                <a:gd name="connsiteY24" fmla="*/ 27207 h 231392"/>
                <a:gd name="connsiteX25" fmla="*/ 1207346 w 1244290"/>
                <a:gd name="connsiteY25" fmla="*/ 92261 h 231392"/>
                <a:gd name="connsiteX26" fmla="*/ 1159480 w 1244290"/>
                <a:gd name="connsiteY26" fmla="*/ 105056 h 231392"/>
                <a:gd name="connsiteX27" fmla="*/ 1103015 w 1244290"/>
                <a:gd name="connsiteY27" fmla="*/ 98726 h 231392"/>
                <a:gd name="connsiteX28" fmla="*/ 1028196 w 1244290"/>
                <a:gd name="connsiteY28" fmla="*/ 98726 h 231392"/>
                <a:gd name="connsiteX29" fmla="*/ 1005656 w 1244290"/>
                <a:gd name="connsiteY29" fmla="*/ 141421 h 231392"/>
                <a:gd name="connsiteX30" fmla="*/ 980562 w 1244290"/>
                <a:gd name="connsiteY30" fmla="*/ 154486 h 231392"/>
                <a:gd name="connsiteX31" fmla="*/ 947102 w 1244290"/>
                <a:gd name="connsiteY31" fmla="*/ 206745 h 231392"/>
                <a:gd name="connsiteX32" fmla="*/ 893891 w 1244290"/>
                <a:gd name="connsiteY32" fmla="*/ 214691 h 231392"/>
                <a:gd name="connsiteX33" fmla="*/ 832316 w 1244290"/>
                <a:gd name="connsiteY33" fmla="*/ 204186 h 231392"/>
                <a:gd name="connsiteX34" fmla="*/ 801179 w 1244290"/>
                <a:gd name="connsiteY34" fmla="*/ 207418 h 231392"/>
                <a:gd name="connsiteX35" fmla="*/ 763304 w 1244290"/>
                <a:gd name="connsiteY35" fmla="*/ 226409 h 231392"/>
                <a:gd name="connsiteX36" fmla="*/ 721712 w 1244290"/>
                <a:gd name="connsiteY36" fmla="*/ 223715 h 231392"/>
                <a:gd name="connsiteX37" fmla="*/ 679655 w 1244290"/>
                <a:gd name="connsiteY37" fmla="*/ 231393 h 231392"/>
                <a:gd name="connsiteX38" fmla="*/ 635042 w 1244290"/>
                <a:gd name="connsiteY38" fmla="*/ 210247 h 231392"/>
                <a:gd name="connsiteX39" fmla="*/ 624120 w 1244290"/>
                <a:gd name="connsiteY39" fmla="*/ 185195 h 231392"/>
                <a:gd name="connsiteX40" fmla="*/ 671754 w 1244290"/>
                <a:gd name="connsiteY40" fmla="*/ 198125 h 231392"/>
                <a:gd name="connsiteX41" fmla="*/ 722177 w 1244290"/>
                <a:gd name="connsiteY41" fmla="*/ 191121 h 231392"/>
                <a:gd name="connsiteX42" fmla="*/ 735189 w 1244290"/>
                <a:gd name="connsiteY42" fmla="*/ 159335 h 231392"/>
                <a:gd name="connsiteX43" fmla="*/ 763071 w 1244290"/>
                <a:gd name="connsiteY43" fmla="*/ 152197 h 231392"/>
                <a:gd name="connsiteX44" fmla="*/ 841146 w 1244290"/>
                <a:gd name="connsiteY44" fmla="*/ 144115 h 231392"/>
                <a:gd name="connsiteX45" fmla="*/ 887850 w 1244290"/>
                <a:gd name="connsiteY45" fmla="*/ 114350 h 231392"/>
                <a:gd name="connsiteX46" fmla="*/ 919915 w 1244290"/>
                <a:gd name="connsiteY46" fmla="*/ 90510 h 231392"/>
                <a:gd name="connsiteX47" fmla="*/ 949658 w 1244290"/>
                <a:gd name="connsiteY47" fmla="*/ 110040 h 231392"/>
                <a:gd name="connsiteX48" fmla="*/ 963368 w 1244290"/>
                <a:gd name="connsiteY48" fmla="*/ 97244 h 231392"/>
                <a:gd name="connsiteX49" fmla="*/ 994503 w 1244290"/>
                <a:gd name="connsiteY49" fmla="*/ 98456 h 231392"/>
                <a:gd name="connsiteX50" fmla="*/ 998222 w 1244290"/>
                <a:gd name="connsiteY50" fmla="*/ 74482 h 231392"/>
                <a:gd name="connsiteX51" fmla="*/ 1001241 w 1244290"/>
                <a:gd name="connsiteY51" fmla="*/ 55895 h 231392"/>
                <a:gd name="connsiteX52" fmla="*/ 1051432 w 1244290"/>
                <a:gd name="connsiteY52" fmla="*/ 29631 h 231392"/>
                <a:gd name="connsiteX53" fmla="*/ 1084194 w 1244290"/>
                <a:gd name="connsiteY53" fmla="*/ 135 h 231392"/>
                <a:gd name="connsiteX54" fmla="*/ 1110451 w 1244290"/>
                <a:gd name="connsiteY54" fmla="*/ 0 h 231392"/>
                <a:gd name="connsiteX55" fmla="*/ 1143911 w 1244290"/>
                <a:gd name="connsiteY55" fmla="*/ 19126 h 231392"/>
                <a:gd name="connsiteX56" fmla="*/ 1146932 w 1244290"/>
                <a:gd name="connsiteY56" fmla="*/ 35558 h 231392"/>
                <a:gd name="connsiteX57" fmla="*/ 1189919 w 1244290"/>
                <a:gd name="connsiteY57" fmla="*/ 46063 h 231392"/>
                <a:gd name="connsiteX58" fmla="*/ 1244291 w 1244290"/>
                <a:gd name="connsiteY58" fmla="*/ 57377 h 231392"/>
                <a:gd name="connsiteX59" fmla="*/ 1239643 w 1244290"/>
                <a:gd name="connsiteY59" fmla="*/ 72192 h 231392"/>
                <a:gd name="connsiteX60" fmla="*/ 1195959 w 1244290"/>
                <a:gd name="connsiteY60" fmla="*/ 74078 h 231392"/>
                <a:gd name="connsiteX61" fmla="*/ 1207346 w 1244290"/>
                <a:gd name="connsiteY61" fmla="*/ 92261 h 23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244290" h="231392">
                  <a:moveTo>
                    <a:pt x="64364" y="27207"/>
                  </a:moveTo>
                  <a:lnTo>
                    <a:pt x="69476" y="46602"/>
                  </a:lnTo>
                  <a:lnTo>
                    <a:pt x="112462" y="42157"/>
                  </a:lnTo>
                  <a:lnTo>
                    <a:pt x="133840" y="26668"/>
                  </a:lnTo>
                  <a:lnTo>
                    <a:pt x="148711" y="30170"/>
                  </a:lnTo>
                  <a:lnTo>
                    <a:pt x="187283" y="52932"/>
                  </a:lnTo>
                  <a:lnTo>
                    <a:pt x="214701" y="78119"/>
                  </a:lnTo>
                  <a:lnTo>
                    <a:pt x="218420" y="103440"/>
                  </a:lnTo>
                  <a:lnTo>
                    <a:pt x="211448" y="120545"/>
                  </a:lnTo>
                  <a:lnTo>
                    <a:pt x="217722" y="133475"/>
                  </a:lnTo>
                  <a:lnTo>
                    <a:pt x="222602" y="155698"/>
                  </a:lnTo>
                  <a:lnTo>
                    <a:pt x="245605" y="166069"/>
                  </a:lnTo>
                  <a:lnTo>
                    <a:pt x="271164" y="199202"/>
                  </a:lnTo>
                  <a:lnTo>
                    <a:pt x="270003" y="211863"/>
                  </a:lnTo>
                  <a:lnTo>
                    <a:pt x="223763" y="214422"/>
                  </a:lnTo>
                  <a:lnTo>
                    <a:pt x="162187" y="186676"/>
                  </a:lnTo>
                  <a:lnTo>
                    <a:pt x="85043" y="156911"/>
                  </a:lnTo>
                  <a:lnTo>
                    <a:pt x="77376" y="137785"/>
                  </a:lnTo>
                  <a:lnTo>
                    <a:pt x="39734" y="112599"/>
                  </a:lnTo>
                  <a:lnTo>
                    <a:pt x="30672" y="81486"/>
                  </a:lnTo>
                  <a:lnTo>
                    <a:pt x="7203" y="61013"/>
                  </a:lnTo>
                  <a:lnTo>
                    <a:pt x="14406" y="33537"/>
                  </a:lnTo>
                  <a:lnTo>
                    <a:pt x="0" y="17510"/>
                  </a:lnTo>
                  <a:lnTo>
                    <a:pt x="11385" y="10775"/>
                  </a:lnTo>
                  <a:lnTo>
                    <a:pt x="64364" y="27207"/>
                  </a:lnTo>
                  <a:close/>
                  <a:moveTo>
                    <a:pt x="1207346" y="92261"/>
                  </a:moveTo>
                  <a:lnTo>
                    <a:pt x="1159480" y="105056"/>
                  </a:lnTo>
                  <a:lnTo>
                    <a:pt x="1103015" y="98726"/>
                  </a:lnTo>
                  <a:lnTo>
                    <a:pt x="1028196" y="98726"/>
                  </a:lnTo>
                  <a:lnTo>
                    <a:pt x="1005656" y="141421"/>
                  </a:lnTo>
                  <a:lnTo>
                    <a:pt x="980562" y="154486"/>
                  </a:lnTo>
                  <a:lnTo>
                    <a:pt x="947102" y="206745"/>
                  </a:lnTo>
                  <a:lnTo>
                    <a:pt x="893891" y="214691"/>
                  </a:lnTo>
                  <a:lnTo>
                    <a:pt x="832316" y="204186"/>
                  </a:lnTo>
                  <a:lnTo>
                    <a:pt x="801179" y="207418"/>
                  </a:lnTo>
                  <a:lnTo>
                    <a:pt x="763304" y="226409"/>
                  </a:lnTo>
                  <a:lnTo>
                    <a:pt x="721712" y="223715"/>
                  </a:lnTo>
                  <a:lnTo>
                    <a:pt x="679655" y="231393"/>
                  </a:lnTo>
                  <a:lnTo>
                    <a:pt x="635042" y="210247"/>
                  </a:lnTo>
                  <a:lnTo>
                    <a:pt x="624120" y="185195"/>
                  </a:lnTo>
                  <a:lnTo>
                    <a:pt x="671754" y="198125"/>
                  </a:lnTo>
                  <a:lnTo>
                    <a:pt x="722177" y="191121"/>
                  </a:lnTo>
                  <a:lnTo>
                    <a:pt x="735189" y="159335"/>
                  </a:lnTo>
                  <a:lnTo>
                    <a:pt x="763071" y="152197"/>
                  </a:lnTo>
                  <a:lnTo>
                    <a:pt x="841146" y="144115"/>
                  </a:lnTo>
                  <a:lnTo>
                    <a:pt x="887850" y="114350"/>
                  </a:lnTo>
                  <a:lnTo>
                    <a:pt x="919915" y="90510"/>
                  </a:lnTo>
                  <a:lnTo>
                    <a:pt x="949658" y="110040"/>
                  </a:lnTo>
                  <a:lnTo>
                    <a:pt x="963368" y="97244"/>
                  </a:lnTo>
                  <a:lnTo>
                    <a:pt x="994503" y="98456"/>
                  </a:lnTo>
                  <a:lnTo>
                    <a:pt x="998222" y="74482"/>
                  </a:lnTo>
                  <a:lnTo>
                    <a:pt x="1001241" y="55895"/>
                  </a:lnTo>
                  <a:lnTo>
                    <a:pt x="1051432" y="29631"/>
                  </a:lnTo>
                  <a:lnTo>
                    <a:pt x="1084194" y="135"/>
                  </a:lnTo>
                  <a:lnTo>
                    <a:pt x="1110451" y="0"/>
                  </a:lnTo>
                  <a:lnTo>
                    <a:pt x="1143911" y="19126"/>
                  </a:lnTo>
                  <a:lnTo>
                    <a:pt x="1146932" y="35558"/>
                  </a:lnTo>
                  <a:lnTo>
                    <a:pt x="1189919" y="46063"/>
                  </a:lnTo>
                  <a:lnTo>
                    <a:pt x="1244291" y="57377"/>
                  </a:lnTo>
                  <a:lnTo>
                    <a:pt x="1239643" y="72192"/>
                  </a:lnTo>
                  <a:lnTo>
                    <a:pt x="1195959" y="74078"/>
                  </a:lnTo>
                  <a:lnTo>
                    <a:pt x="1207346" y="9226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7" name="Figura a mano libera: forma 116">
              <a:extLst>
                <a:ext uri="{FF2B5EF4-FFF2-40B4-BE49-F238E27FC236}">
                  <a16:creationId xmlns:a16="http://schemas.microsoft.com/office/drawing/2014/main" id="{C0255173-C541-476F-A3B1-24BB258D9674}"/>
                </a:ext>
              </a:extLst>
            </p:cNvPr>
            <p:cNvSpPr/>
            <p:nvPr/>
          </p:nvSpPr>
          <p:spPr>
            <a:xfrm>
              <a:off x="13009171" y="7023406"/>
              <a:ext cx="690343" cy="652963"/>
            </a:xfrm>
            <a:custGeom>
              <a:avLst/>
              <a:gdLst>
                <a:gd name="connsiteX0" fmla="*/ 285339 w 690343"/>
                <a:gd name="connsiteY0" fmla="*/ 45928 h 652963"/>
                <a:gd name="connsiteX1" fmla="*/ 334367 w 690343"/>
                <a:gd name="connsiteY1" fmla="*/ 42830 h 652963"/>
                <a:gd name="connsiteX2" fmla="*/ 412673 w 690343"/>
                <a:gd name="connsiteY2" fmla="*/ 53606 h 652963"/>
                <a:gd name="connsiteX3" fmla="*/ 429867 w 690343"/>
                <a:gd name="connsiteY3" fmla="*/ 48757 h 652963"/>
                <a:gd name="connsiteX4" fmla="*/ 475178 w 690343"/>
                <a:gd name="connsiteY4" fmla="*/ 47814 h 652963"/>
                <a:gd name="connsiteX5" fmla="*/ 498414 w 690343"/>
                <a:gd name="connsiteY5" fmla="*/ 36366 h 652963"/>
                <a:gd name="connsiteX6" fmla="*/ 537450 w 690343"/>
                <a:gd name="connsiteY6" fmla="*/ 36904 h 652963"/>
                <a:gd name="connsiteX7" fmla="*/ 608552 w 690343"/>
                <a:gd name="connsiteY7" fmla="*/ 22089 h 652963"/>
                <a:gd name="connsiteX8" fmla="*/ 660368 w 690343"/>
                <a:gd name="connsiteY8" fmla="*/ 0 h 652963"/>
                <a:gd name="connsiteX9" fmla="*/ 671057 w 690343"/>
                <a:gd name="connsiteY9" fmla="*/ 17105 h 652963"/>
                <a:gd name="connsiteX10" fmla="*/ 668269 w 690343"/>
                <a:gd name="connsiteY10" fmla="*/ 55222 h 652963"/>
                <a:gd name="connsiteX11" fmla="*/ 676401 w 690343"/>
                <a:gd name="connsiteY11" fmla="*/ 88894 h 652963"/>
                <a:gd name="connsiteX12" fmla="*/ 678958 w 690343"/>
                <a:gd name="connsiteY12" fmla="*/ 149233 h 652963"/>
                <a:gd name="connsiteX13" fmla="*/ 690344 w 690343"/>
                <a:gd name="connsiteY13" fmla="*/ 168090 h 652963"/>
                <a:gd name="connsiteX14" fmla="*/ 671057 w 690343"/>
                <a:gd name="connsiteY14" fmla="*/ 195970 h 652963"/>
                <a:gd name="connsiteX15" fmla="*/ 645730 w 690343"/>
                <a:gd name="connsiteY15" fmla="*/ 223042 h 652963"/>
                <a:gd name="connsiteX16" fmla="*/ 604138 w 690343"/>
                <a:gd name="connsiteY16" fmla="*/ 247286 h 652963"/>
                <a:gd name="connsiteX17" fmla="*/ 544653 w 690343"/>
                <a:gd name="connsiteY17" fmla="*/ 262236 h 652963"/>
                <a:gd name="connsiteX18" fmla="*/ 471228 w 690343"/>
                <a:gd name="connsiteY18" fmla="*/ 281226 h 652963"/>
                <a:gd name="connsiteX19" fmla="*/ 397569 w 690343"/>
                <a:gd name="connsiteY19" fmla="*/ 323653 h 652963"/>
                <a:gd name="connsiteX20" fmla="*/ 372475 w 690343"/>
                <a:gd name="connsiteY20" fmla="*/ 330926 h 652963"/>
                <a:gd name="connsiteX21" fmla="*/ 326932 w 690343"/>
                <a:gd name="connsiteY21" fmla="*/ 359076 h 652963"/>
                <a:gd name="connsiteX22" fmla="*/ 300209 w 690343"/>
                <a:gd name="connsiteY22" fmla="*/ 368369 h 652963"/>
                <a:gd name="connsiteX23" fmla="*/ 294633 w 690343"/>
                <a:gd name="connsiteY23" fmla="*/ 396923 h 652963"/>
                <a:gd name="connsiteX24" fmla="*/ 325537 w 690343"/>
                <a:gd name="connsiteY24" fmla="*/ 427227 h 652963"/>
                <a:gd name="connsiteX25" fmla="*/ 338317 w 690343"/>
                <a:gd name="connsiteY25" fmla="*/ 450932 h 652963"/>
                <a:gd name="connsiteX26" fmla="*/ 339246 w 690343"/>
                <a:gd name="connsiteY26" fmla="*/ 463054 h 652963"/>
                <a:gd name="connsiteX27" fmla="*/ 350633 w 690343"/>
                <a:gd name="connsiteY27" fmla="*/ 461034 h 652963"/>
                <a:gd name="connsiteX28" fmla="*/ 348773 w 690343"/>
                <a:gd name="connsiteY28" fmla="*/ 500901 h 652963"/>
                <a:gd name="connsiteX29" fmla="*/ 338317 w 690343"/>
                <a:gd name="connsiteY29" fmla="*/ 519892 h 652963"/>
                <a:gd name="connsiteX30" fmla="*/ 353654 w 690343"/>
                <a:gd name="connsiteY30" fmla="*/ 526896 h 652963"/>
                <a:gd name="connsiteX31" fmla="*/ 343893 w 690343"/>
                <a:gd name="connsiteY31" fmla="*/ 544001 h 652963"/>
                <a:gd name="connsiteX32" fmla="*/ 316708 w 690343"/>
                <a:gd name="connsiteY32" fmla="*/ 558682 h 652963"/>
                <a:gd name="connsiteX33" fmla="*/ 263032 w 690343"/>
                <a:gd name="connsiteY33" fmla="*/ 572689 h 652963"/>
                <a:gd name="connsiteX34" fmla="*/ 184727 w 690343"/>
                <a:gd name="connsiteY34" fmla="*/ 595048 h 652963"/>
                <a:gd name="connsiteX35" fmla="*/ 156147 w 690343"/>
                <a:gd name="connsiteY35" fmla="*/ 610536 h 652963"/>
                <a:gd name="connsiteX36" fmla="*/ 161723 w 690343"/>
                <a:gd name="connsiteY36" fmla="*/ 628045 h 652963"/>
                <a:gd name="connsiteX37" fmla="*/ 178220 w 690343"/>
                <a:gd name="connsiteY37" fmla="*/ 630874 h 652963"/>
                <a:gd name="connsiteX38" fmla="*/ 172644 w 690343"/>
                <a:gd name="connsiteY38" fmla="*/ 652963 h 652963"/>
                <a:gd name="connsiteX39" fmla="*/ 123383 w 690343"/>
                <a:gd name="connsiteY39" fmla="*/ 652693 h 652963"/>
                <a:gd name="connsiteX40" fmla="*/ 117807 w 690343"/>
                <a:gd name="connsiteY40" fmla="*/ 634107 h 652963"/>
                <a:gd name="connsiteX41" fmla="*/ 108048 w 690343"/>
                <a:gd name="connsiteY41" fmla="*/ 615385 h 652963"/>
                <a:gd name="connsiteX42" fmla="*/ 102472 w 690343"/>
                <a:gd name="connsiteY42" fmla="*/ 600435 h 652963"/>
                <a:gd name="connsiteX43" fmla="*/ 114090 w 690343"/>
                <a:gd name="connsiteY43" fmla="*/ 554237 h 652963"/>
                <a:gd name="connsiteX44" fmla="*/ 97127 w 690343"/>
                <a:gd name="connsiteY44" fmla="*/ 525010 h 652963"/>
                <a:gd name="connsiteX45" fmla="*/ 65991 w 690343"/>
                <a:gd name="connsiteY45" fmla="*/ 467634 h 652963"/>
                <a:gd name="connsiteX46" fmla="*/ 134536 w 690343"/>
                <a:gd name="connsiteY46" fmla="*/ 421706 h 652963"/>
                <a:gd name="connsiteX47" fmla="*/ 151732 w 690343"/>
                <a:gd name="connsiteY47" fmla="*/ 392748 h 652963"/>
                <a:gd name="connsiteX48" fmla="*/ 161723 w 690343"/>
                <a:gd name="connsiteY48" fmla="*/ 389111 h 652963"/>
                <a:gd name="connsiteX49" fmla="*/ 168927 w 690343"/>
                <a:gd name="connsiteY49" fmla="*/ 365675 h 652963"/>
                <a:gd name="connsiteX50" fmla="*/ 158470 w 690343"/>
                <a:gd name="connsiteY50" fmla="*/ 353823 h 652963"/>
                <a:gd name="connsiteX51" fmla="*/ 161258 w 690343"/>
                <a:gd name="connsiteY51" fmla="*/ 324191 h 652963"/>
                <a:gd name="connsiteX52" fmla="*/ 174038 w 690343"/>
                <a:gd name="connsiteY52" fmla="*/ 296716 h 652963"/>
                <a:gd name="connsiteX53" fmla="*/ 173805 w 690343"/>
                <a:gd name="connsiteY53" fmla="*/ 247016 h 652963"/>
                <a:gd name="connsiteX54" fmla="*/ 140114 w 690343"/>
                <a:gd name="connsiteY54" fmla="*/ 234355 h 652963"/>
                <a:gd name="connsiteX55" fmla="*/ 108977 w 690343"/>
                <a:gd name="connsiteY55" fmla="*/ 231527 h 652963"/>
                <a:gd name="connsiteX56" fmla="*/ 95036 w 690343"/>
                <a:gd name="connsiteY56" fmla="*/ 221830 h 652963"/>
                <a:gd name="connsiteX57" fmla="*/ 64828 w 690343"/>
                <a:gd name="connsiteY57" fmla="*/ 213614 h 652963"/>
                <a:gd name="connsiteX58" fmla="*/ 10457 w 690343"/>
                <a:gd name="connsiteY58" fmla="*/ 214422 h 652963"/>
                <a:gd name="connsiteX59" fmla="*/ 6274 w 690343"/>
                <a:gd name="connsiteY59" fmla="*/ 199876 h 652963"/>
                <a:gd name="connsiteX60" fmla="*/ 0 w 690343"/>
                <a:gd name="connsiteY60" fmla="*/ 172265 h 652963"/>
                <a:gd name="connsiteX61" fmla="*/ 197739 w 690343"/>
                <a:gd name="connsiteY61" fmla="*/ 140209 h 652963"/>
                <a:gd name="connsiteX62" fmla="*/ 235149 w 690343"/>
                <a:gd name="connsiteY62" fmla="*/ 158796 h 652963"/>
                <a:gd name="connsiteX63" fmla="*/ 253274 w 690343"/>
                <a:gd name="connsiteY63" fmla="*/ 155294 h 652963"/>
                <a:gd name="connsiteX64" fmla="*/ 278833 w 690343"/>
                <a:gd name="connsiteY64" fmla="*/ 165126 h 652963"/>
                <a:gd name="connsiteX65" fmla="*/ 282782 w 690343"/>
                <a:gd name="connsiteY65" fmla="*/ 180615 h 652963"/>
                <a:gd name="connsiteX66" fmla="*/ 269074 w 690343"/>
                <a:gd name="connsiteY66" fmla="*/ 198798 h 652963"/>
                <a:gd name="connsiteX67" fmla="*/ 273721 w 690343"/>
                <a:gd name="connsiteY67" fmla="*/ 226274 h 652963"/>
                <a:gd name="connsiteX68" fmla="*/ 316242 w 690343"/>
                <a:gd name="connsiteY68" fmla="*/ 250383 h 652963"/>
                <a:gd name="connsiteX69" fmla="*/ 336227 w 690343"/>
                <a:gd name="connsiteY69" fmla="*/ 223311 h 652963"/>
                <a:gd name="connsiteX70" fmla="*/ 364341 w 690343"/>
                <a:gd name="connsiteY70" fmla="*/ 215095 h 652963"/>
                <a:gd name="connsiteX71" fmla="*/ 358765 w 690343"/>
                <a:gd name="connsiteY71" fmla="*/ 164992 h 652963"/>
                <a:gd name="connsiteX72" fmla="*/ 331579 w 690343"/>
                <a:gd name="connsiteY72" fmla="*/ 136977 h 652963"/>
                <a:gd name="connsiteX73" fmla="*/ 308110 w 690343"/>
                <a:gd name="connsiteY73" fmla="*/ 124586 h 652963"/>
                <a:gd name="connsiteX74" fmla="*/ 285339 w 690343"/>
                <a:gd name="connsiteY74" fmla="*/ 125124 h 652963"/>
                <a:gd name="connsiteX75" fmla="*/ 267215 w 690343"/>
                <a:gd name="connsiteY75" fmla="*/ 75021 h 652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690343" h="652963">
                  <a:moveTo>
                    <a:pt x="285339" y="45928"/>
                  </a:moveTo>
                  <a:lnTo>
                    <a:pt x="334367" y="42830"/>
                  </a:lnTo>
                  <a:lnTo>
                    <a:pt x="412673" y="53606"/>
                  </a:lnTo>
                  <a:lnTo>
                    <a:pt x="429867" y="48757"/>
                  </a:lnTo>
                  <a:lnTo>
                    <a:pt x="475178" y="47814"/>
                  </a:lnTo>
                  <a:lnTo>
                    <a:pt x="498414" y="36366"/>
                  </a:lnTo>
                  <a:lnTo>
                    <a:pt x="537450" y="36904"/>
                  </a:lnTo>
                  <a:lnTo>
                    <a:pt x="608552" y="22089"/>
                  </a:lnTo>
                  <a:lnTo>
                    <a:pt x="660368" y="0"/>
                  </a:lnTo>
                  <a:lnTo>
                    <a:pt x="671057" y="17105"/>
                  </a:lnTo>
                  <a:lnTo>
                    <a:pt x="668269" y="55222"/>
                  </a:lnTo>
                  <a:lnTo>
                    <a:pt x="676401" y="88894"/>
                  </a:lnTo>
                  <a:lnTo>
                    <a:pt x="678958" y="149233"/>
                  </a:lnTo>
                  <a:lnTo>
                    <a:pt x="690344" y="168090"/>
                  </a:lnTo>
                  <a:lnTo>
                    <a:pt x="671057" y="195970"/>
                  </a:lnTo>
                  <a:lnTo>
                    <a:pt x="645730" y="223042"/>
                  </a:lnTo>
                  <a:lnTo>
                    <a:pt x="604138" y="247286"/>
                  </a:lnTo>
                  <a:lnTo>
                    <a:pt x="544653" y="262236"/>
                  </a:lnTo>
                  <a:lnTo>
                    <a:pt x="471228" y="281226"/>
                  </a:lnTo>
                  <a:lnTo>
                    <a:pt x="397569" y="323653"/>
                  </a:lnTo>
                  <a:lnTo>
                    <a:pt x="372475" y="330926"/>
                  </a:lnTo>
                  <a:lnTo>
                    <a:pt x="326932" y="359076"/>
                  </a:lnTo>
                  <a:lnTo>
                    <a:pt x="300209" y="368369"/>
                  </a:lnTo>
                  <a:lnTo>
                    <a:pt x="294633" y="396923"/>
                  </a:lnTo>
                  <a:lnTo>
                    <a:pt x="325537" y="427227"/>
                  </a:lnTo>
                  <a:lnTo>
                    <a:pt x="338317" y="450932"/>
                  </a:lnTo>
                  <a:lnTo>
                    <a:pt x="339246" y="463054"/>
                  </a:lnTo>
                  <a:lnTo>
                    <a:pt x="350633" y="461034"/>
                  </a:lnTo>
                  <a:lnTo>
                    <a:pt x="348773" y="500901"/>
                  </a:lnTo>
                  <a:lnTo>
                    <a:pt x="338317" y="519892"/>
                  </a:lnTo>
                  <a:lnTo>
                    <a:pt x="353654" y="526896"/>
                  </a:lnTo>
                  <a:lnTo>
                    <a:pt x="343893" y="544001"/>
                  </a:lnTo>
                  <a:lnTo>
                    <a:pt x="316708" y="558682"/>
                  </a:lnTo>
                  <a:lnTo>
                    <a:pt x="263032" y="572689"/>
                  </a:lnTo>
                  <a:lnTo>
                    <a:pt x="184727" y="595048"/>
                  </a:lnTo>
                  <a:lnTo>
                    <a:pt x="156147" y="610536"/>
                  </a:lnTo>
                  <a:lnTo>
                    <a:pt x="161723" y="628045"/>
                  </a:lnTo>
                  <a:lnTo>
                    <a:pt x="178220" y="630874"/>
                  </a:lnTo>
                  <a:lnTo>
                    <a:pt x="172644" y="652963"/>
                  </a:lnTo>
                  <a:lnTo>
                    <a:pt x="123383" y="652693"/>
                  </a:lnTo>
                  <a:lnTo>
                    <a:pt x="117807" y="634107"/>
                  </a:lnTo>
                  <a:lnTo>
                    <a:pt x="108048" y="615385"/>
                  </a:lnTo>
                  <a:lnTo>
                    <a:pt x="102472" y="600435"/>
                  </a:lnTo>
                  <a:lnTo>
                    <a:pt x="114090" y="554237"/>
                  </a:lnTo>
                  <a:lnTo>
                    <a:pt x="97127" y="525010"/>
                  </a:lnTo>
                  <a:lnTo>
                    <a:pt x="65991" y="467634"/>
                  </a:lnTo>
                  <a:lnTo>
                    <a:pt x="134536" y="421706"/>
                  </a:lnTo>
                  <a:lnTo>
                    <a:pt x="151732" y="392748"/>
                  </a:lnTo>
                  <a:lnTo>
                    <a:pt x="161723" y="389111"/>
                  </a:lnTo>
                  <a:lnTo>
                    <a:pt x="168927" y="365675"/>
                  </a:lnTo>
                  <a:lnTo>
                    <a:pt x="158470" y="353823"/>
                  </a:lnTo>
                  <a:lnTo>
                    <a:pt x="161258" y="324191"/>
                  </a:lnTo>
                  <a:lnTo>
                    <a:pt x="174038" y="296716"/>
                  </a:lnTo>
                  <a:lnTo>
                    <a:pt x="173805" y="247016"/>
                  </a:lnTo>
                  <a:lnTo>
                    <a:pt x="140114" y="234355"/>
                  </a:lnTo>
                  <a:lnTo>
                    <a:pt x="108977" y="231527"/>
                  </a:lnTo>
                  <a:lnTo>
                    <a:pt x="95036" y="221830"/>
                  </a:lnTo>
                  <a:lnTo>
                    <a:pt x="64828" y="213614"/>
                  </a:lnTo>
                  <a:lnTo>
                    <a:pt x="10457" y="214422"/>
                  </a:lnTo>
                  <a:lnTo>
                    <a:pt x="6274" y="199876"/>
                  </a:lnTo>
                  <a:lnTo>
                    <a:pt x="0" y="172265"/>
                  </a:lnTo>
                  <a:lnTo>
                    <a:pt x="197739" y="140209"/>
                  </a:lnTo>
                  <a:lnTo>
                    <a:pt x="235149" y="158796"/>
                  </a:lnTo>
                  <a:lnTo>
                    <a:pt x="253274" y="155294"/>
                  </a:lnTo>
                  <a:lnTo>
                    <a:pt x="278833" y="165126"/>
                  </a:lnTo>
                  <a:lnTo>
                    <a:pt x="282782" y="180615"/>
                  </a:lnTo>
                  <a:lnTo>
                    <a:pt x="269074" y="198798"/>
                  </a:lnTo>
                  <a:lnTo>
                    <a:pt x="273721" y="226274"/>
                  </a:lnTo>
                  <a:lnTo>
                    <a:pt x="316242" y="250383"/>
                  </a:lnTo>
                  <a:lnTo>
                    <a:pt x="336227" y="223311"/>
                  </a:lnTo>
                  <a:lnTo>
                    <a:pt x="364341" y="215095"/>
                  </a:lnTo>
                  <a:lnTo>
                    <a:pt x="358765" y="164992"/>
                  </a:lnTo>
                  <a:lnTo>
                    <a:pt x="331579" y="136977"/>
                  </a:lnTo>
                  <a:lnTo>
                    <a:pt x="308110" y="124586"/>
                  </a:lnTo>
                  <a:lnTo>
                    <a:pt x="285339" y="125124"/>
                  </a:lnTo>
                  <a:lnTo>
                    <a:pt x="267215" y="7502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8" name="Figura a mano libera: forma 117">
              <a:extLst>
                <a:ext uri="{FF2B5EF4-FFF2-40B4-BE49-F238E27FC236}">
                  <a16:creationId xmlns:a16="http://schemas.microsoft.com/office/drawing/2014/main" id="{03759C5E-AD99-4094-8082-37FEF6A6BB05}"/>
                </a:ext>
              </a:extLst>
            </p:cNvPr>
            <p:cNvSpPr/>
            <p:nvPr/>
          </p:nvSpPr>
          <p:spPr>
            <a:xfrm>
              <a:off x="11807402" y="7279311"/>
              <a:ext cx="869958" cy="494975"/>
            </a:xfrm>
            <a:custGeom>
              <a:avLst/>
              <a:gdLst>
                <a:gd name="connsiteX0" fmla="*/ 300443 w 869958"/>
                <a:gd name="connsiteY0" fmla="*/ 474906 h 494975"/>
                <a:gd name="connsiteX1" fmla="*/ 252111 w 869958"/>
                <a:gd name="connsiteY1" fmla="*/ 442717 h 494975"/>
                <a:gd name="connsiteX2" fmla="*/ 226552 w 869958"/>
                <a:gd name="connsiteY2" fmla="*/ 411738 h 494975"/>
                <a:gd name="connsiteX3" fmla="*/ 212146 w 869958"/>
                <a:gd name="connsiteY3" fmla="*/ 370928 h 494975"/>
                <a:gd name="connsiteX4" fmla="*/ 196113 w 869958"/>
                <a:gd name="connsiteY4" fmla="*/ 340624 h 494975"/>
                <a:gd name="connsiteX5" fmla="*/ 174271 w 869958"/>
                <a:gd name="connsiteY5" fmla="*/ 277051 h 494975"/>
                <a:gd name="connsiteX6" fmla="*/ 172877 w 869958"/>
                <a:gd name="connsiteY6" fmla="*/ 228160 h 494975"/>
                <a:gd name="connsiteX7" fmla="*/ 164511 w 869958"/>
                <a:gd name="connsiteY7" fmla="*/ 206071 h 494975"/>
                <a:gd name="connsiteX8" fmla="*/ 139184 w 869958"/>
                <a:gd name="connsiteY8" fmla="*/ 189370 h 494975"/>
                <a:gd name="connsiteX9" fmla="*/ 105492 w 869958"/>
                <a:gd name="connsiteY9" fmla="*/ 156102 h 494975"/>
                <a:gd name="connsiteX10" fmla="*/ 71335 w 869958"/>
                <a:gd name="connsiteY10" fmla="*/ 108019 h 494975"/>
                <a:gd name="connsiteX11" fmla="*/ 57161 w 869958"/>
                <a:gd name="connsiteY11" fmla="*/ 83102 h 494975"/>
                <a:gd name="connsiteX12" fmla="*/ 3950 w 869958"/>
                <a:gd name="connsiteY12" fmla="*/ 44447 h 494975"/>
                <a:gd name="connsiteX13" fmla="*/ 0 w 869958"/>
                <a:gd name="connsiteY13" fmla="*/ 14142 h 494975"/>
                <a:gd name="connsiteX14" fmla="*/ 31369 w 869958"/>
                <a:gd name="connsiteY14" fmla="*/ 6734 h 494975"/>
                <a:gd name="connsiteX15" fmla="*/ 70405 w 869958"/>
                <a:gd name="connsiteY15" fmla="*/ 0 h 494975"/>
                <a:gd name="connsiteX16" fmla="*/ 112695 w 869958"/>
                <a:gd name="connsiteY16" fmla="*/ 1212 h 494975"/>
                <a:gd name="connsiteX17" fmla="*/ 151499 w 869958"/>
                <a:gd name="connsiteY17" fmla="*/ 18991 h 494975"/>
                <a:gd name="connsiteX18" fmla="*/ 161259 w 869958"/>
                <a:gd name="connsiteY18" fmla="*/ 16162 h 494975"/>
                <a:gd name="connsiteX19" fmla="*/ 425453 w 869958"/>
                <a:gd name="connsiteY19" fmla="*/ 14546 h 494975"/>
                <a:gd name="connsiteX20" fmla="*/ 470531 w 869958"/>
                <a:gd name="connsiteY20" fmla="*/ 33403 h 494975"/>
                <a:gd name="connsiteX21" fmla="*/ 628303 w 869958"/>
                <a:gd name="connsiteY21" fmla="*/ 38924 h 494975"/>
                <a:gd name="connsiteX22" fmla="*/ 747970 w 869958"/>
                <a:gd name="connsiteY22" fmla="*/ 22897 h 494975"/>
                <a:gd name="connsiteX23" fmla="*/ 801412 w 869958"/>
                <a:gd name="connsiteY23" fmla="*/ 13873 h 494975"/>
                <a:gd name="connsiteX24" fmla="*/ 843702 w 869958"/>
                <a:gd name="connsiteY24" fmla="*/ 16162 h 494975"/>
                <a:gd name="connsiteX25" fmla="*/ 869261 w 869958"/>
                <a:gd name="connsiteY25" fmla="*/ 25052 h 494975"/>
                <a:gd name="connsiteX26" fmla="*/ 869959 w 869958"/>
                <a:gd name="connsiteY26" fmla="*/ 28284 h 494975"/>
                <a:gd name="connsiteX27" fmla="*/ 833245 w 869958"/>
                <a:gd name="connsiteY27" fmla="*/ 37173 h 494975"/>
                <a:gd name="connsiteX28" fmla="*/ 813263 w 869958"/>
                <a:gd name="connsiteY28" fmla="*/ 37308 h 494975"/>
                <a:gd name="connsiteX29" fmla="*/ 771902 w 869958"/>
                <a:gd name="connsiteY29" fmla="*/ 52798 h 494975"/>
                <a:gd name="connsiteX30" fmla="*/ 746807 w 869958"/>
                <a:gd name="connsiteY30" fmla="*/ 36500 h 494975"/>
                <a:gd name="connsiteX31" fmla="*/ 646427 w 869958"/>
                <a:gd name="connsiteY31" fmla="*/ 50373 h 494975"/>
                <a:gd name="connsiteX32" fmla="*/ 597864 w 869958"/>
                <a:gd name="connsiteY32" fmla="*/ 51585 h 494975"/>
                <a:gd name="connsiteX33" fmla="*/ 596005 w 869958"/>
                <a:gd name="connsiteY33" fmla="*/ 193949 h 494975"/>
                <a:gd name="connsiteX34" fmla="*/ 531873 w 869958"/>
                <a:gd name="connsiteY34" fmla="*/ 195431 h 494975"/>
                <a:gd name="connsiteX35" fmla="*/ 531873 w 869958"/>
                <a:gd name="connsiteY35" fmla="*/ 314764 h 494975"/>
                <a:gd name="connsiteX36" fmla="*/ 531642 w 869958"/>
                <a:gd name="connsiteY36" fmla="*/ 469923 h 494975"/>
                <a:gd name="connsiteX37" fmla="*/ 473552 w 869958"/>
                <a:gd name="connsiteY37" fmla="*/ 491877 h 494975"/>
                <a:gd name="connsiteX38" fmla="*/ 438698 w 869958"/>
                <a:gd name="connsiteY38" fmla="*/ 494975 h 494975"/>
                <a:gd name="connsiteX39" fmla="*/ 397569 w 869958"/>
                <a:gd name="connsiteY39" fmla="*/ 486894 h 494975"/>
                <a:gd name="connsiteX40" fmla="*/ 368292 w 869958"/>
                <a:gd name="connsiteY40" fmla="*/ 483796 h 494975"/>
                <a:gd name="connsiteX41" fmla="*/ 357371 w 869958"/>
                <a:gd name="connsiteY41" fmla="*/ 465479 h 494975"/>
                <a:gd name="connsiteX42" fmla="*/ 331578 w 869958"/>
                <a:gd name="connsiteY42" fmla="*/ 453760 h 49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958" h="494975">
                  <a:moveTo>
                    <a:pt x="300443" y="474906"/>
                  </a:moveTo>
                  <a:lnTo>
                    <a:pt x="252111" y="442717"/>
                  </a:lnTo>
                  <a:lnTo>
                    <a:pt x="226552" y="411738"/>
                  </a:lnTo>
                  <a:lnTo>
                    <a:pt x="212146" y="370928"/>
                  </a:lnTo>
                  <a:lnTo>
                    <a:pt x="196113" y="340624"/>
                  </a:lnTo>
                  <a:lnTo>
                    <a:pt x="174271" y="277051"/>
                  </a:lnTo>
                  <a:lnTo>
                    <a:pt x="172877" y="228160"/>
                  </a:lnTo>
                  <a:lnTo>
                    <a:pt x="164511" y="206071"/>
                  </a:lnTo>
                  <a:lnTo>
                    <a:pt x="139184" y="189370"/>
                  </a:lnTo>
                  <a:lnTo>
                    <a:pt x="105492" y="156102"/>
                  </a:lnTo>
                  <a:lnTo>
                    <a:pt x="71335" y="108019"/>
                  </a:lnTo>
                  <a:lnTo>
                    <a:pt x="57161" y="83102"/>
                  </a:lnTo>
                  <a:lnTo>
                    <a:pt x="3950" y="44447"/>
                  </a:lnTo>
                  <a:lnTo>
                    <a:pt x="0" y="14142"/>
                  </a:lnTo>
                  <a:lnTo>
                    <a:pt x="31369" y="6734"/>
                  </a:lnTo>
                  <a:lnTo>
                    <a:pt x="70405" y="0"/>
                  </a:lnTo>
                  <a:lnTo>
                    <a:pt x="112695" y="1212"/>
                  </a:lnTo>
                  <a:lnTo>
                    <a:pt x="151499" y="18991"/>
                  </a:lnTo>
                  <a:lnTo>
                    <a:pt x="161259" y="16162"/>
                  </a:lnTo>
                  <a:lnTo>
                    <a:pt x="425453" y="14546"/>
                  </a:lnTo>
                  <a:lnTo>
                    <a:pt x="470531" y="33403"/>
                  </a:lnTo>
                  <a:lnTo>
                    <a:pt x="628303" y="38924"/>
                  </a:lnTo>
                  <a:lnTo>
                    <a:pt x="747970" y="22897"/>
                  </a:lnTo>
                  <a:lnTo>
                    <a:pt x="801412" y="13873"/>
                  </a:lnTo>
                  <a:lnTo>
                    <a:pt x="843702" y="16162"/>
                  </a:lnTo>
                  <a:lnTo>
                    <a:pt x="869261" y="25052"/>
                  </a:lnTo>
                  <a:lnTo>
                    <a:pt x="869959" y="28284"/>
                  </a:lnTo>
                  <a:lnTo>
                    <a:pt x="833245" y="37173"/>
                  </a:lnTo>
                  <a:lnTo>
                    <a:pt x="813263" y="37308"/>
                  </a:lnTo>
                  <a:lnTo>
                    <a:pt x="771902" y="52798"/>
                  </a:lnTo>
                  <a:lnTo>
                    <a:pt x="746807" y="36500"/>
                  </a:lnTo>
                  <a:lnTo>
                    <a:pt x="646427" y="50373"/>
                  </a:lnTo>
                  <a:lnTo>
                    <a:pt x="597864" y="51585"/>
                  </a:lnTo>
                  <a:lnTo>
                    <a:pt x="596005" y="193949"/>
                  </a:lnTo>
                  <a:lnTo>
                    <a:pt x="531873" y="195431"/>
                  </a:lnTo>
                  <a:lnTo>
                    <a:pt x="531873" y="314764"/>
                  </a:lnTo>
                  <a:lnTo>
                    <a:pt x="531642" y="469923"/>
                  </a:lnTo>
                  <a:lnTo>
                    <a:pt x="473552" y="491877"/>
                  </a:lnTo>
                  <a:lnTo>
                    <a:pt x="438698" y="494975"/>
                  </a:lnTo>
                  <a:lnTo>
                    <a:pt x="397569" y="486894"/>
                  </a:lnTo>
                  <a:lnTo>
                    <a:pt x="368292" y="483796"/>
                  </a:lnTo>
                  <a:lnTo>
                    <a:pt x="357371" y="465479"/>
                  </a:lnTo>
                  <a:lnTo>
                    <a:pt x="331578" y="45376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19" name="Figura a mano libera: forma 118">
              <a:extLst>
                <a:ext uri="{FF2B5EF4-FFF2-40B4-BE49-F238E27FC236}">
                  <a16:creationId xmlns:a16="http://schemas.microsoft.com/office/drawing/2014/main" id="{D5113142-AFBF-4244-A420-F1F84F17C75A}"/>
                </a:ext>
              </a:extLst>
            </p:cNvPr>
            <p:cNvSpPr/>
            <p:nvPr/>
          </p:nvSpPr>
          <p:spPr>
            <a:xfrm>
              <a:off x="21729663" y="7404571"/>
              <a:ext cx="201225" cy="92529"/>
            </a:xfrm>
            <a:custGeom>
              <a:avLst/>
              <a:gdLst>
                <a:gd name="connsiteX0" fmla="*/ 114090 w 201225"/>
                <a:gd name="connsiteY0" fmla="*/ 39059 h 92529"/>
                <a:gd name="connsiteX1" fmla="*/ 167532 w 201225"/>
                <a:gd name="connsiteY1" fmla="*/ 64111 h 92529"/>
                <a:gd name="connsiteX2" fmla="*/ 201225 w 201225"/>
                <a:gd name="connsiteY2" fmla="*/ 82697 h 92529"/>
                <a:gd name="connsiteX3" fmla="*/ 176595 w 201225"/>
                <a:gd name="connsiteY3" fmla="*/ 92530 h 92529"/>
                <a:gd name="connsiteX4" fmla="*/ 140578 w 201225"/>
                <a:gd name="connsiteY4" fmla="*/ 81486 h 92529"/>
                <a:gd name="connsiteX5" fmla="*/ 94106 w 201225"/>
                <a:gd name="connsiteY5" fmla="*/ 63303 h 92529"/>
                <a:gd name="connsiteX6" fmla="*/ 52049 w 201225"/>
                <a:gd name="connsiteY6" fmla="*/ 41887 h 92529"/>
                <a:gd name="connsiteX7" fmla="*/ 9062 w 201225"/>
                <a:gd name="connsiteY7" fmla="*/ 13604 h 92529"/>
                <a:gd name="connsiteX8" fmla="*/ 0 w 201225"/>
                <a:gd name="connsiteY8" fmla="*/ 0 h 92529"/>
                <a:gd name="connsiteX9" fmla="*/ 27884 w 201225"/>
                <a:gd name="connsiteY9" fmla="*/ 673 h 92529"/>
                <a:gd name="connsiteX10" fmla="*/ 64597 w 201225"/>
                <a:gd name="connsiteY10" fmla="*/ 14277 h 92529"/>
                <a:gd name="connsiteX11" fmla="*/ 93177 w 201225"/>
                <a:gd name="connsiteY11" fmla="*/ 27880 h 9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1225" h="92529">
                  <a:moveTo>
                    <a:pt x="114090" y="39059"/>
                  </a:moveTo>
                  <a:lnTo>
                    <a:pt x="167532" y="64111"/>
                  </a:lnTo>
                  <a:lnTo>
                    <a:pt x="201225" y="82697"/>
                  </a:lnTo>
                  <a:lnTo>
                    <a:pt x="176595" y="92530"/>
                  </a:lnTo>
                  <a:lnTo>
                    <a:pt x="140578" y="81486"/>
                  </a:lnTo>
                  <a:lnTo>
                    <a:pt x="94106" y="63303"/>
                  </a:lnTo>
                  <a:lnTo>
                    <a:pt x="52049" y="41887"/>
                  </a:lnTo>
                  <a:lnTo>
                    <a:pt x="9062" y="13604"/>
                  </a:lnTo>
                  <a:lnTo>
                    <a:pt x="0" y="0"/>
                  </a:lnTo>
                  <a:lnTo>
                    <a:pt x="27884" y="673"/>
                  </a:lnTo>
                  <a:lnTo>
                    <a:pt x="64597" y="14277"/>
                  </a:lnTo>
                  <a:lnTo>
                    <a:pt x="93177" y="2788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0" name="Figura a mano libera: forma 119">
              <a:extLst>
                <a:ext uri="{FF2B5EF4-FFF2-40B4-BE49-F238E27FC236}">
                  <a16:creationId xmlns:a16="http://schemas.microsoft.com/office/drawing/2014/main" id="{BFE330D6-08BD-4339-A5DB-6A02D65C59BE}"/>
                </a:ext>
              </a:extLst>
            </p:cNvPr>
            <p:cNvSpPr/>
            <p:nvPr/>
          </p:nvSpPr>
          <p:spPr>
            <a:xfrm>
              <a:off x="11062222" y="5727716"/>
              <a:ext cx="1016810" cy="466017"/>
            </a:xfrm>
            <a:custGeom>
              <a:avLst/>
              <a:gdLst>
                <a:gd name="connsiteX0" fmla="*/ 121060 w 1016810"/>
                <a:gd name="connsiteY0" fmla="*/ 455243 h 466017"/>
                <a:gd name="connsiteX1" fmla="*/ 122686 w 1016810"/>
                <a:gd name="connsiteY1" fmla="*/ 428978 h 466017"/>
                <a:gd name="connsiteX2" fmla="*/ 47402 w 1016810"/>
                <a:gd name="connsiteY2" fmla="*/ 420224 h 466017"/>
                <a:gd name="connsiteX3" fmla="*/ 45543 w 1016810"/>
                <a:gd name="connsiteY3" fmla="*/ 401637 h 466017"/>
                <a:gd name="connsiteX4" fmla="*/ 8830 w 1016810"/>
                <a:gd name="connsiteY4" fmla="*/ 376451 h 466017"/>
                <a:gd name="connsiteX5" fmla="*/ 0 w 1016810"/>
                <a:gd name="connsiteY5" fmla="*/ 358807 h 466017"/>
                <a:gd name="connsiteX6" fmla="*/ 5112 w 1016810"/>
                <a:gd name="connsiteY6" fmla="*/ 339950 h 466017"/>
                <a:gd name="connsiteX7" fmla="*/ 46937 w 1016810"/>
                <a:gd name="connsiteY7" fmla="*/ 338469 h 466017"/>
                <a:gd name="connsiteX8" fmla="*/ 71103 w 1016810"/>
                <a:gd name="connsiteY8" fmla="*/ 324596 h 466017"/>
                <a:gd name="connsiteX9" fmla="*/ 159864 w 1016810"/>
                <a:gd name="connsiteY9" fmla="*/ 321229 h 466017"/>
                <a:gd name="connsiteX10" fmla="*/ 217722 w 1016810"/>
                <a:gd name="connsiteY10" fmla="*/ 315168 h 466017"/>
                <a:gd name="connsiteX11" fmla="*/ 223299 w 1016810"/>
                <a:gd name="connsiteY11" fmla="*/ 291059 h 466017"/>
                <a:gd name="connsiteX12" fmla="*/ 259083 w 1016810"/>
                <a:gd name="connsiteY12" fmla="*/ 264930 h 466017"/>
                <a:gd name="connsiteX13" fmla="*/ 258850 w 1016810"/>
                <a:gd name="connsiteY13" fmla="*/ 174016 h 466017"/>
                <a:gd name="connsiteX14" fmla="*/ 350633 w 1016810"/>
                <a:gd name="connsiteY14" fmla="*/ 156237 h 466017"/>
                <a:gd name="connsiteX15" fmla="*/ 539309 w 1016810"/>
                <a:gd name="connsiteY15" fmla="*/ 77445 h 466017"/>
                <a:gd name="connsiteX16" fmla="*/ 762608 w 1016810"/>
                <a:gd name="connsiteY16" fmla="*/ 0 h 466017"/>
                <a:gd name="connsiteX17" fmla="*/ 865544 w 1016810"/>
                <a:gd name="connsiteY17" fmla="*/ 17644 h 466017"/>
                <a:gd name="connsiteX18" fmla="*/ 902256 w 1016810"/>
                <a:gd name="connsiteY18" fmla="*/ 40002 h 466017"/>
                <a:gd name="connsiteX19" fmla="*/ 948264 w 1016810"/>
                <a:gd name="connsiteY19" fmla="*/ 24917 h 466017"/>
                <a:gd name="connsiteX20" fmla="*/ 964297 w 1016810"/>
                <a:gd name="connsiteY20" fmla="*/ 87816 h 466017"/>
                <a:gd name="connsiteX21" fmla="*/ 988695 w 1016810"/>
                <a:gd name="connsiteY21" fmla="*/ 98322 h 466017"/>
                <a:gd name="connsiteX22" fmla="*/ 989856 w 1016810"/>
                <a:gd name="connsiteY22" fmla="*/ 111117 h 466017"/>
                <a:gd name="connsiteX23" fmla="*/ 1016811 w 1016810"/>
                <a:gd name="connsiteY23" fmla="*/ 124855 h 466017"/>
                <a:gd name="connsiteX24" fmla="*/ 1002636 w 1016810"/>
                <a:gd name="connsiteY24" fmla="*/ 142095 h 466017"/>
                <a:gd name="connsiteX25" fmla="*/ 977542 w 1016810"/>
                <a:gd name="connsiteY25" fmla="*/ 222638 h 466017"/>
                <a:gd name="connsiteX26" fmla="*/ 974288 w 1016810"/>
                <a:gd name="connsiteY26" fmla="*/ 273684 h 466017"/>
                <a:gd name="connsiteX27" fmla="*/ 891103 w 1016810"/>
                <a:gd name="connsiteY27" fmla="*/ 310589 h 466017"/>
                <a:gd name="connsiteX28" fmla="*/ 862987 w 1016810"/>
                <a:gd name="connsiteY28" fmla="*/ 361770 h 466017"/>
                <a:gd name="connsiteX29" fmla="*/ 890174 w 1016810"/>
                <a:gd name="connsiteY29" fmla="*/ 376046 h 466017"/>
                <a:gd name="connsiteX30" fmla="*/ 889941 w 1016810"/>
                <a:gd name="connsiteY30" fmla="*/ 400964 h 466017"/>
                <a:gd name="connsiteX31" fmla="*/ 931766 w 1016810"/>
                <a:gd name="connsiteY31" fmla="*/ 401907 h 466017"/>
                <a:gd name="connsiteX32" fmla="*/ 925261 w 1016810"/>
                <a:gd name="connsiteY32" fmla="*/ 419955 h 466017"/>
                <a:gd name="connsiteX33" fmla="*/ 906903 w 1016810"/>
                <a:gd name="connsiteY33" fmla="*/ 422244 h 466017"/>
                <a:gd name="connsiteX34" fmla="*/ 904813 w 1016810"/>
                <a:gd name="connsiteY34" fmla="*/ 434366 h 466017"/>
                <a:gd name="connsiteX35" fmla="*/ 892497 w 1016810"/>
                <a:gd name="connsiteY35" fmla="*/ 435309 h 466017"/>
                <a:gd name="connsiteX36" fmla="*/ 848581 w 1016810"/>
                <a:gd name="connsiteY36" fmla="*/ 393152 h 466017"/>
                <a:gd name="connsiteX37" fmla="*/ 833245 w 1016810"/>
                <a:gd name="connsiteY37" fmla="*/ 391535 h 466017"/>
                <a:gd name="connsiteX38" fmla="*/ 782358 w 1016810"/>
                <a:gd name="connsiteY38" fmla="*/ 413085 h 466017"/>
                <a:gd name="connsiteX39" fmla="*/ 731936 w 1016810"/>
                <a:gd name="connsiteY39" fmla="*/ 401907 h 466017"/>
                <a:gd name="connsiteX40" fmla="*/ 696850 w 1016810"/>
                <a:gd name="connsiteY40" fmla="*/ 399617 h 466017"/>
                <a:gd name="connsiteX41" fmla="*/ 678029 w 1016810"/>
                <a:gd name="connsiteY41" fmla="*/ 405004 h 466017"/>
                <a:gd name="connsiteX42" fmla="*/ 639689 w 1016810"/>
                <a:gd name="connsiteY42" fmla="*/ 403927 h 466017"/>
                <a:gd name="connsiteX43" fmla="*/ 601349 w 1016810"/>
                <a:gd name="connsiteY43" fmla="*/ 420359 h 466017"/>
                <a:gd name="connsiteX44" fmla="*/ 568122 w 1016810"/>
                <a:gd name="connsiteY44" fmla="*/ 421301 h 466017"/>
                <a:gd name="connsiteX45" fmla="*/ 489352 w 1016810"/>
                <a:gd name="connsiteY45" fmla="*/ 401368 h 466017"/>
                <a:gd name="connsiteX46" fmla="*/ 458448 w 1016810"/>
                <a:gd name="connsiteY46" fmla="*/ 410796 h 466017"/>
                <a:gd name="connsiteX47" fmla="*/ 425220 w 1016810"/>
                <a:gd name="connsiteY47" fmla="*/ 410122 h 466017"/>
                <a:gd name="connsiteX48" fmla="*/ 400822 w 1016810"/>
                <a:gd name="connsiteY48" fmla="*/ 395576 h 466017"/>
                <a:gd name="connsiteX49" fmla="*/ 335297 w 1016810"/>
                <a:gd name="connsiteY49" fmla="*/ 381165 h 466017"/>
                <a:gd name="connsiteX50" fmla="*/ 265356 w 1016810"/>
                <a:gd name="connsiteY50" fmla="*/ 385744 h 466017"/>
                <a:gd name="connsiteX51" fmla="*/ 248394 w 1016810"/>
                <a:gd name="connsiteY51" fmla="*/ 394094 h 466017"/>
                <a:gd name="connsiteX52" fmla="*/ 239332 w 1016810"/>
                <a:gd name="connsiteY52" fmla="*/ 416318 h 466017"/>
                <a:gd name="connsiteX53" fmla="*/ 220511 w 1016810"/>
                <a:gd name="connsiteY53" fmla="*/ 431807 h 466017"/>
                <a:gd name="connsiteX54" fmla="*/ 216096 w 1016810"/>
                <a:gd name="connsiteY54" fmla="*/ 466017 h 466017"/>
                <a:gd name="connsiteX55" fmla="*/ 166370 w 1016810"/>
                <a:gd name="connsiteY55" fmla="*/ 443929 h 466017"/>
                <a:gd name="connsiteX56" fmla="*/ 142902 w 1016810"/>
                <a:gd name="connsiteY56" fmla="*/ 444063 h 466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1016810" h="466017">
                  <a:moveTo>
                    <a:pt x="121060" y="455243"/>
                  </a:moveTo>
                  <a:lnTo>
                    <a:pt x="122686" y="428978"/>
                  </a:lnTo>
                  <a:lnTo>
                    <a:pt x="47402" y="420224"/>
                  </a:lnTo>
                  <a:lnTo>
                    <a:pt x="45543" y="401637"/>
                  </a:lnTo>
                  <a:lnTo>
                    <a:pt x="8830" y="376451"/>
                  </a:lnTo>
                  <a:lnTo>
                    <a:pt x="0" y="358807"/>
                  </a:lnTo>
                  <a:lnTo>
                    <a:pt x="5112" y="339950"/>
                  </a:lnTo>
                  <a:lnTo>
                    <a:pt x="46937" y="338469"/>
                  </a:lnTo>
                  <a:lnTo>
                    <a:pt x="71103" y="324596"/>
                  </a:lnTo>
                  <a:lnTo>
                    <a:pt x="159864" y="321229"/>
                  </a:lnTo>
                  <a:lnTo>
                    <a:pt x="217722" y="315168"/>
                  </a:lnTo>
                  <a:lnTo>
                    <a:pt x="223299" y="291059"/>
                  </a:lnTo>
                  <a:lnTo>
                    <a:pt x="259083" y="264930"/>
                  </a:lnTo>
                  <a:lnTo>
                    <a:pt x="258850" y="174016"/>
                  </a:lnTo>
                  <a:lnTo>
                    <a:pt x="350633" y="156237"/>
                  </a:lnTo>
                  <a:lnTo>
                    <a:pt x="539309" y="77445"/>
                  </a:lnTo>
                  <a:lnTo>
                    <a:pt x="762608" y="0"/>
                  </a:lnTo>
                  <a:lnTo>
                    <a:pt x="865544" y="17644"/>
                  </a:lnTo>
                  <a:lnTo>
                    <a:pt x="902256" y="40002"/>
                  </a:lnTo>
                  <a:lnTo>
                    <a:pt x="948264" y="24917"/>
                  </a:lnTo>
                  <a:lnTo>
                    <a:pt x="964297" y="87816"/>
                  </a:lnTo>
                  <a:lnTo>
                    <a:pt x="988695" y="98322"/>
                  </a:lnTo>
                  <a:lnTo>
                    <a:pt x="989856" y="111117"/>
                  </a:lnTo>
                  <a:lnTo>
                    <a:pt x="1016811" y="124855"/>
                  </a:lnTo>
                  <a:lnTo>
                    <a:pt x="1002636" y="142095"/>
                  </a:lnTo>
                  <a:lnTo>
                    <a:pt x="977542" y="222638"/>
                  </a:lnTo>
                  <a:lnTo>
                    <a:pt x="974288" y="273684"/>
                  </a:lnTo>
                  <a:lnTo>
                    <a:pt x="891103" y="310589"/>
                  </a:lnTo>
                  <a:lnTo>
                    <a:pt x="862987" y="361770"/>
                  </a:lnTo>
                  <a:lnTo>
                    <a:pt x="890174" y="376046"/>
                  </a:lnTo>
                  <a:lnTo>
                    <a:pt x="889941" y="400964"/>
                  </a:lnTo>
                  <a:lnTo>
                    <a:pt x="931766" y="401907"/>
                  </a:lnTo>
                  <a:lnTo>
                    <a:pt x="925261" y="419955"/>
                  </a:lnTo>
                  <a:lnTo>
                    <a:pt x="906903" y="422244"/>
                  </a:lnTo>
                  <a:lnTo>
                    <a:pt x="904813" y="434366"/>
                  </a:lnTo>
                  <a:lnTo>
                    <a:pt x="892497" y="435309"/>
                  </a:lnTo>
                  <a:lnTo>
                    <a:pt x="848581" y="393152"/>
                  </a:lnTo>
                  <a:lnTo>
                    <a:pt x="833245" y="391535"/>
                  </a:lnTo>
                  <a:lnTo>
                    <a:pt x="782358" y="413085"/>
                  </a:lnTo>
                  <a:lnTo>
                    <a:pt x="731936" y="401907"/>
                  </a:lnTo>
                  <a:lnTo>
                    <a:pt x="696850" y="399617"/>
                  </a:lnTo>
                  <a:lnTo>
                    <a:pt x="678029" y="405004"/>
                  </a:lnTo>
                  <a:lnTo>
                    <a:pt x="639689" y="403927"/>
                  </a:lnTo>
                  <a:lnTo>
                    <a:pt x="601349" y="420359"/>
                  </a:lnTo>
                  <a:lnTo>
                    <a:pt x="568122" y="421301"/>
                  </a:lnTo>
                  <a:lnTo>
                    <a:pt x="489352" y="401368"/>
                  </a:lnTo>
                  <a:lnTo>
                    <a:pt x="458448" y="410796"/>
                  </a:lnTo>
                  <a:lnTo>
                    <a:pt x="425220" y="410122"/>
                  </a:lnTo>
                  <a:lnTo>
                    <a:pt x="400822" y="395576"/>
                  </a:lnTo>
                  <a:lnTo>
                    <a:pt x="335297" y="381165"/>
                  </a:lnTo>
                  <a:lnTo>
                    <a:pt x="265356" y="385744"/>
                  </a:lnTo>
                  <a:lnTo>
                    <a:pt x="248394" y="394094"/>
                  </a:lnTo>
                  <a:lnTo>
                    <a:pt x="239332" y="416318"/>
                  </a:lnTo>
                  <a:lnTo>
                    <a:pt x="220511" y="431807"/>
                  </a:lnTo>
                  <a:lnTo>
                    <a:pt x="216096" y="466017"/>
                  </a:lnTo>
                  <a:lnTo>
                    <a:pt x="166370" y="443929"/>
                  </a:lnTo>
                  <a:lnTo>
                    <a:pt x="142902" y="444063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1" name="Figura a mano libera: forma 120">
              <a:extLst>
                <a:ext uri="{FF2B5EF4-FFF2-40B4-BE49-F238E27FC236}">
                  <a16:creationId xmlns:a16="http://schemas.microsoft.com/office/drawing/2014/main" id="{FE0F760A-79C2-4F09-B1EB-DB94F58DFA1B}"/>
                </a:ext>
              </a:extLst>
            </p:cNvPr>
            <p:cNvSpPr/>
            <p:nvPr/>
          </p:nvSpPr>
          <p:spPr>
            <a:xfrm>
              <a:off x="11218368" y="6108881"/>
              <a:ext cx="774458" cy="366079"/>
            </a:xfrm>
            <a:custGeom>
              <a:avLst/>
              <a:gdLst>
                <a:gd name="connsiteX0" fmla="*/ 378516 w 774458"/>
                <a:gd name="connsiteY0" fmla="*/ 346146 h 366079"/>
                <a:gd name="connsiteX1" fmla="*/ 310899 w 774458"/>
                <a:gd name="connsiteY1" fmla="*/ 359614 h 366079"/>
                <a:gd name="connsiteX2" fmla="*/ 286036 w 774458"/>
                <a:gd name="connsiteY2" fmla="*/ 357729 h 366079"/>
                <a:gd name="connsiteX3" fmla="*/ 260941 w 774458"/>
                <a:gd name="connsiteY3" fmla="*/ 366079 h 366079"/>
                <a:gd name="connsiteX4" fmla="*/ 208893 w 774458"/>
                <a:gd name="connsiteY4" fmla="*/ 365271 h 366079"/>
                <a:gd name="connsiteX5" fmla="*/ 174039 w 774458"/>
                <a:gd name="connsiteY5" fmla="*/ 341701 h 366079"/>
                <a:gd name="connsiteX6" fmla="*/ 152661 w 774458"/>
                <a:gd name="connsiteY6" fmla="*/ 314494 h 366079"/>
                <a:gd name="connsiteX7" fmla="*/ 106422 w 774458"/>
                <a:gd name="connsiteY7" fmla="*/ 289712 h 366079"/>
                <a:gd name="connsiteX8" fmla="*/ 57393 w 774458"/>
                <a:gd name="connsiteY8" fmla="*/ 290116 h 366079"/>
                <a:gd name="connsiteX9" fmla="*/ 0 w 774458"/>
                <a:gd name="connsiteY9" fmla="*/ 290116 h 366079"/>
                <a:gd name="connsiteX10" fmla="*/ 3718 w 774458"/>
                <a:gd name="connsiteY10" fmla="*/ 229103 h 366079"/>
                <a:gd name="connsiteX11" fmla="*/ 2092 w 774458"/>
                <a:gd name="connsiteY11" fmla="*/ 204994 h 366079"/>
                <a:gd name="connsiteX12" fmla="*/ 14407 w 774458"/>
                <a:gd name="connsiteY12" fmla="*/ 181154 h 366079"/>
                <a:gd name="connsiteX13" fmla="*/ 34390 w 774458"/>
                <a:gd name="connsiteY13" fmla="*/ 169436 h 366079"/>
                <a:gd name="connsiteX14" fmla="*/ 65991 w 774458"/>
                <a:gd name="connsiteY14" fmla="*/ 145866 h 366079"/>
                <a:gd name="connsiteX15" fmla="*/ 59252 w 774458"/>
                <a:gd name="connsiteY15" fmla="*/ 135630 h 366079"/>
                <a:gd name="connsiteX16" fmla="*/ 72032 w 774458"/>
                <a:gd name="connsiteY16" fmla="*/ 120275 h 366079"/>
                <a:gd name="connsiteX17" fmla="*/ 57393 w 774458"/>
                <a:gd name="connsiteY17" fmla="*/ 97648 h 366079"/>
                <a:gd name="connsiteX18" fmla="*/ 59949 w 774458"/>
                <a:gd name="connsiteY18" fmla="*/ 84853 h 366079"/>
                <a:gd name="connsiteX19" fmla="*/ 64364 w 774458"/>
                <a:gd name="connsiteY19" fmla="*/ 50642 h 366079"/>
                <a:gd name="connsiteX20" fmla="*/ 83185 w 774458"/>
                <a:gd name="connsiteY20" fmla="*/ 35153 h 366079"/>
                <a:gd name="connsiteX21" fmla="*/ 92247 w 774458"/>
                <a:gd name="connsiteY21" fmla="*/ 12930 h 366079"/>
                <a:gd name="connsiteX22" fmla="*/ 109210 w 774458"/>
                <a:gd name="connsiteY22" fmla="*/ 4579 h 366079"/>
                <a:gd name="connsiteX23" fmla="*/ 179151 w 774458"/>
                <a:gd name="connsiteY23" fmla="*/ 0 h 366079"/>
                <a:gd name="connsiteX24" fmla="*/ 244676 w 774458"/>
                <a:gd name="connsiteY24" fmla="*/ 14412 h 366079"/>
                <a:gd name="connsiteX25" fmla="*/ 269074 w 774458"/>
                <a:gd name="connsiteY25" fmla="*/ 28958 h 366079"/>
                <a:gd name="connsiteX26" fmla="*/ 302301 w 774458"/>
                <a:gd name="connsiteY26" fmla="*/ 29631 h 366079"/>
                <a:gd name="connsiteX27" fmla="*/ 333206 w 774458"/>
                <a:gd name="connsiteY27" fmla="*/ 20203 h 366079"/>
                <a:gd name="connsiteX28" fmla="*/ 411976 w 774458"/>
                <a:gd name="connsiteY28" fmla="*/ 40136 h 366079"/>
                <a:gd name="connsiteX29" fmla="*/ 445203 w 774458"/>
                <a:gd name="connsiteY29" fmla="*/ 39194 h 366079"/>
                <a:gd name="connsiteX30" fmla="*/ 483542 w 774458"/>
                <a:gd name="connsiteY30" fmla="*/ 22762 h 366079"/>
                <a:gd name="connsiteX31" fmla="*/ 521882 w 774458"/>
                <a:gd name="connsiteY31" fmla="*/ 23839 h 366079"/>
                <a:gd name="connsiteX32" fmla="*/ 540704 w 774458"/>
                <a:gd name="connsiteY32" fmla="*/ 18452 h 366079"/>
                <a:gd name="connsiteX33" fmla="*/ 575790 w 774458"/>
                <a:gd name="connsiteY33" fmla="*/ 20742 h 366079"/>
                <a:gd name="connsiteX34" fmla="*/ 626212 w 774458"/>
                <a:gd name="connsiteY34" fmla="*/ 31921 h 366079"/>
                <a:gd name="connsiteX35" fmla="*/ 677099 w 774458"/>
                <a:gd name="connsiteY35" fmla="*/ 10371 h 366079"/>
                <a:gd name="connsiteX36" fmla="*/ 692434 w 774458"/>
                <a:gd name="connsiteY36" fmla="*/ 11987 h 366079"/>
                <a:gd name="connsiteX37" fmla="*/ 736351 w 774458"/>
                <a:gd name="connsiteY37" fmla="*/ 54144 h 366079"/>
                <a:gd name="connsiteX38" fmla="*/ 748667 w 774458"/>
                <a:gd name="connsiteY38" fmla="*/ 53201 h 366079"/>
                <a:gd name="connsiteX39" fmla="*/ 774458 w 774458"/>
                <a:gd name="connsiteY39" fmla="*/ 68556 h 366079"/>
                <a:gd name="connsiteX40" fmla="*/ 767255 w 774458"/>
                <a:gd name="connsiteY40" fmla="*/ 75425 h 366079"/>
                <a:gd name="connsiteX41" fmla="*/ 763769 w 774458"/>
                <a:gd name="connsiteY41" fmla="*/ 88220 h 366079"/>
                <a:gd name="connsiteX42" fmla="*/ 708932 w 774458"/>
                <a:gd name="connsiteY42" fmla="*/ 117851 h 366079"/>
                <a:gd name="connsiteX43" fmla="*/ 691738 w 774458"/>
                <a:gd name="connsiteY43" fmla="*/ 142230 h 366079"/>
                <a:gd name="connsiteX44" fmla="*/ 682443 w 774458"/>
                <a:gd name="connsiteY44" fmla="*/ 162029 h 366079"/>
                <a:gd name="connsiteX45" fmla="*/ 668734 w 774458"/>
                <a:gd name="connsiteY45" fmla="*/ 170514 h 366079"/>
                <a:gd name="connsiteX46" fmla="*/ 655490 w 774458"/>
                <a:gd name="connsiteY46" fmla="*/ 197047 h 366079"/>
                <a:gd name="connsiteX47" fmla="*/ 620636 w 774458"/>
                <a:gd name="connsiteY47" fmla="*/ 212671 h 366079"/>
                <a:gd name="connsiteX48" fmla="*/ 610644 w 774458"/>
                <a:gd name="connsiteY48" fmla="*/ 231796 h 366079"/>
                <a:gd name="connsiteX49" fmla="*/ 596005 w 774458"/>
                <a:gd name="connsiteY49" fmla="*/ 247151 h 366079"/>
                <a:gd name="connsiteX50" fmla="*/ 589964 w 774458"/>
                <a:gd name="connsiteY50" fmla="*/ 262775 h 366079"/>
                <a:gd name="connsiteX51" fmla="*/ 545118 w 774458"/>
                <a:gd name="connsiteY51" fmla="*/ 275570 h 366079"/>
                <a:gd name="connsiteX52" fmla="*/ 508638 w 774458"/>
                <a:gd name="connsiteY52" fmla="*/ 260081 h 366079"/>
                <a:gd name="connsiteX53" fmla="*/ 483775 w 774458"/>
                <a:gd name="connsiteY53" fmla="*/ 260620 h 366079"/>
                <a:gd name="connsiteX54" fmla="*/ 444971 w 774458"/>
                <a:gd name="connsiteY54" fmla="*/ 282708 h 366079"/>
                <a:gd name="connsiteX55" fmla="*/ 426150 w 774458"/>
                <a:gd name="connsiteY55" fmla="*/ 283112 h 366079"/>
                <a:gd name="connsiteX56" fmla="*/ 395246 w 774458"/>
                <a:gd name="connsiteY56" fmla="*/ 319478 h 366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774458" h="366079">
                  <a:moveTo>
                    <a:pt x="378516" y="346146"/>
                  </a:moveTo>
                  <a:lnTo>
                    <a:pt x="310899" y="359614"/>
                  </a:lnTo>
                  <a:lnTo>
                    <a:pt x="286036" y="357729"/>
                  </a:lnTo>
                  <a:lnTo>
                    <a:pt x="260941" y="366079"/>
                  </a:lnTo>
                  <a:lnTo>
                    <a:pt x="208893" y="365271"/>
                  </a:lnTo>
                  <a:lnTo>
                    <a:pt x="174039" y="341701"/>
                  </a:lnTo>
                  <a:lnTo>
                    <a:pt x="152661" y="314494"/>
                  </a:lnTo>
                  <a:lnTo>
                    <a:pt x="106422" y="289712"/>
                  </a:lnTo>
                  <a:lnTo>
                    <a:pt x="57393" y="290116"/>
                  </a:lnTo>
                  <a:lnTo>
                    <a:pt x="0" y="290116"/>
                  </a:lnTo>
                  <a:lnTo>
                    <a:pt x="3718" y="229103"/>
                  </a:lnTo>
                  <a:lnTo>
                    <a:pt x="2092" y="204994"/>
                  </a:lnTo>
                  <a:lnTo>
                    <a:pt x="14407" y="181154"/>
                  </a:lnTo>
                  <a:lnTo>
                    <a:pt x="34390" y="169436"/>
                  </a:lnTo>
                  <a:lnTo>
                    <a:pt x="65991" y="145866"/>
                  </a:lnTo>
                  <a:lnTo>
                    <a:pt x="59252" y="135630"/>
                  </a:lnTo>
                  <a:lnTo>
                    <a:pt x="72032" y="120275"/>
                  </a:lnTo>
                  <a:lnTo>
                    <a:pt x="57393" y="97648"/>
                  </a:lnTo>
                  <a:lnTo>
                    <a:pt x="59949" y="84853"/>
                  </a:lnTo>
                  <a:lnTo>
                    <a:pt x="64364" y="50642"/>
                  </a:lnTo>
                  <a:lnTo>
                    <a:pt x="83185" y="35153"/>
                  </a:lnTo>
                  <a:lnTo>
                    <a:pt x="92247" y="12930"/>
                  </a:lnTo>
                  <a:lnTo>
                    <a:pt x="109210" y="4579"/>
                  </a:lnTo>
                  <a:lnTo>
                    <a:pt x="179151" y="0"/>
                  </a:lnTo>
                  <a:lnTo>
                    <a:pt x="244676" y="14412"/>
                  </a:lnTo>
                  <a:lnTo>
                    <a:pt x="269074" y="28958"/>
                  </a:lnTo>
                  <a:lnTo>
                    <a:pt x="302301" y="29631"/>
                  </a:lnTo>
                  <a:lnTo>
                    <a:pt x="333206" y="20203"/>
                  </a:lnTo>
                  <a:lnTo>
                    <a:pt x="411976" y="40136"/>
                  </a:lnTo>
                  <a:lnTo>
                    <a:pt x="445203" y="39194"/>
                  </a:lnTo>
                  <a:lnTo>
                    <a:pt x="483542" y="22762"/>
                  </a:lnTo>
                  <a:lnTo>
                    <a:pt x="521882" y="23839"/>
                  </a:lnTo>
                  <a:lnTo>
                    <a:pt x="540704" y="18452"/>
                  </a:lnTo>
                  <a:lnTo>
                    <a:pt x="575790" y="20742"/>
                  </a:lnTo>
                  <a:lnTo>
                    <a:pt x="626212" y="31921"/>
                  </a:lnTo>
                  <a:lnTo>
                    <a:pt x="677099" y="10371"/>
                  </a:lnTo>
                  <a:lnTo>
                    <a:pt x="692434" y="11987"/>
                  </a:lnTo>
                  <a:lnTo>
                    <a:pt x="736351" y="54144"/>
                  </a:lnTo>
                  <a:lnTo>
                    <a:pt x="748667" y="53201"/>
                  </a:lnTo>
                  <a:lnTo>
                    <a:pt x="774458" y="68556"/>
                  </a:lnTo>
                  <a:lnTo>
                    <a:pt x="767255" y="75425"/>
                  </a:lnTo>
                  <a:lnTo>
                    <a:pt x="763769" y="88220"/>
                  </a:lnTo>
                  <a:lnTo>
                    <a:pt x="708932" y="117851"/>
                  </a:lnTo>
                  <a:lnTo>
                    <a:pt x="691738" y="142230"/>
                  </a:lnTo>
                  <a:lnTo>
                    <a:pt x="682443" y="162029"/>
                  </a:lnTo>
                  <a:lnTo>
                    <a:pt x="668734" y="170514"/>
                  </a:lnTo>
                  <a:lnTo>
                    <a:pt x="655490" y="197047"/>
                  </a:lnTo>
                  <a:lnTo>
                    <a:pt x="620636" y="212671"/>
                  </a:lnTo>
                  <a:lnTo>
                    <a:pt x="610644" y="231796"/>
                  </a:lnTo>
                  <a:lnTo>
                    <a:pt x="596005" y="247151"/>
                  </a:lnTo>
                  <a:lnTo>
                    <a:pt x="589964" y="262775"/>
                  </a:lnTo>
                  <a:lnTo>
                    <a:pt x="545118" y="275570"/>
                  </a:lnTo>
                  <a:lnTo>
                    <a:pt x="508638" y="260081"/>
                  </a:lnTo>
                  <a:lnTo>
                    <a:pt x="483775" y="260620"/>
                  </a:lnTo>
                  <a:lnTo>
                    <a:pt x="444971" y="282708"/>
                  </a:lnTo>
                  <a:lnTo>
                    <a:pt x="426150" y="283112"/>
                  </a:lnTo>
                  <a:lnTo>
                    <a:pt x="395246" y="31947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2" name="Figura a mano libera: forma 121">
              <a:extLst>
                <a:ext uri="{FF2B5EF4-FFF2-40B4-BE49-F238E27FC236}">
                  <a16:creationId xmlns:a16="http://schemas.microsoft.com/office/drawing/2014/main" id="{A47F5623-9DA7-44A0-94DF-2736AD58FD48}"/>
                </a:ext>
              </a:extLst>
            </p:cNvPr>
            <p:cNvSpPr/>
            <p:nvPr/>
          </p:nvSpPr>
          <p:spPr>
            <a:xfrm>
              <a:off x="5331281" y="6064300"/>
              <a:ext cx="294633" cy="165126"/>
            </a:xfrm>
            <a:custGeom>
              <a:avLst/>
              <a:gdLst>
                <a:gd name="connsiteX0" fmla="*/ 127566 w 294633"/>
                <a:gd name="connsiteY0" fmla="*/ 151388 h 165126"/>
                <a:gd name="connsiteX1" fmla="*/ 105027 w 294633"/>
                <a:gd name="connsiteY1" fmla="*/ 139266 h 165126"/>
                <a:gd name="connsiteX2" fmla="*/ 74588 w 294633"/>
                <a:gd name="connsiteY2" fmla="*/ 123777 h 165126"/>
                <a:gd name="connsiteX3" fmla="*/ 60181 w 294633"/>
                <a:gd name="connsiteY3" fmla="*/ 110847 h 165126"/>
                <a:gd name="connsiteX4" fmla="*/ 32763 w 294633"/>
                <a:gd name="connsiteY4" fmla="*/ 98860 h 165126"/>
                <a:gd name="connsiteX5" fmla="*/ 0 w 294633"/>
                <a:gd name="connsiteY5" fmla="*/ 81486 h 165126"/>
                <a:gd name="connsiteX6" fmla="*/ 7203 w 294633"/>
                <a:gd name="connsiteY6" fmla="*/ 75559 h 165126"/>
                <a:gd name="connsiteX7" fmla="*/ 18124 w 294633"/>
                <a:gd name="connsiteY7" fmla="*/ 81351 h 165126"/>
                <a:gd name="connsiteX8" fmla="*/ 23003 w 294633"/>
                <a:gd name="connsiteY8" fmla="*/ 78522 h 165126"/>
                <a:gd name="connsiteX9" fmla="*/ 43219 w 294633"/>
                <a:gd name="connsiteY9" fmla="*/ 77041 h 165126"/>
                <a:gd name="connsiteX10" fmla="*/ 51351 w 294633"/>
                <a:gd name="connsiteY10" fmla="*/ 68152 h 165126"/>
                <a:gd name="connsiteX11" fmla="*/ 60878 w 294633"/>
                <a:gd name="connsiteY11" fmla="*/ 67882 h 165126"/>
                <a:gd name="connsiteX12" fmla="*/ 59484 w 294633"/>
                <a:gd name="connsiteY12" fmla="*/ 48891 h 165126"/>
                <a:gd name="connsiteX13" fmla="*/ 74820 w 294633"/>
                <a:gd name="connsiteY13" fmla="*/ 47949 h 165126"/>
                <a:gd name="connsiteX14" fmla="*/ 88529 w 294633"/>
                <a:gd name="connsiteY14" fmla="*/ 48218 h 165126"/>
                <a:gd name="connsiteX15" fmla="*/ 102471 w 294633"/>
                <a:gd name="connsiteY15" fmla="*/ 37982 h 165126"/>
                <a:gd name="connsiteX16" fmla="*/ 121757 w 294633"/>
                <a:gd name="connsiteY16" fmla="*/ 45794 h 165126"/>
                <a:gd name="connsiteX17" fmla="*/ 128495 w 294633"/>
                <a:gd name="connsiteY17" fmla="*/ 40945 h 165126"/>
                <a:gd name="connsiteX18" fmla="*/ 140346 w 294633"/>
                <a:gd name="connsiteY18" fmla="*/ 36365 h 165126"/>
                <a:gd name="connsiteX19" fmla="*/ 163117 w 294633"/>
                <a:gd name="connsiteY19" fmla="*/ 25725 h 165126"/>
                <a:gd name="connsiteX20" fmla="*/ 164279 w 294633"/>
                <a:gd name="connsiteY20" fmla="*/ 17644 h 165126"/>
                <a:gd name="connsiteX21" fmla="*/ 170553 w 294633"/>
                <a:gd name="connsiteY21" fmla="*/ 18048 h 165126"/>
                <a:gd name="connsiteX22" fmla="*/ 178918 w 294633"/>
                <a:gd name="connsiteY22" fmla="*/ 8755 h 165126"/>
                <a:gd name="connsiteX23" fmla="*/ 185656 w 294633"/>
                <a:gd name="connsiteY23" fmla="*/ 7677 h 165126"/>
                <a:gd name="connsiteX24" fmla="*/ 196809 w 294633"/>
                <a:gd name="connsiteY24" fmla="*/ 13603 h 165126"/>
                <a:gd name="connsiteX25" fmla="*/ 209822 w 294633"/>
                <a:gd name="connsiteY25" fmla="*/ 15354 h 165126"/>
                <a:gd name="connsiteX26" fmla="*/ 224228 w 294633"/>
                <a:gd name="connsiteY26" fmla="*/ 10371 h 165126"/>
                <a:gd name="connsiteX27" fmla="*/ 240726 w 294633"/>
                <a:gd name="connsiteY27" fmla="*/ 10371 h 165126"/>
                <a:gd name="connsiteX28" fmla="*/ 263265 w 294633"/>
                <a:gd name="connsiteY28" fmla="*/ 5253 h 165126"/>
                <a:gd name="connsiteX29" fmla="*/ 272327 w 294633"/>
                <a:gd name="connsiteY29" fmla="*/ 0 h 165126"/>
                <a:gd name="connsiteX30" fmla="*/ 294633 w 294633"/>
                <a:gd name="connsiteY30" fmla="*/ 808 h 165126"/>
                <a:gd name="connsiteX31" fmla="*/ 289057 w 294633"/>
                <a:gd name="connsiteY31" fmla="*/ 4579 h 165126"/>
                <a:gd name="connsiteX32" fmla="*/ 285804 w 294633"/>
                <a:gd name="connsiteY32" fmla="*/ 13199 h 165126"/>
                <a:gd name="connsiteX33" fmla="*/ 292310 w 294633"/>
                <a:gd name="connsiteY33" fmla="*/ 27341 h 165126"/>
                <a:gd name="connsiteX34" fmla="*/ 277439 w 294633"/>
                <a:gd name="connsiteY34" fmla="*/ 40541 h 165126"/>
                <a:gd name="connsiteX35" fmla="*/ 270468 w 294633"/>
                <a:gd name="connsiteY35" fmla="*/ 56030 h 165126"/>
                <a:gd name="connsiteX36" fmla="*/ 268144 w 294633"/>
                <a:gd name="connsiteY36" fmla="*/ 73135 h 165126"/>
                <a:gd name="connsiteX37" fmla="*/ 271862 w 294633"/>
                <a:gd name="connsiteY37" fmla="*/ 82967 h 165126"/>
                <a:gd name="connsiteX38" fmla="*/ 273489 w 294633"/>
                <a:gd name="connsiteY38" fmla="*/ 100342 h 165126"/>
                <a:gd name="connsiteX39" fmla="*/ 263497 w 294633"/>
                <a:gd name="connsiteY39" fmla="*/ 104113 h 165126"/>
                <a:gd name="connsiteX40" fmla="*/ 257456 w 294633"/>
                <a:gd name="connsiteY40" fmla="*/ 120545 h 165126"/>
                <a:gd name="connsiteX41" fmla="*/ 261870 w 294633"/>
                <a:gd name="connsiteY41" fmla="*/ 130646 h 165126"/>
                <a:gd name="connsiteX42" fmla="*/ 248394 w 294633"/>
                <a:gd name="connsiteY42" fmla="*/ 140479 h 165126"/>
                <a:gd name="connsiteX43" fmla="*/ 251647 w 294633"/>
                <a:gd name="connsiteY43" fmla="*/ 150715 h 165126"/>
                <a:gd name="connsiteX44" fmla="*/ 261406 w 294633"/>
                <a:gd name="connsiteY44" fmla="*/ 157045 h 165126"/>
                <a:gd name="connsiteX45" fmla="*/ 245838 w 294633"/>
                <a:gd name="connsiteY45" fmla="*/ 165126 h 165126"/>
                <a:gd name="connsiteX46" fmla="*/ 226784 w 294633"/>
                <a:gd name="connsiteY46" fmla="*/ 162567 h 165126"/>
                <a:gd name="connsiteX47" fmla="*/ 215863 w 294633"/>
                <a:gd name="connsiteY47" fmla="*/ 154755 h 165126"/>
                <a:gd name="connsiteX48" fmla="*/ 195183 w 294633"/>
                <a:gd name="connsiteY48" fmla="*/ 151523 h 165126"/>
                <a:gd name="connsiteX49" fmla="*/ 180312 w 294633"/>
                <a:gd name="connsiteY49" fmla="*/ 156506 h 165126"/>
                <a:gd name="connsiteX50" fmla="*/ 137325 w 294633"/>
                <a:gd name="connsiteY50" fmla="*/ 146405 h 165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294633" h="165126">
                  <a:moveTo>
                    <a:pt x="127566" y="151388"/>
                  </a:moveTo>
                  <a:lnTo>
                    <a:pt x="105027" y="139266"/>
                  </a:lnTo>
                  <a:lnTo>
                    <a:pt x="74588" y="123777"/>
                  </a:lnTo>
                  <a:lnTo>
                    <a:pt x="60181" y="110847"/>
                  </a:lnTo>
                  <a:lnTo>
                    <a:pt x="32763" y="98860"/>
                  </a:lnTo>
                  <a:lnTo>
                    <a:pt x="0" y="81486"/>
                  </a:lnTo>
                  <a:lnTo>
                    <a:pt x="7203" y="75559"/>
                  </a:lnTo>
                  <a:lnTo>
                    <a:pt x="18124" y="81351"/>
                  </a:lnTo>
                  <a:lnTo>
                    <a:pt x="23003" y="78522"/>
                  </a:lnTo>
                  <a:lnTo>
                    <a:pt x="43219" y="77041"/>
                  </a:lnTo>
                  <a:lnTo>
                    <a:pt x="51351" y="68152"/>
                  </a:lnTo>
                  <a:lnTo>
                    <a:pt x="60878" y="67882"/>
                  </a:lnTo>
                  <a:lnTo>
                    <a:pt x="59484" y="48891"/>
                  </a:lnTo>
                  <a:lnTo>
                    <a:pt x="74820" y="47949"/>
                  </a:lnTo>
                  <a:lnTo>
                    <a:pt x="88529" y="48218"/>
                  </a:lnTo>
                  <a:lnTo>
                    <a:pt x="102471" y="37982"/>
                  </a:lnTo>
                  <a:lnTo>
                    <a:pt x="121757" y="45794"/>
                  </a:lnTo>
                  <a:lnTo>
                    <a:pt x="128495" y="40945"/>
                  </a:lnTo>
                  <a:lnTo>
                    <a:pt x="140346" y="36365"/>
                  </a:lnTo>
                  <a:lnTo>
                    <a:pt x="163117" y="25725"/>
                  </a:lnTo>
                  <a:lnTo>
                    <a:pt x="164279" y="17644"/>
                  </a:lnTo>
                  <a:lnTo>
                    <a:pt x="170553" y="18048"/>
                  </a:lnTo>
                  <a:lnTo>
                    <a:pt x="178918" y="8755"/>
                  </a:lnTo>
                  <a:lnTo>
                    <a:pt x="185656" y="7677"/>
                  </a:lnTo>
                  <a:lnTo>
                    <a:pt x="196809" y="13603"/>
                  </a:lnTo>
                  <a:lnTo>
                    <a:pt x="209822" y="15354"/>
                  </a:lnTo>
                  <a:lnTo>
                    <a:pt x="224228" y="10371"/>
                  </a:lnTo>
                  <a:lnTo>
                    <a:pt x="240726" y="10371"/>
                  </a:lnTo>
                  <a:lnTo>
                    <a:pt x="263265" y="5253"/>
                  </a:lnTo>
                  <a:lnTo>
                    <a:pt x="272327" y="0"/>
                  </a:lnTo>
                  <a:lnTo>
                    <a:pt x="294633" y="808"/>
                  </a:lnTo>
                  <a:lnTo>
                    <a:pt x="289057" y="4579"/>
                  </a:lnTo>
                  <a:lnTo>
                    <a:pt x="285804" y="13199"/>
                  </a:lnTo>
                  <a:lnTo>
                    <a:pt x="292310" y="27341"/>
                  </a:lnTo>
                  <a:lnTo>
                    <a:pt x="277439" y="40541"/>
                  </a:lnTo>
                  <a:lnTo>
                    <a:pt x="270468" y="56030"/>
                  </a:lnTo>
                  <a:lnTo>
                    <a:pt x="268144" y="73135"/>
                  </a:lnTo>
                  <a:lnTo>
                    <a:pt x="271862" y="82967"/>
                  </a:lnTo>
                  <a:lnTo>
                    <a:pt x="273489" y="100342"/>
                  </a:lnTo>
                  <a:lnTo>
                    <a:pt x="263497" y="104113"/>
                  </a:lnTo>
                  <a:lnTo>
                    <a:pt x="257456" y="120545"/>
                  </a:lnTo>
                  <a:lnTo>
                    <a:pt x="261870" y="130646"/>
                  </a:lnTo>
                  <a:lnTo>
                    <a:pt x="248394" y="140479"/>
                  </a:lnTo>
                  <a:lnTo>
                    <a:pt x="251647" y="150715"/>
                  </a:lnTo>
                  <a:lnTo>
                    <a:pt x="261406" y="157045"/>
                  </a:lnTo>
                  <a:lnTo>
                    <a:pt x="245838" y="165126"/>
                  </a:lnTo>
                  <a:lnTo>
                    <a:pt x="226784" y="162567"/>
                  </a:lnTo>
                  <a:lnTo>
                    <a:pt x="215863" y="154755"/>
                  </a:lnTo>
                  <a:lnTo>
                    <a:pt x="195183" y="151523"/>
                  </a:lnTo>
                  <a:lnTo>
                    <a:pt x="180312" y="156506"/>
                  </a:lnTo>
                  <a:lnTo>
                    <a:pt x="137325" y="14640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3" name="Figura a mano libera: forma 122">
              <a:extLst>
                <a:ext uri="{FF2B5EF4-FFF2-40B4-BE49-F238E27FC236}">
                  <a16:creationId xmlns:a16="http://schemas.microsoft.com/office/drawing/2014/main" id="{BE9CBEF1-665D-4A68-AB6A-6454C563E67E}"/>
                </a:ext>
              </a:extLst>
            </p:cNvPr>
            <p:cNvSpPr/>
            <p:nvPr/>
          </p:nvSpPr>
          <p:spPr>
            <a:xfrm>
              <a:off x="11259031" y="4244812"/>
              <a:ext cx="246070" cy="166203"/>
            </a:xfrm>
            <a:custGeom>
              <a:avLst/>
              <a:gdLst>
                <a:gd name="connsiteX0" fmla="*/ 179615 w 246070"/>
                <a:gd name="connsiteY0" fmla="*/ 0 h 166203"/>
                <a:gd name="connsiteX1" fmla="*/ 233755 w 246070"/>
                <a:gd name="connsiteY1" fmla="*/ 1751 h 166203"/>
                <a:gd name="connsiteX2" fmla="*/ 246070 w 246070"/>
                <a:gd name="connsiteY2" fmla="*/ 23031 h 166203"/>
                <a:gd name="connsiteX3" fmla="*/ 229805 w 246070"/>
                <a:gd name="connsiteY3" fmla="*/ 80004 h 166203"/>
                <a:gd name="connsiteX4" fmla="*/ 213308 w 246070"/>
                <a:gd name="connsiteY4" fmla="*/ 103036 h 166203"/>
                <a:gd name="connsiteX5" fmla="*/ 174039 w 246070"/>
                <a:gd name="connsiteY5" fmla="*/ 103036 h 166203"/>
                <a:gd name="connsiteX6" fmla="*/ 185191 w 246070"/>
                <a:gd name="connsiteY6" fmla="*/ 166204 h 166203"/>
                <a:gd name="connsiteX7" fmla="*/ 149176 w 246070"/>
                <a:gd name="connsiteY7" fmla="*/ 152196 h 166203"/>
                <a:gd name="connsiteX8" fmla="*/ 108048 w 246070"/>
                <a:gd name="connsiteY8" fmla="*/ 125932 h 166203"/>
                <a:gd name="connsiteX9" fmla="*/ 47634 w 246070"/>
                <a:gd name="connsiteY9" fmla="*/ 138458 h 166203"/>
                <a:gd name="connsiteX10" fmla="*/ 0 w 246070"/>
                <a:gd name="connsiteY10" fmla="*/ 133744 h 166203"/>
                <a:gd name="connsiteX11" fmla="*/ 33460 w 246070"/>
                <a:gd name="connsiteY11" fmla="*/ 117043 h 166203"/>
                <a:gd name="connsiteX12" fmla="*/ 90621 w 246070"/>
                <a:gd name="connsiteY12" fmla="*/ 26264 h 166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6070" h="166203">
                  <a:moveTo>
                    <a:pt x="179615" y="0"/>
                  </a:moveTo>
                  <a:lnTo>
                    <a:pt x="233755" y="1751"/>
                  </a:lnTo>
                  <a:lnTo>
                    <a:pt x="246070" y="23031"/>
                  </a:lnTo>
                  <a:lnTo>
                    <a:pt x="229805" y="80004"/>
                  </a:lnTo>
                  <a:lnTo>
                    <a:pt x="213308" y="103036"/>
                  </a:lnTo>
                  <a:lnTo>
                    <a:pt x="174039" y="103036"/>
                  </a:lnTo>
                  <a:lnTo>
                    <a:pt x="185191" y="166204"/>
                  </a:lnTo>
                  <a:lnTo>
                    <a:pt x="149176" y="152196"/>
                  </a:lnTo>
                  <a:lnTo>
                    <a:pt x="108048" y="125932"/>
                  </a:lnTo>
                  <a:lnTo>
                    <a:pt x="47634" y="138458"/>
                  </a:lnTo>
                  <a:lnTo>
                    <a:pt x="0" y="133744"/>
                  </a:lnTo>
                  <a:lnTo>
                    <a:pt x="33460" y="117043"/>
                  </a:lnTo>
                  <a:lnTo>
                    <a:pt x="90621" y="2626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4" name="Figura a mano libera: forma 123">
              <a:extLst>
                <a:ext uri="{FF2B5EF4-FFF2-40B4-BE49-F238E27FC236}">
                  <a16:creationId xmlns:a16="http://schemas.microsoft.com/office/drawing/2014/main" id="{6CCB4EA9-0CDA-4CA5-A28D-08AB56F5C46E}"/>
                </a:ext>
              </a:extLst>
            </p:cNvPr>
            <p:cNvSpPr/>
            <p:nvPr/>
          </p:nvSpPr>
          <p:spPr>
            <a:xfrm>
              <a:off x="11368473" y="2758271"/>
              <a:ext cx="1713426" cy="1179858"/>
            </a:xfrm>
            <a:custGeom>
              <a:avLst/>
              <a:gdLst>
                <a:gd name="connsiteX0" fmla="*/ 1509646 w 1713426"/>
                <a:gd name="connsiteY0" fmla="*/ 0 h 1179858"/>
                <a:gd name="connsiteX1" fmla="*/ 1713427 w 1713426"/>
                <a:gd name="connsiteY1" fmla="*/ 84045 h 1179858"/>
                <a:gd name="connsiteX2" fmla="*/ 1629545 w 1713426"/>
                <a:gd name="connsiteY2" fmla="*/ 114080 h 1179858"/>
                <a:gd name="connsiteX3" fmla="*/ 1700880 w 1713426"/>
                <a:gd name="connsiteY3" fmla="*/ 182905 h 1179858"/>
                <a:gd name="connsiteX4" fmla="*/ 1590043 w 1713426"/>
                <a:gd name="connsiteY4" fmla="*/ 225870 h 1179858"/>
                <a:gd name="connsiteX5" fmla="*/ 1537530 w 1713426"/>
                <a:gd name="connsiteY5" fmla="*/ 235568 h 1179858"/>
                <a:gd name="connsiteX6" fmla="*/ 1565181 w 1713426"/>
                <a:gd name="connsiteY6" fmla="*/ 160278 h 1179858"/>
                <a:gd name="connsiteX7" fmla="*/ 1481531 w 1713426"/>
                <a:gd name="connsiteY7" fmla="*/ 116504 h 1179858"/>
                <a:gd name="connsiteX8" fmla="*/ 1380454 w 1713426"/>
                <a:gd name="connsiteY8" fmla="*/ 153947 h 1179858"/>
                <a:gd name="connsiteX9" fmla="*/ 1348388 w 1713426"/>
                <a:gd name="connsiteY9" fmla="*/ 232739 h 1179858"/>
                <a:gd name="connsiteX10" fmla="*/ 1286348 w 1713426"/>
                <a:gd name="connsiteY10" fmla="*/ 279072 h 1179858"/>
                <a:gd name="connsiteX11" fmla="*/ 1216407 w 1713426"/>
                <a:gd name="connsiteY11" fmla="*/ 253885 h 1179858"/>
                <a:gd name="connsiteX12" fmla="*/ 1131364 w 1713426"/>
                <a:gd name="connsiteY12" fmla="*/ 259003 h 1179858"/>
                <a:gd name="connsiteX13" fmla="*/ 1058867 w 1713426"/>
                <a:gd name="connsiteY13" fmla="*/ 203108 h 1179858"/>
                <a:gd name="connsiteX14" fmla="*/ 1019831 w 1713426"/>
                <a:gd name="connsiteY14" fmla="*/ 231258 h 1179858"/>
                <a:gd name="connsiteX15" fmla="*/ 979399 w 1713426"/>
                <a:gd name="connsiteY15" fmla="*/ 235568 h 1179858"/>
                <a:gd name="connsiteX16" fmla="*/ 969873 w 1713426"/>
                <a:gd name="connsiteY16" fmla="*/ 303989 h 1179858"/>
                <a:gd name="connsiteX17" fmla="*/ 847186 w 1713426"/>
                <a:gd name="connsiteY17" fmla="*/ 287557 h 1179858"/>
                <a:gd name="connsiteX18" fmla="*/ 829991 w 1713426"/>
                <a:gd name="connsiteY18" fmla="*/ 344395 h 1179858"/>
                <a:gd name="connsiteX19" fmla="*/ 767486 w 1713426"/>
                <a:gd name="connsiteY19" fmla="*/ 343991 h 1179858"/>
                <a:gd name="connsiteX20" fmla="*/ 724500 w 1713426"/>
                <a:gd name="connsiteY20" fmla="*/ 414567 h 1179858"/>
                <a:gd name="connsiteX21" fmla="*/ 659439 w 1713426"/>
                <a:gd name="connsiteY21" fmla="*/ 520565 h 1179858"/>
                <a:gd name="connsiteX22" fmla="*/ 558362 w 1713426"/>
                <a:gd name="connsiteY22" fmla="*/ 648518 h 1179858"/>
                <a:gd name="connsiteX23" fmla="*/ 582063 w 1713426"/>
                <a:gd name="connsiteY23" fmla="*/ 678554 h 1179858"/>
                <a:gd name="connsiteX24" fmla="*/ 559292 w 1713426"/>
                <a:gd name="connsiteY24" fmla="*/ 712899 h 1179858"/>
                <a:gd name="connsiteX25" fmla="*/ 494695 w 1713426"/>
                <a:gd name="connsiteY25" fmla="*/ 711417 h 1179858"/>
                <a:gd name="connsiteX26" fmla="*/ 452406 w 1713426"/>
                <a:gd name="connsiteY26" fmla="*/ 791017 h 1179858"/>
                <a:gd name="connsiteX27" fmla="*/ 456356 w 1713426"/>
                <a:gd name="connsiteY27" fmla="*/ 899306 h 1179858"/>
                <a:gd name="connsiteX28" fmla="*/ 497949 w 1713426"/>
                <a:gd name="connsiteY28" fmla="*/ 939442 h 1179858"/>
                <a:gd name="connsiteX29" fmla="*/ 476339 w 1713426"/>
                <a:gd name="connsiteY29" fmla="*/ 1030087 h 1179858"/>
                <a:gd name="connsiteX30" fmla="*/ 422199 w 1713426"/>
                <a:gd name="connsiteY30" fmla="*/ 1081402 h 1179858"/>
                <a:gd name="connsiteX31" fmla="*/ 393386 w 1713426"/>
                <a:gd name="connsiteY31" fmla="*/ 1123829 h 1179858"/>
                <a:gd name="connsiteX32" fmla="*/ 349702 w 1713426"/>
                <a:gd name="connsiteY32" fmla="*/ 1078709 h 1179858"/>
                <a:gd name="connsiteX33" fmla="*/ 220974 w 1713426"/>
                <a:gd name="connsiteY33" fmla="*/ 1163158 h 1179858"/>
                <a:gd name="connsiteX34" fmla="*/ 134072 w 1713426"/>
                <a:gd name="connsiteY34" fmla="*/ 1179859 h 1179858"/>
                <a:gd name="connsiteX35" fmla="*/ 43916 w 1713426"/>
                <a:gd name="connsiteY35" fmla="*/ 1143359 h 1179858"/>
                <a:gd name="connsiteX36" fmla="*/ 20680 w 1713426"/>
                <a:gd name="connsiteY36" fmla="*/ 1064432 h 1179858"/>
                <a:gd name="connsiteX37" fmla="*/ 0 w 1713426"/>
                <a:gd name="connsiteY37" fmla="*/ 885837 h 1179858"/>
                <a:gd name="connsiteX38" fmla="*/ 59949 w 1713426"/>
                <a:gd name="connsiteY38" fmla="*/ 833578 h 1179858"/>
                <a:gd name="connsiteX39" fmla="*/ 231895 w 1713426"/>
                <a:gd name="connsiteY39" fmla="*/ 763810 h 1179858"/>
                <a:gd name="connsiteX40" fmla="*/ 360623 w 1713426"/>
                <a:gd name="connsiteY40" fmla="*/ 675052 h 1179858"/>
                <a:gd name="connsiteX41" fmla="*/ 479824 w 1713426"/>
                <a:gd name="connsiteY41" fmla="*/ 549793 h 1179858"/>
                <a:gd name="connsiteX42" fmla="*/ 636436 w 1713426"/>
                <a:gd name="connsiteY42" fmla="*/ 364463 h 1179858"/>
                <a:gd name="connsiteX43" fmla="*/ 745644 w 1713426"/>
                <a:gd name="connsiteY43" fmla="*/ 288096 h 1179858"/>
                <a:gd name="connsiteX44" fmla="*/ 924795 w 1713426"/>
                <a:gd name="connsiteY44" fmla="*/ 154890 h 1179858"/>
                <a:gd name="connsiteX45" fmla="*/ 1067697 w 1713426"/>
                <a:gd name="connsiteY45" fmla="*/ 106538 h 1179858"/>
                <a:gd name="connsiteX46" fmla="*/ 1174815 w 1713426"/>
                <a:gd name="connsiteY46" fmla="*/ 112464 h 1179858"/>
                <a:gd name="connsiteX47" fmla="*/ 1274034 w 1713426"/>
                <a:gd name="connsiteY47" fmla="*/ 18317 h 1179858"/>
                <a:gd name="connsiteX48" fmla="*/ 1392769 w 1713426"/>
                <a:gd name="connsiteY48" fmla="*/ 23436 h 1179858"/>
                <a:gd name="connsiteX49" fmla="*/ 1509646 w 1713426"/>
                <a:gd name="connsiteY49" fmla="*/ 0 h 11798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713426" h="1179858">
                  <a:moveTo>
                    <a:pt x="1509646" y="0"/>
                  </a:moveTo>
                  <a:lnTo>
                    <a:pt x="1713427" y="84045"/>
                  </a:lnTo>
                  <a:lnTo>
                    <a:pt x="1629545" y="114080"/>
                  </a:lnTo>
                  <a:lnTo>
                    <a:pt x="1700880" y="182905"/>
                  </a:lnTo>
                  <a:lnTo>
                    <a:pt x="1590043" y="225870"/>
                  </a:lnTo>
                  <a:lnTo>
                    <a:pt x="1537530" y="235568"/>
                  </a:lnTo>
                  <a:lnTo>
                    <a:pt x="1565181" y="160278"/>
                  </a:lnTo>
                  <a:lnTo>
                    <a:pt x="1481531" y="116504"/>
                  </a:lnTo>
                  <a:lnTo>
                    <a:pt x="1380454" y="153947"/>
                  </a:lnTo>
                  <a:lnTo>
                    <a:pt x="1348388" y="232739"/>
                  </a:lnTo>
                  <a:lnTo>
                    <a:pt x="1286348" y="279072"/>
                  </a:lnTo>
                  <a:lnTo>
                    <a:pt x="1216407" y="253885"/>
                  </a:lnTo>
                  <a:lnTo>
                    <a:pt x="1131364" y="259003"/>
                  </a:lnTo>
                  <a:lnTo>
                    <a:pt x="1058867" y="203108"/>
                  </a:lnTo>
                  <a:lnTo>
                    <a:pt x="1019831" y="231258"/>
                  </a:lnTo>
                  <a:lnTo>
                    <a:pt x="979399" y="235568"/>
                  </a:lnTo>
                  <a:lnTo>
                    <a:pt x="969873" y="303989"/>
                  </a:lnTo>
                  <a:lnTo>
                    <a:pt x="847186" y="287557"/>
                  </a:lnTo>
                  <a:lnTo>
                    <a:pt x="829991" y="344395"/>
                  </a:lnTo>
                  <a:lnTo>
                    <a:pt x="767486" y="343991"/>
                  </a:lnTo>
                  <a:lnTo>
                    <a:pt x="724500" y="414567"/>
                  </a:lnTo>
                  <a:lnTo>
                    <a:pt x="659439" y="520565"/>
                  </a:lnTo>
                  <a:lnTo>
                    <a:pt x="558362" y="648518"/>
                  </a:lnTo>
                  <a:lnTo>
                    <a:pt x="582063" y="678554"/>
                  </a:lnTo>
                  <a:lnTo>
                    <a:pt x="559292" y="712899"/>
                  </a:lnTo>
                  <a:lnTo>
                    <a:pt x="494695" y="711417"/>
                  </a:lnTo>
                  <a:lnTo>
                    <a:pt x="452406" y="791017"/>
                  </a:lnTo>
                  <a:lnTo>
                    <a:pt x="456356" y="899306"/>
                  </a:lnTo>
                  <a:lnTo>
                    <a:pt x="497949" y="939442"/>
                  </a:lnTo>
                  <a:lnTo>
                    <a:pt x="476339" y="1030087"/>
                  </a:lnTo>
                  <a:lnTo>
                    <a:pt x="422199" y="1081402"/>
                  </a:lnTo>
                  <a:lnTo>
                    <a:pt x="393386" y="1123829"/>
                  </a:lnTo>
                  <a:lnTo>
                    <a:pt x="349702" y="1078709"/>
                  </a:lnTo>
                  <a:lnTo>
                    <a:pt x="220974" y="1163158"/>
                  </a:lnTo>
                  <a:lnTo>
                    <a:pt x="134072" y="1179859"/>
                  </a:lnTo>
                  <a:lnTo>
                    <a:pt x="43916" y="1143359"/>
                  </a:lnTo>
                  <a:lnTo>
                    <a:pt x="20680" y="1064432"/>
                  </a:lnTo>
                  <a:lnTo>
                    <a:pt x="0" y="885837"/>
                  </a:lnTo>
                  <a:lnTo>
                    <a:pt x="59949" y="833578"/>
                  </a:lnTo>
                  <a:lnTo>
                    <a:pt x="231895" y="763810"/>
                  </a:lnTo>
                  <a:lnTo>
                    <a:pt x="360623" y="675052"/>
                  </a:lnTo>
                  <a:lnTo>
                    <a:pt x="479824" y="549793"/>
                  </a:lnTo>
                  <a:lnTo>
                    <a:pt x="636436" y="364463"/>
                  </a:lnTo>
                  <a:lnTo>
                    <a:pt x="745644" y="288096"/>
                  </a:lnTo>
                  <a:lnTo>
                    <a:pt x="924795" y="154890"/>
                  </a:lnTo>
                  <a:lnTo>
                    <a:pt x="1067697" y="106538"/>
                  </a:lnTo>
                  <a:lnTo>
                    <a:pt x="1174815" y="112464"/>
                  </a:lnTo>
                  <a:lnTo>
                    <a:pt x="1274034" y="18317"/>
                  </a:lnTo>
                  <a:lnTo>
                    <a:pt x="1392769" y="23436"/>
                  </a:lnTo>
                  <a:lnTo>
                    <a:pt x="1509646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5" name="Figura a mano libera: forma 124">
              <a:extLst>
                <a:ext uri="{FF2B5EF4-FFF2-40B4-BE49-F238E27FC236}">
                  <a16:creationId xmlns:a16="http://schemas.microsoft.com/office/drawing/2014/main" id="{1B9316F5-C3A0-4E90-8D6D-BFA057F9DF5F}"/>
                </a:ext>
              </a:extLst>
            </p:cNvPr>
            <p:cNvSpPr/>
            <p:nvPr/>
          </p:nvSpPr>
          <p:spPr>
            <a:xfrm>
              <a:off x="16260825" y="5434503"/>
              <a:ext cx="526761" cy="171995"/>
            </a:xfrm>
            <a:custGeom>
              <a:avLst/>
              <a:gdLst>
                <a:gd name="connsiteX0" fmla="*/ 523276 w 526761"/>
                <a:gd name="connsiteY0" fmla="*/ 109635 h 171995"/>
                <a:gd name="connsiteX1" fmla="*/ 518164 w 526761"/>
                <a:gd name="connsiteY1" fmla="*/ 127818 h 171995"/>
                <a:gd name="connsiteX2" fmla="*/ 526761 w 526761"/>
                <a:gd name="connsiteY2" fmla="*/ 154621 h 171995"/>
                <a:gd name="connsiteX3" fmla="*/ 519325 w 526761"/>
                <a:gd name="connsiteY3" fmla="*/ 171322 h 171995"/>
                <a:gd name="connsiteX4" fmla="*/ 465186 w 526761"/>
                <a:gd name="connsiteY4" fmla="*/ 171995 h 171995"/>
                <a:gd name="connsiteX5" fmla="*/ 386648 w 526761"/>
                <a:gd name="connsiteY5" fmla="*/ 162163 h 171995"/>
                <a:gd name="connsiteX6" fmla="*/ 336458 w 526761"/>
                <a:gd name="connsiteY6" fmla="*/ 158257 h 171995"/>
                <a:gd name="connsiteX7" fmla="*/ 298815 w 526761"/>
                <a:gd name="connsiteY7" fmla="*/ 136842 h 171995"/>
                <a:gd name="connsiteX8" fmla="*/ 209590 w 526761"/>
                <a:gd name="connsiteY8" fmla="*/ 131320 h 171995"/>
                <a:gd name="connsiteX9" fmla="*/ 124545 w 526761"/>
                <a:gd name="connsiteY9" fmla="*/ 107480 h 171995"/>
                <a:gd name="connsiteX10" fmla="*/ 63203 w 526761"/>
                <a:gd name="connsiteY10" fmla="*/ 86604 h 171995"/>
                <a:gd name="connsiteX11" fmla="*/ 0 w 526761"/>
                <a:gd name="connsiteY11" fmla="*/ 70441 h 171995"/>
                <a:gd name="connsiteX12" fmla="*/ 25328 w 526761"/>
                <a:gd name="connsiteY12" fmla="*/ 30170 h 171995"/>
                <a:gd name="connsiteX13" fmla="*/ 66687 w 526761"/>
                <a:gd name="connsiteY13" fmla="*/ 10506 h 171995"/>
                <a:gd name="connsiteX14" fmla="*/ 93642 w 526761"/>
                <a:gd name="connsiteY14" fmla="*/ 0 h 171995"/>
                <a:gd name="connsiteX15" fmla="*/ 145923 w 526761"/>
                <a:gd name="connsiteY15" fmla="*/ 13469 h 171995"/>
                <a:gd name="connsiteX16" fmla="*/ 211680 w 526761"/>
                <a:gd name="connsiteY16" fmla="*/ 41618 h 171995"/>
                <a:gd name="connsiteX17" fmla="*/ 248161 w 526761"/>
                <a:gd name="connsiteY17" fmla="*/ 47814 h 171995"/>
                <a:gd name="connsiteX18" fmla="*/ 270003 w 526761"/>
                <a:gd name="connsiteY18" fmla="*/ 68421 h 171995"/>
                <a:gd name="connsiteX19" fmla="*/ 320657 w 526761"/>
                <a:gd name="connsiteY19" fmla="*/ 76906 h 171995"/>
                <a:gd name="connsiteX20" fmla="*/ 373636 w 526761"/>
                <a:gd name="connsiteY20" fmla="*/ 95628 h 171995"/>
                <a:gd name="connsiteX21" fmla="*/ 447294 w 526761"/>
                <a:gd name="connsiteY21" fmla="*/ 105460 h 17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26761" h="171995">
                  <a:moveTo>
                    <a:pt x="523276" y="109635"/>
                  </a:moveTo>
                  <a:lnTo>
                    <a:pt x="518164" y="127818"/>
                  </a:lnTo>
                  <a:lnTo>
                    <a:pt x="526761" y="154621"/>
                  </a:lnTo>
                  <a:lnTo>
                    <a:pt x="519325" y="171322"/>
                  </a:lnTo>
                  <a:lnTo>
                    <a:pt x="465186" y="171995"/>
                  </a:lnTo>
                  <a:lnTo>
                    <a:pt x="386648" y="162163"/>
                  </a:lnTo>
                  <a:lnTo>
                    <a:pt x="336458" y="158257"/>
                  </a:lnTo>
                  <a:lnTo>
                    <a:pt x="298815" y="136842"/>
                  </a:lnTo>
                  <a:lnTo>
                    <a:pt x="209590" y="131320"/>
                  </a:lnTo>
                  <a:lnTo>
                    <a:pt x="124545" y="107480"/>
                  </a:lnTo>
                  <a:lnTo>
                    <a:pt x="63203" y="86604"/>
                  </a:lnTo>
                  <a:lnTo>
                    <a:pt x="0" y="70441"/>
                  </a:lnTo>
                  <a:lnTo>
                    <a:pt x="25328" y="30170"/>
                  </a:lnTo>
                  <a:lnTo>
                    <a:pt x="66687" y="10506"/>
                  </a:lnTo>
                  <a:lnTo>
                    <a:pt x="93642" y="0"/>
                  </a:lnTo>
                  <a:lnTo>
                    <a:pt x="145923" y="13469"/>
                  </a:lnTo>
                  <a:lnTo>
                    <a:pt x="211680" y="41618"/>
                  </a:lnTo>
                  <a:lnTo>
                    <a:pt x="248161" y="47814"/>
                  </a:lnTo>
                  <a:lnTo>
                    <a:pt x="270003" y="68421"/>
                  </a:lnTo>
                  <a:lnTo>
                    <a:pt x="320657" y="76906"/>
                  </a:lnTo>
                  <a:lnTo>
                    <a:pt x="373636" y="95628"/>
                  </a:lnTo>
                  <a:lnTo>
                    <a:pt x="447294" y="105460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6" name="Figura a mano libera: forma 125">
              <a:extLst>
                <a:ext uri="{FF2B5EF4-FFF2-40B4-BE49-F238E27FC236}">
                  <a16:creationId xmlns:a16="http://schemas.microsoft.com/office/drawing/2014/main" id="{296ACDB5-BE7C-4505-8D13-F47B3423EA1B}"/>
                </a:ext>
              </a:extLst>
            </p:cNvPr>
            <p:cNvSpPr/>
            <p:nvPr/>
          </p:nvSpPr>
          <p:spPr>
            <a:xfrm>
              <a:off x="21891387" y="8013490"/>
              <a:ext cx="782125" cy="606361"/>
            </a:xfrm>
            <a:custGeom>
              <a:avLst/>
              <a:gdLst>
                <a:gd name="connsiteX0" fmla="*/ 424058 w 782125"/>
                <a:gd name="connsiteY0" fmla="*/ 307626 h 606361"/>
                <a:gd name="connsiteX1" fmla="*/ 438929 w 782125"/>
                <a:gd name="connsiteY1" fmla="*/ 328232 h 606361"/>
                <a:gd name="connsiteX2" fmla="*/ 485169 w 782125"/>
                <a:gd name="connsiteY2" fmla="*/ 308029 h 606361"/>
                <a:gd name="connsiteX3" fmla="*/ 503990 w 782125"/>
                <a:gd name="connsiteY3" fmla="*/ 329175 h 606361"/>
                <a:gd name="connsiteX4" fmla="*/ 503990 w 782125"/>
                <a:gd name="connsiteY4" fmla="*/ 350321 h 606361"/>
                <a:gd name="connsiteX5" fmla="*/ 479825 w 782125"/>
                <a:gd name="connsiteY5" fmla="*/ 373757 h 606361"/>
                <a:gd name="connsiteX6" fmla="*/ 437303 w 782125"/>
                <a:gd name="connsiteY6" fmla="*/ 411470 h 606361"/>
                <a:gd name="connsiteX7" fmla="*/ 404075 w 782125"/>
                <a:gd name="connsiteY7" fmla="*/ 432211 h 606361"/>
                <a:gd name="connsiteX8" fmla="*/ 428008 w 782125"/>
                <a:gd name="connsiteY8" fmla="*/ 457263 h 606361"/>
                <a:gd name="connsiteX9" fmla="*/ 377819 w 782125"/>
                <a:gd name="connsiteY9" fmla="*/ 457936 h 606361"/>
                <a:gd name="connsiteX10" fmla="*/ 322051 w 782125"/>
                <a:gd name="connsiteY10" fmla="*/ 477601 h 606361"/>
                <a:gd name="connsiteX11" fmla="*/ 304624 w 782125"/>
                <a:gd name="connsiteY11" fmla="*/ 512215 h 606361"/>
                <a:gd name="connsiteX12" fmla="*/ 267680 w 782125"/>
                <a:gd name="connsiteY12" fmla="*/ 566494 h 606361"/>
                <a:gd name="connsiteX13" fmla="*/ 216560 w 782125"/>
                <a:gd name="connsiteY13" fmla="*/ 590738 h 606361"/>
                <a:gd name="connsiteX14" fmla="*/ 184029 w 782125"/>
                <a:gd name="connsiteY14" fmla="*/ 606361 h 606361"/>
                <a:gd name="connsiteX15" fmla="*/ 124080 w 782125"/>
                <a:gd name="connsiteY15" fmla="*/ 605149 h 606361"/>
                <a:gd name="connsiteX16" fmla="*/ 81791 w 782125"/>
                <a:gd name="connsiteY16" fmla="*/ 587101 h 606361"/>
                <a:gd name="connsiteX17" fmla="*/ 10920 w 782125"/>
                <a:gd name="connsiteY17" fmla="*/ 583330 h 606361"/>
                <a:gd name="connsiteX18" fmla="*/ 0 w 782125"/>
                <a:gd name="connsiteY18" fmla="*/ 563396 h 606361"/>
                <a:gd name="connsiteX19" fmla="*/ 35087 w 782125"/>
                <a:gd name="connsiteY19" fmla="*/ 523529 h 606361"/>
                <a:gd name="connsiteX20" fmla="*/ 117109 w 782125"/>
                <a:gd name="connsiteY20" fmla="*/ 471405 h 606361"/>
                <a:gd name="connsiteX21" fmla="*/ 159166 w 782125"/>
                <a:gd name="connsiteY21" fmla="*/ 461573 h 606361"/>
                <a:gd name="connsiteX22" fmla="*/ 205871 w 782125"/>
                <a:gd name="connsiteY22" fmla="*/ 441774 h 606361"/>
                <a:gd name="connsiteX23" fmla="*/ 261638 w 782125"/>
                <a:gd name="connsiteY23" fmla="*/ 414702 h 606361"/>
                <a:gd name="connsiteX24" fmla="*/ 300675 w 782125"/>
                <a:gd name="connsiteY24" fmla="*/ 388033 h 606361"/>
                <a:gd name="connsiteX25" fmla="*/ 329720 w 782125"/>
                <a:gd name="connsiteY25" fmla="*/ 350186 h 606361"/>
                <a:gd name="connsiteX26" fmla="*/ 354350 w 782125"/>
                <a:gd name="connsiteY26" fmla="*/ 337392 h 606361"/>
                <a:gd name="connsiteX27" fmla="*/ 364109 w 782125"/>
                <a:gd name="connsiteY27" fmla="*/ 309511 h 606361"/>
                <a:gd name="connsiteX28" fmla="*/ 409884 w 782125"/>
                <a:gd name="connsiteY28" fmla="*/ 286614 h 606361"/>
                <a:gd name="connsiteX29" fmla="*/ 424058 w 782125"/>
                <a:gd name="connsiteY29" fmla="*/ 307626 h 606361"/>
                <a:gd name="connsiteX30" fmla="*/ 527691 w 782125"/>
                <a:gd name="connsiteY30" fmla="*/ 78388 h 606361"/>
                <a:gd name="connsiteX31" fmla="*/ 574860 w 782125"/>
                <a:gd name="connsiteY31" fmla="*/ 127819 h 606361"/>
                <a:gd name="connsiteX32" fmla="*/ 576254 w 782125"/>
                <a:gd name="connsiteY32" fmla="*/ 95763 h 606361"/>
                <a:gd name="connsiteX33" fmla="*/ 605764 w 782125"/>
                <a:gd name="connsiteY33" fmla="*/ 108558 h 606361"/>
                <a:gd name="connsiteX34" fmla="*/ 615523 w 782125"/>
                <a:gd name="connsiteY34" fmla="*/ 144250 h 606361"/>
                <a:gd name="connsiteX35" fmla="*/ 668037 w 782125"/>
                <a:gd name="connsiteY35" fmla="*/ 159739 h 606361"/>
                <a:gd name="connsiteX36" fmla="*/ 711953 w 782125"/>
                <a:gd name="connsiteY36" fmla="*/ 163510 h 606361"/>
                <a:gd name="connsiteX37" fmla="*/ 749130 w 782125"/>
                <a:gd name="connsiteY37" fmla="*/ 145328 h 606361"/>
                <a:gd name="connsiteX38" fmla="*/ 782125 w 782125"/>
                <a:gd name="connsiteY38" fmla="*/ 150850 h 606361"/>
                <a:gd name="connsiteX39" fmla="*/ 766325 w 782125"/>
                <a:gd name="connsiteY39" fmla="*/ 193276 h 606361"/>
                <a:gd name="connsiteX40" fmla="*/ 746575 w 782125"/>
                <a:gd name="connsiteY40" fmla="*/ 221426 h 606361"/>
                <a:gd name="connsiteX41" fmla="*/ 696849 w 782125"/>
                <a:gd name="connsiteY41" fmla="*/ 220483 h 606361"/>
                <a:gd name="connsiteX42" fmla="*/ 679422 w 782125"/>
                <a:gd name="connsiteY42" fmla="*/ 235299 h 606361"/>
                <a:gd name="connsiteX43" fmla="*/ 685464 w 782125"/>
                <a:gd name="connsiteY43" fmla="*/ 256310 h 606361"/>
                <a:gd name="connsiteX44" fmla="*/ 675936 w 782125"/>
                <a:gd name="connsiteY44" fmla="*/ 265469 h 606361"/>
                <a:gd name="connsiteX45" fmla="*/ 651306 w 782125"/>
                <a:gd name="connsiteY45" fmla="*/ 292001 h 606361"/>
                <a:gd name="connsiteX46" fmla="*/ 619009 w 782125"/>
                <a:gd name="connsiteY46" fmla="*/ 326078 h 606361"/>
                <a:gd name="connsiteX47" fmla="*/ 568586 w 782125"/>
                <a:gd name="connsiteY47" fmla="*/ 346146 h 606361"/>
                <a:gd name="connsiteX48" fmla="*/ 557433 w 782125"/>
                <a:gd name="connsiteY48" fmla="*/ 332947 h 606361"/>
                <a:gd name="connsiteX49" fmla="*/ 530247 w 782125"/>
                <a:gd name="connsiteY49" fmla="*/ 325673 h 606361"/>
                <a:gd name="connsiteX50" fmla="*/ 567889 w 782125"/>
                <a:gd name="connsiteY50" fmla="*/ 284729 h 606361"/>
                <a:gd name="connsiteX51" fmla="*/ 546513 w 782125"/>
                <a:gd name="connsiteY51" fmla="*/ 257656 h 606361"/>
                <a:gd name="connsiteX52" fmla="*/ 476339 w 782125"/>
                <a:gd name="connsiteY52" fmla="*/ 238127 h 606361"/>
                <a:gd name="connsiteX53" fmla="*/ 478198 w 782125"/>
                <a:gd name="connsiteY53" fmla="*/ 220483 h 606361"/>
                <a:gd name="connsiteX54" fmla="*/ 525367 w 782125"/>
                <a:gd name="connsiteY54" fmla="*/ 203647 h 606361"/>
                <a:gd name="connsiteX55" fmla="*/ 536289 w 782125"/>
                <a:gd name="connsiteY55" fmla="*/ 166743 h 606361"/>
                <a:gd name="connsiteX56" fmla="*/ 533268 w 782125"/>
                <a:gd name="connsiteY56" fmla="*/ 136034 h 606361"/>
                <a:gd name="connsiteX57" fmla="*/ 506778 w 782125"/>
                <a:gd name="connsiteY57" fmla="*/ 104517 h 606361"/>
                <a:gd name="connsiteX58" fmla="*/ 508638 w 782125"/>
                <a:gd name="connsiteY58" fmla="*/ 96302 h 606361"/>
                <a:gd name="connsiteX59" fmla="*/ 477501 w 782125"/>
                <a:gd name="connsiteY59" fmla="*/ 77041 h 606361"/>
                <a:gd name="connsiteX60" fmla="*/ 426149 w 782125"/>
                <a:gd name="connsiteY60" fmla="*/ 36096 h 606361"/>
                <a:gd name="connsiteX61" fmla="*/ 398963 w 782125"/>
                <a:gd name="connsiteY61" fmla="*/ 3637 h 606361"/>
                <a:gd name="connsiteX62" fmla="*/ 423129 w 782125"/>
                <a:gd name="connsiteY62" fmla="*/ 0 h 606361"/>
                <a:gd name="connsiteX63" fmla="*/ 458680 w 782125"/>
                <a:gd name="connsiteY63" fmla="*/ 25456 h 606361"/>
                <a:gd name="connsiteX64" fmla="*/ 509334 w 782125"/>
                <a:gd name="connsiteY64" fmla="*/ 37443 h 606361"/>
                <a:gd name="connsiteX65" fmla="*/ 527691 w 782125"/>
                <a:gd name="connsiteY65" fmla="*/ 78388 h 606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782125" h="606361">
                  <a:moveTo>
                    <a:pt x="424058" y="307626"/>
                  </a:moveTo>
                  <a:lnTo>
                    <a:pt x="438929" y="328232"/>
                  </a:lnTo>
                  <a:lnTo>
                    <a:pt x="485169" y="308029"/>
                  </a:lnTo>
                  <a:lnTo>
                    <a:pt x="503990" y="329175"/>
                  </a:lnTo>
                  <a:lnTo>
                    <a:pt x="503990" y="350321"/>
                  </a:lnTo>
                  <a:lnTo>
                    <a:pt x="479825" y="373757"/>
                  </a:lnTo>
                  <a:lnTo>
                    <a:pt x="437303" y="411470"/>
                  </a:lnTo>
                  <a:lnTo>
                    <a:pt x="404075" y="432211"/>
                  </a:lnTo>
                  <a:lnTo>
                    <a:pt x="428008" y="457263"/>
                  </a:lnTo>
                  <a:lnTo>
                    <a:pt x="377819" y="457936"/>
                  </a:lnTo>
                  <a:lnTo>
                    <a:pt x="322051" y="477601"/>
                  </a:lnTo>
                  <a:lnTo>
                    <a:pt x="304624" y="512215"/>
                  </a:lnTo>
                  <a:lnTo>
                    <a:pt x="267680" y="566494"/>
                  </a:lnTo>
                  <a:lnTo>
                    <a:pt x="216560" y="590738"/>
                  </a:lnTo>
                  <a:lnTo>
                    <a:pt x="184029" y="606361"/>
                  </a:lnTo>
                  <a:lnTo>
                    <a:pt x="124080" y="605149"/>
                  </a:lnTo>
                  <a:lnTo>
                    <a:pt x="81791" y="587101"/>
                  </a:lnTo>
                  <a:lnTo>
                    <a:pt x="10920" y="583330"/>
                  </a:lnTo>
                  <a:lnTo>
                    <a:pt x="0" y="563396"/>
                  </a:lnTo>
                  <a:lnTo>
                    <a:pt x="35087" y="523529"/>
                  </a:lnTo>
                  <a:lnTo>
                    <a:pt x="117109" y="471405"/>
                  </a:lnTo>
                  <a:lnTo>
                    <a:pt x="159166" y="461573"/>
                  </a:lnTo>
                  <a:lnTo>
                    <a:pt x="205871" y="441774"/>
                  </a:lnTo>
                  <a:lnTo>
                    <a:pt x="261638" y="414702"/>
                  </a:lnTo>
                  <a:lnTo>
                    <a:pt x="300675" y="388033"/>
                  </a:lnTo>
                  <a:lnTo>
                    <a:pt x="329720" y="350186"/>
                  </a:lnTo>
                  <a:lnTo>
                    <a:pt x="354350" y="337392"/>
                  </a:lnTo>
                  <a:lnTo>
                    <a:pt x="364109" y="309511"/>
                  </a:lnTo>
                  <a:lnTo>
                    <a:pt x="409884" y="286614"/>
                  </a:lnTo>
                  <a:lnTo>
                    <a:pt x="424058" y="307626"/>
                  </a:lnTo>
                  <a:close/>
                  <a:moveTo>
                    <a:pt x="527691" y="78388"/>
                  </a:moveTo>
                  <a:lnTo>
                    <a:pt x="574860" y="127819"/>
                  </a:lnTo>
                  <a:lnTo>
                    <a:pt x="576254" y="95763"/>
                  </a:lnTo>
                  <a:lnTo>
                    <a:pt x="605764" y="108558"/>
                  </a:lnTo>
                  <a:lnTo>
                    <a:pt x="615523" y="144250"/>
                  </a:lnTo>
                  <a:lnTo>
                    <a:pt x="668037" y="159739"/>
                  </a:lnTo>
                  <a:lnTo>
                    <a:pt x="711953" y="163510"/>
                  </a:lnTo>
                  <a:lnTo>
                    <a:pt x="749130" y="145328"/>
                  </a:lnTo>
                  <a:lnTo>
                    <a:pt x="782125" y="150850"/>
                  </a:lnTo>
                  <a:lnTo>
                    <a:pt x="766325" y="193276"/>
                  </a:lnTo>
                  <a:lnTo>
                    <a:pt x="746575" y="221426"/>
                  </a:lnTo>
                  <a:lnTo>
                    <a:pt x="696849" y="220483"/>
                  </a:lnTo>
                  <a:lnTo>
                    <a:pt x="679422" y="235299"/>
                  </a:lnTo>
                  <a:lnTo>
                    <a:pt x="685464" y="256310"/>
                  </a:lnTo>
                  <a:lnTo>
                    <a:pt x="675936" y="265469"/>
                  </a:lnTo>
                  <a:lnTo>
                    <a:pt x="651306" y="292001"/>
                  </a:lnTo>
                  <a:lnTo>
                    <a:pt x="619009" y="326078"/>
                  </a:lnTo>
                  <a:lnTo>
                    <a:pt x="568586" y="346146"/>
                  </a:lnTo>
                  <a:lnTo>
                    <a:pt x="557433" y="332947"/>
                  </a:lnTo>
                  <a:lnTo>
                    <a:pt x="530247" y="325673"/>
                  </a:lnTo>
                  <a:lnTo>
                    <a:pt x="567889" y="284729"/>
                  </a:lnTo>
                  <a:lnTo>
                    <a:pt x="546513" y="257656"/>
                  </a:lnTo>
                  <a:lnTo>
                    <a:pt x="476339" y="238127"/>
                  </a:lnTo>
                  <a:lnTo>
                    <a:pt x="478198" y="220483"/>
                  </a:lnTo>
                  <a:lnTo>
                    <a:pt x="525367" y="203647"/>
                  </a:lnTo>
                  <a:lnTo>
                    <a:pt x="536289" y="166743"/>
                  </a:lnTo>
                  <a:lnTo>
                    <a:pt x="533268" y="136034"/>
                  </a:lnTo>
                  <a:lnTo>
                    <a:pt x="506778" y="104517"/>
                  </a:lnTo>
                  <a:lnTo>
                    <a:pt x="508638" y="96302"/>
                  </a:lnTo>
                  <a:lnTo>
                    <a:pt x="477501" y="77041"/>
                  </a:lnTo>
                  <a:lnTo>
                    <a:pt x="426149" y="36096"/>
                  </a:lnTo>
                  <a:lnTo>
                    <a:pt x="398963" y="3637"/>
                  </a:lnTo>
                  <a:lnTo>
                    <a:pt x="423129" y="0"/>
                  </a:lnTo>
                  <a:lnTo>
                    <a:pt x="458680" y="25456"/>
                  </a:lnTo>
                  <a:lnTo>
                    <a:pt x="509334" y="37443"/>
                  </a:lnTo>
                  <a:lnTo>
                    <a:pt x="527691" y="7838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7" name="Figura a mano libera: forma 126">
              <a:extLst>
                <a:ext uri="{FF2B5EF4-FFF2-40B4-BE49-F238E27FC236}">
                  <a16:creationId xmlns:a16="http://schemas.microsoft.com/office/drawing/2014/main" id="{CBF05FEB-863B-4AB0-8D07-822C0FBA2787}"/>
                </a:ext>
              </a:extLst>
            </p:cNvPr>
            <p:cNvSpPr/>
            <p:nvPr/>
          </p:nvSpPr>
          <p:spPr>
            <a:xfrm>
              <a:off x="14430520" y="5606498"/>
              <a:ext cx="508870" cy="393959"/>
            </a:xfrm>
            <a:custGeom>
              <a:avLst/>
              <a:gdLst>
                <a:gd name="connsiteX0" fmla="*/ 447294 w 508870"/>
                <a:gd name="connsiteY0" fmla="*/ 216846 h 393959"/>
                <a:gd name="connsiteX1" fmla="*/ 422897 w 508870"/>
                <a:gd name="connsiteY1" fmla="*/ 244323 h 393959"/>
                <a:gd name="connsiteX2" fmla="*/ 393386 w 508870"/>
                <a:gd name="connsiteY2" fmla="*/ 242167 h 393959"/>
                <a:gd name="connsiteX3" fmla="*/ 379910 w 508870"/>
                <a:gd name="connsiteY3" fmla="*/ 251730 h 393959"/>
                <a:gd name="connsiteX4" fmla="*/ 369454 w 508870"/>
                <a:gd name="connsiteY4" fmla="*/ 271933 h 393959"/>
                <a:gd name="connsiteX5" fmla="*/ 377355 w 508870"/>
                <a:gd name="connsiteY5" fmla="*/ 298601 h 393959"/>
                <a:gd name="connsiteX6" fmla="*/ 371313 w 508870"/>
                <a:gd name="connsiteY6" fmla="*/ 303450 h 393959"/>
                <a:gd name="connsiteX7" fmla="*/ 341338 w 508870"/>
                <a:gd name="connsiteY7" fmla="*/ 303316 h 393959"/>
                <a:gd name="connsiteX8" fmla="*/ 300675 w 508870"/>
                <a:gd name="connsiteY8" fmla="*/ 318131 h 393959"/>
                <a:gd name="connsiteX9" fmla="*/ 294402 w 508870"/>
                <a:gd name="connsiteY9" fmla="*/ 337391 h 393959"/>
                <a:gd name="connsiteX10" fmla="*/ 279530 w 508870"/>
                <a:gd name="connsiteY10" fmla="*/ 345742 h 393959"/>
                <a:gd name="connsiteX11" fmla="*/ 239100 w 508870"/>
                <a:gd name="connsiteY11" fmla="*/ 345473 h 393959"/>
                <a:gd name="connsiteX12" fmla="*/ 213539 w 508870"/>
                <a:gd name="connsiteY12" fmla="*/ 355439 h 393959"/>
                <a:gd name="connsiteX13" fmla="*/ 213772 w 508870"/>
                <a:gd name="connsiteY13" fmla="*/ 371332 h 393959"/>
                <a:gd name="connsiteX14" fmla="*/ 182171 w 508870"/>
                <a:gd name="connsiteY14" fmla="*/ 382242 h 393959"/>
                <a:gd name="connsiteX15" fmla="*/ 146156 w 508870"/>
                <a:gd name="connsiteY15" fmla="*/ 378606 h 393959"/>
                <a:gd name="connsiteX16" fmla="*/ 102472 w 508870"/>
                <a:gd name="connsiteY16" fmla="*/ 391805 h 393959"/>
                <a:gd name="connsiteX17" fmla="*/ 72265 w 508870"/>
                <a:gd name="connsiteY17" fmla="*/ 393960 h 393959"/>
                <a:gd name="connsiteX18" fmla="*/ 50887 w 508870"/>
                <a:gd name="connsiteY18" fmla="*/ 366484 h 393959"/>
                <a:gd name="connsiteX19" fmla="*/ 0 w 508870"/>
                <a:gd name="connsiteY19" fmla="*/ 301295 h 393959"/>
                <a:gd name="connsiteX20" fmla="*/ 195416 w 508870"/>
                <a:gd name="connsiteY20" fmla="*/ 261428 h 393959"/>
                <a:gd name="connsiteX21" fmla="*/ 238867 w 508870"/>
                <a:gd name="connsiteY21" fmla="*/ 181019 h 393959"/>
                <a:gd name="connsiteX22" fmla="*/ 208893 w 508870"/>
                <a:gd name="connsiteY22" fmla="*/ 152197 h 393959"/>
                <a:gd name="connsiteX23" fmla="*/ 210519 w 508870"/>
                <a:gd name="connsiteY23" fmla="*/ 135765 h 393959"/>
                <a:gd name="connsiteX24" fmla="*/ 229572 w 508870"/>
                <a:gd name="connsiteY24" fmla="*/ 118794 h 393959"/>
                <a:gd name="connsiteX25" fmla="*/ 229805 w 508870"/>
                <a:gd name="connsiteY25" fmla="*/ 101958 h 393959"/>
                <a:gd name="connsiteX26" fmla="*/ 259315 w 508870"/>
                <a:gd name="connsiteY26" fmla="*/ 93877 h 393959"/>
                <a:gd name="connsiteX27" fmla="*/ 247697 w 508870"/>
                <a:gd name="connsiteY27" fmla="*/ 88220 h 393959"/>
                <a:gd name="connsiteX28" fmla="*/ 253041 w 508870"/>
                <a:gd name="connsiteY28" fmla="*/ 61283 h 393959"/>
                <a:gd name="connsiteX29" fmla="*/ 286268 w 508870"/>
                <a:gd name="connsiteY29" fmla="*/ 61148 h 393959"/>
                <a:gd name="connsiteX30" fmla="*/ 315546 w 508870"/>
                <a:gd name="connsiteY30" fmla="*/ 89298 h 393959"/>
                <a:gd name="connsiteX31" fmla="*/ 352027 w 508870"/>
                <a:gd name="connsiteY31" fmla="*/ 104248 h 393959"/>
                <a:gd name="connsiteX32" fmla="*/ 399893 w 508870"/>
                <a:gd name="connsiteY32" fmla="*/ 109635 h 393959"/>
                <a:gd name="connsiteX33" fmla="*/ 438464 w 508870"/>
                <a:gd name="connsiteY33" fmla="*/ 117043 h 393959"/>
                <a:gd name="connsiteX34" fmla="*/ 467975 w 508870"/>
                <a:gd name="connsiteY34" fmla="*/ 140479 h 393959"/>
                <a:gd name="connsiteX35" fmla="*/ 485634 w 508870"/>
                <a:gd name="connsiteY35" fmla="*/ 153948 h 393959"/>
                <a:gd name="connsiteX36" fmla="*/ 508870 w 508870"/>
                <a:gd name="connsiteY36" fmla="*/ 159066 h 393959"/>
                <a:gd name="connsiteX37" fmla="*/ 508638 w 508870"/>
                <a:gd name="connsiteY37" fmla="*/ 168090 h 393959"/>
                <a:gd name="connsiteX38" fmla="*/ 484936 w 508870"/>
                <a:gd name="connsiteY38" fmla="*/ 192199 h 393959"/>
                <a:gd name="connsiteX39" fmla="*/ 474481 w 508870"/>
                <a:gd name="connsiteY39" fmla="*/ 203512 h 393959"/>
                <a:gd name="connsiteX40" fmla="*/ 447294 w 508870"/>
                <a:gd name="connsiteY40" fmla="*/ 216846 h 393959"/>
                <a:gd name="connsiteX41" fmla="*/ 286501 w 508870"/>
                <a:gd name="connsiteY41" fmla="*/ 21012 h 393959"/>
                <a:gd name="connsiteX42" fmla="*/ 277904 w 508870"/>
                <a:gd name="connsiteY42" fmla="*/ 28554 h 393959"/>
                <a:gd name="connsiteX43" fmla="*/ 265588 w 508870"/>
                <a:gd name="connsiteY43" fmla="*/ 14277 h 393959"/>
                <a:gd name="connsiteX44" fmla="*/ 284642 w 508870"/>
                <a:gd name="connsiteY44" fmla="*/ 0 h 393959"/>
                <a:gd name="connsiteX45" fmla="*/ 292775 w 508870"/>
                <a:gd name="connsiteY45" fmla="*/ 3637 h 393959"/>
                <a:gd name="connsiteX46" fmla="*/ 286501 w 508870"/>
                <a:gd name="connsiteY46" fmla="*/ 21012 h 393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8870" h="393959">
                  <a:moveTo>
                    <a:pt x="447294" y="216846"/>
                  </a:moveTo>
                  <a:lnTo>
                    <a:pt x="422897" y="244323"/>
                  </a:lnTo>
                  <a:lnTo>
                    <a:pt x="393386" y="242167"/>
                  </a:lnTo>
                  <a:lnTo>
                    <a:pt x="379910" y="251730"/>
                  </a:lnTo>
                  <a:lnTo>
                    <a:pt x="369454" y="271933"/>
                  </a:lnTo>
                  <a:lnTo>
                    <a:pt x="377355" y="298601"/>
                  </a:lnTo>
                  <a:lnTo>
                    <a:pt x="371313" y="303450"/>
                  </a:lnTo>
                  <a:lnTo>
                    <a:pt x="341338" y="303316"/>
                  </a:lnTo>
                  <a:lnTo>
                    <a:pt x="300675" y="318131"/>
                  </a:lnTo>
                  <a:lnTo>
                    <a:pt x="294402" y="337391"/>
                  </a:lnTo>
                  <a:lnTo>
                    <a:pt x="279530" y="345742"/>
                  </a:lnTo>
                  <a:lnTo>
                    <a:pt x="239100" y="345473"/>
                  </a:lnTo>
                  <a:lnTo>
                    <a:pt x="213539" y="355439"/>
                  </a:lnTo>
                  <a:lnTo>
                    <a:pt x="213772" y="371332"/>
                  </a:lnTo>
                  <a:lnTo>
                    <a:pt x="182171" y="382242"/>
                  </a:lnTo>
                  <a:lnTo>
                    <a:pt x="146156" y="378606"/>
                  </a:lnTo>
                  <a:lnTo>
                    <a:pt x="102472" y="391805"/>
                  </a:lnTo>
                  <a:lnTo>
                    <a:pt x="72265" y="393960"/>
                  </a:lnTo>
                  <a:lnTo>
                    <a:pt x="50887" y="366484"/>
                  </a:lnTo>
                  <a:lnTo>
                    <a:pt x="0" y="301295"/>
                  </a:lnTo>
                  <a:lnTo>
                    <a:pt x="195416" y="261428"/>
                  </a:lnTo>
                  <a:lnTo>
                    <a:pt x="238867" y="181019"/>
                  </a:lnTo>
                  <a:lnTo>
                    <a:pt x="208893" y="152197"/>
                  </a:lnTo>
                  <a:lnTo>
                    <a:pt x="210519" y="135765"/>
                  </a:lnTo>
                  <a:lnTo>
                    <a:pt x="229572" y="118794"/>
                  </a:lnTo>
                  <a:lnTo>
                    <a:pt x="229805" y="101958"/>
                  </a:lnTo>
                  <a:lnTo>
                    <a:pt x="259315" y="93877"/>
                  </a:lnTo>
                  <a:lnTo>
                    <a:pt x="247697" y="88220"/>
                  </a:lnTo>
                  <a:lnTo>
                    <a:pt x="253041" y="61283"/>
                  </a:lnTo>
                  <a:lnTo>
                    <a:pt x="286268" y="61148"/>
                  </a:lnTo>
                  <a:lnTo>
                    <a:pt x="315546" y="89298"/>
                  </a:lnTo>
                  <a:lnTo>
                    <a:pt x="352027" y="104248"/>
                  </a:lnTo>
                  <a:lnTo>
                    <a:pt x="399893" y="109635"/>
                  </a:lnTo>
                  <a:lnTo>
                    <a:pt x="438464" y="117043"/>
                  </a:lnTo>
                  <a:lnTo>
                    <a:pt x="467975" y="140479"/>
                  </a:lnTo>
                  <a:lnTo>
                    <a:pt x="485634" y="153948"/>
                  </a:lnTo>
                  <a:lnTo>
                    <a:pt x="508870" y="159066"/>
                  </a:lnTo>
                  <a:lnTo>
                    <a:pt x="508638" y="168090"/>
                  </a:lnTo>
                  <a:lnTo>
                    <a:pt x="484936" y="192199"/>
                  </a:lnTo>
                  <a:lnTo>
                    <a:pt x="474481" y="203512"/>
                  </a:lnTo>
                  <a:lnTo>
                    <a:pt x="447294" y="216846"/>
                  </a:lnTo>
                  <a:close/>
                  <a:moveTo>
                    <a:pt x="286501" y="21012"/>
                  </a:moveTo>
                  <a:lnTo>
                    <a:pt x="277904" y="28554"/>
                  </a:lnTo>
                  <a:lnTo>
                    <a:pt x="265588" y="14277"/>
                  </a:lnTo>
                  <a:lnTo>
                    <a:pt x="284642" y="0"/>
                  </a:lnTo>
                  <a:lnTo>
                    <a:pt x="292775" y="3637"/>
                  </a:lnTo>
                  <a:lnTo>
                    <a:pt x="286501" y="2101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8" name="Figura a mano libera: forma 127">
              <a:extLst>
                <a:ext uri="{FF2B5EF4-FFF2-40B4-BE49-F238E27FC236}">
                  <a16:creationId xmlns:a16="http://schemas.microsoft.com/office/drawing/2014/main" id="{FC9E5D65-4335-4CFB-B0E8-E90ADA618F29}"/>
                </a:ext>
              </a:extLst>
            </p:cNvPr>
            <p:cNvSpPr/>
            <p:nvPr/>
          </p:nvSpPr>
          <p:spPr>
            <a:xfrm>
              <a:off x="5637764" y="6271987"/>
              <a:ext cx="372938" cy="90644"/>
            </a:xfrm>
            <a:custGeom>
              <a:avLst/>
              <a:gdLst>
                <a:gd name="connsiteX0" fmla="*/ 331114 w 372938"/>
                <a:gd name="connsiteY0" fmla="*/ 90510 h 90644"/>
                <a:gd name="connsiteX1" fmla="*/ 309504 w 372938"/>
                <a:gd name="connsiteY1" fmla="*/ 79600 h 90644"/>
                <a:gd name="connsiteX2" fmla="*/ 295563 w 372938"/>
                <a:gd name="connsiteY2" fmla="*/ 59128 h 90644"/>
                <a:gd name="connsiteX3" fmla="*/ 311596 w 372938"/>
                <a:gd name="connsiteY3" fmla="*/ 49026 h 90644"/>
                <a:gd name="connsiteX4" fmla="*/ 295098 w 372938"/>
                <a:gd name="connsiteY4" fmla="*/ 46467 h 90644"/>
                <a:gd name="connsiteX5" fmla="*/ 283015 w 372938"/>
                <a:gd name="connsiteY5" fmla="*/ 33941 h 90644"/>
                <a:gd name="connsiteX6" fmla="*/ 250485 w 372938"/>
                <a:gd name="connsiteY6" fmla="*/ 23436 h 90644"/>
                <a:gd name="connsiteX7" fmla="*/ 221904 w 372938"/>
                <a:gd name="connsiteY7" fmla="*/ 25860 h 90644"/>
                <a:gd name="connsiteX8" fmla="*/ 208892 w 372938"/>
                <a:gd name="connsiteY8" fmla="*/ 39060 h 90644"/>
                <a:gd name="connsiteX9" fmla="*/ 182403 w 372938"/>
                <a:gd name="connsiteY9" fmla="*/ 48487 h 90644"/>
                <a:gd name="connsiteX10" fmla="*/ 168229 w 372938"/>
                <a:gd name="connsiteY10" fmla="*/ 49834 h 90644"/>
                <a:gd name="connsiteX11" fmla="*/ 161955 w 372938"/>
                <a:gd name="connsiteY11" fmla="*/ 57781 h 90644"/>
                <a:gd name="connsiteX12" fmla="*/ 192859 w 372938"/>
                <a:gd name="connsiteY12" fmla="*/ 78253 h 90644"/>
                <a:gd name="connsiteX13" fmla="*/ 175200 w 372938"/>
                <a:gd name="connsiteY13" fmla="*/ 83102 h 90644"/>
                <a:gd name="connsiteX14" fmla="*/ 165673 w 372938"/>
                <a:gd name="connsiteY14" fmla="*/ 88759 h 90644"/>
                <a:gd name="connsiteX15" fmla="*/ 135466 w 372938"/>
                <a:gd name="connsiteY15" fmla="*/ 90645 h 90644"/>
                <a:gd name="connsiteX16" fmla="*/ 124080 w 372938"/>
                <a:gd name="connsiteY16" fmla="*/ 68017 h 90644"/>
                <a:gd name="connsiteX17" fmla="*/ 115715 w 372938"/>
                <a:gd name="connsiteY17" fmla="*/ 74482 h 90644"/>
                <a:gd name="connsiteX18" fmla="*/ 94106 w 372938"/>
                <a:gd name="connsiteY18" fmla="*/ 72327 h 90644"/>
                <a:gd name="connsiteX19" fmla="*/ 81094 w 372938"/>
                <a:gd name="connsiteY19" fmla="*/ 56973 h 90644"/>
                <a:gd name="connsiteX20" fmla="*/ 54372 w 372938"/>
                <a:gd name="connsiteY20" fmla="*/ 54549 h 90644"/>
                <a:gd name="connsiteX21" fmla="*/ 37410 w 372938"/>
                <a:gd name="connsiteY21" fmla="*/ 50104 h 90644"/>
                <a:gd name="connsiteX22" fmla="*/ 9527 w 372938"/>
                <a:gd name="connsiteY22" fmla="*/ 50104 h 90644"/>
                <a:gd name="connsiteX23" fmla="*/ 7435 w 372938"/>
                <a:gd name="connsiteY23" fmla="*/ 58320 h 90644"/>
                <a:gd name="connsiteX24" fmla="*/ 0 w 372938"/>
                <a:gd name="connsiteY24" fmla="*/ 52663 h 90644"/>
                <a:gd name="connsiteX25" fmla="*/ 3485 w 372938"/>
                <a:gd name="connsiteY25" fmla="*/ 45120 h 90644"/>
                <a:gd name="connsiteX26" fmla="*/ 8829 w 372938"/>
                <a:gd name="connsiteY26" fmla="*/ 37443 h 90644"/>
                <a:gd name="connsiteX27" fmla="*/ 6273 w 372938"/>
                <a:gd name="connsiteY27" fmla="*/ 30574 h 90644"/>
                <a:gd name="connsiteX28" fmla="*/ 16033 w 372938"/>
                <a:gd name="connsiteY28" fmla="*/ 25995 h 90644"/>
                <a:gd name="connsiteX29" fmla="*/ 2556 w 372938"/>
                <a:gd name="connsiteY29" fmla="*/ 20338 h 90644"/>
                <a:gd name="connsiteX30" fmla="*/ 2091 w 372938"/>
                <a:gd name="connsiteY30" fmla="*/ 5118 h 90644"/>
                <a:gd name="connsiteX31" fmla="*/ 27418 w 372938"/>
                <a:gd name="connsiteY31" fmla="*/ 1751 h 90644"/>
                <a:gd name="connsiteX32" fmla="*/ 50654 w 372938"/>
                <a:gd name="connsiteY32" fmla="*/ 15355 h 90644"/>
                <a:gd name="connsiteX33" fmla="*/ 49260 w 372938"/>
                <a:gd name="connsiteY33" fmla="*/ 23436 h 90644"/>
                <a:gd name="connsiteX34" fmla="*/ 75285 w 372938"/>
                <a:gd name="connsiteY34" fmla="*/ 25052 h 90644"/>
                <a:gd name="connsiteX35" fmla="*/ 81558 w 372938"/>
                <a:gd name="connsiteY35" fmla="*/ 21954 h 90644"/>
                <a:gd name="connsiteX36" fmla="*/ 99450 w 372938"/>
                <a:gd name="connsiteY36" fmla="*/ 31382 h 90644"/>
                <a:gd name="connsiteX37" fmla="*/ 131516 w 372938"/>
                <a:gd name="connsiteY37" fmla="*/ 28554 h 90644"/>
                <a:gd name="connsiteX38" fmla="*/ 159167 w 372938"/>
                <a:gd name="connsiteY38" fmla="*/ 18991 h 90644"/>
                <a:gd name="connsiteX39" fmla="*/ 198668 w 372938"/>
                <a:gd name="connsiteY39" fmla="*/ 11314 h 90644"/>
                <a:gd name="connsiteX40" fmla="*/ 220975 w 372938"/>
                <a:gd name="connsiteY40" fmla="*/ 0 h 90644"/>
                <a:gd name="connsiteX41" fmla="*/ 256991 w 372938"/>
                <a:gd name="connsiteY41" fmla="*/ 2155 h 90644"/>
                <a:gd name="connsiteX42" fmla="*/ 254435 w 372938"/>
                <a:gd name="connsiteY42" fmla="*/ 5926 h 90644"/>
                <a:gd name="connsiteX43" fmla="*/ 290915 w 372938"/>
                <a:gd name="connsiteY43" fmla="*/ 7273 h 90644"/>
                <a:gd name="connsiteX44" fmla="*/ 319960 w 372938"/>
                <a:gd name="connsiteY44" fmla="*/ 13873 h 90644"/>
                <a:gd name="connsiteX45" fmla="*/ 341105 w 372938"/>
                <a:gd name="connsiteY45" fmla="*/ 25186 h 90644"/>
                <a:gd name="connsiteX46" fmla="*/ 365735 w 372938"/>
                <a:gd name="connsiteY46" fmla="*/ 35692 h 90644"/>
                <a:gd name="connsiteX47" fmla="*/ 357835 w 372938"/>
                <a:gd name="connsiteY47" fmla="*/ 41349 h 90644"/>
                <a:gd name="connsiteX48" fmla="*/ 372938 w 372938"/>
                <a:gd name="connsiteY48" fmla="*/ 63572 h 90644"/>
                <a:gd name="connsiteX49" fmla="*/ 360623 w 372938"/>
                <a:gd name="connsiteY49" fmla="*/ 74886 h 90644"/>
                <a:gd name="connsiteX50" fmla="*/ 339478 w 372938"/>
                <a:gd name="connsiteY50" fmla="*/ 72192 h 9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372938" h="90644">
                  <a:moveTo>
                    <a:pt x="331114" y="90510"/>
                  </a:moveTo>
                  <a:lnTo>
                    <a:pt x="309504" y="79600"/>
                  </a:lnTo>
                  <a:lnTo>
                    <a:pt x="295563" y="59128"/>
                  </a:lnTo>
                  <a:lnTo>
                    <a:pt x="311596" y="49026"/>
                  </a:lnTo>
                  <a:lnTo>
                    <a:pt x="295098" y="46467"/>
                  </a:lnTo>
                  <a:lnTo>
                    <a:pt x="283015" y="33941"/>
                  </a:lnTo>
                  <a:lnTo>
                    <a:pt x="250485" y="23436"/>
                  </a:lnTo>
                  <a:lnTo>
                    <a:pt x="221904" y="25860"/>
                  </a:lnTo>
                  <a:lnTo>
                    <a:pt x="208892" y="39060"/>
                  </a:lnTo>
                  <a:lnTo>
                    <a:pt x="182403" y="48487"/>
                  </a:lnTo>
                  <a:lnTo>
                    <a:pt x="168229" y="49834"/>
                  </a:lnTo>
                  <a:lnTo>
                    <a:pt x="161955" y="57781"/>
                  </a:lnTo>
                  <a:lnTo>
                    <a:pt x="192859" y="78253"/>
                  </a:lnTo>
                  <a:lnTo>
                    <a:pt x="175200" y="83102"/>
                  </a:lnTo>
                  <a:lnTo>
                    <a:pt x="165673" y="88759"/>
                  </a:lnTo>
                  <a:lnTo>
                    <a:pt x="135466" y="90645"/>
                  </a:lnTo>
                  <a:lnTo>
                    <a:pt x="124080" y="68017"/>
                  </a:lnTo>
                  <a:lnTo>
                    <a:pt x="115715" y="74482"/>
                  </a:lnTo>
                  <a:lnTo>
                    <a:pt x="94106" y="72327"/>
                  </a:lnTo>
                  <a:lnTo>
                    <a:pt x="81094" y="56973"/>
                  </a:lnTo>
                  <a:lnTo>
                    <a:pt x="54372" y="54549"/>
                  </a:lnTo>
                  <a:lnTo>
                    <a:pt x="37410" y="50104"/>
                  </a:lnTo>
                  <a:lnTo>
                    <a:pt x="9527" y="50104"/>
                  </a:lnTo>
                  <a:lnTo>
                    <a:pt x="7435" y="58320"/>
                  </a:lnTo>
                  <a:lnTo>
                    <a:pt x="0" y="52663"/>
                  </a:lnTo>
                  <a:lnTo>
                    <a:pt x="3485" y="45120"/>
                  </a:lnTo>
                  <a:lnTo>
                    <a:pt x="8829" y="37443"/>
                  </a:lnTo>
                  <a:lnTo>
                    <a:pt x="6273" y="30574"/>
                  </a:lnTo>
                  <a:lnTo>
                    <a:pt x="16033" y="25995"/>
                  </a:lnTo>
                  <a:lnTo>
                    <a:pt x="2556" y="20338"/>
                  </a:lnTo>
                  <a:lnTo>
                    <a:pt x="2091" y="5118"/>
                  </a:lnTo>
                  <a:lnTo>
                    <a:pt x="27418" y="1751"/>
                  </a:lnTo>
                  <a:lnTo>
                    <a:pt x="50654" y="15355"/>
                  </a:lnTo>
                  <a:lnTo>
                    <a:pt x="49260" y="23436"/>
                  </a:lnTo>
                  <a:lnTo>
                    <a:pt x="75285" y="25052"/>
                  </a:lnTo>
                  <a:lnTo>
                    <a:pt x="81558" y="21954"/>
                  </a:lnTo>
                  <a:lnTo>
                    <a:pt x="99450" y="31382"/>
                  </a:lnTo>
                  <a:lnTo>
                    <a:pt x="131516" y="28554"/>
                  </a:lnTo>
                  <a:lnTo>
                    <a:pt x="159167" y="18991"/>
                  </a:lnTo>
                  <a:lnTo>
                    <a:pt x="198668" y="11314"/>
                  </a:lnTo>
                  <a:lnTo>
                    <a:pt x="220975" y="0"/>
                  </a:lnTo>
                  <a:lnTo>
                    <a:pt x="256991" y="2155"/>
                  </a:lnTo>
                  <a:lnTo>
                    <a:pt x="254435" y="5926"/>
                  </a:lnTo>
                  <a:lnTo>
                    <a:pt x="290915" y="7273"/>
                  </a:lnTo>
                  <a:lnTo>
                    <a:pt x="319960" y="13873"/>
                  </a:lnTo>
                  <a:lnTo>
                    <a:pt x="341105" y="25186"/>
                  </a:lnTo>
                  <a:lnTo>
                    <a:pt x="365735" y="35692"/>
                  </a:lnTo>
                  <a:lnTo>
                    <a:pt x="357835" y="41349"/>
                  </a:lnTo>
                  <a:lnTo>
                    <a:pt x="372938" y="63572"/>
                  </a:lnTo>
                  <a:lnTo>
                    <a:pt x="360623" y="74886"/>
                  </a:lnTo>
                  <a:lnTo>
                    <a:pt x="339478" y="7219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29" name="Figura a mano libera: forma 128">
              <a:extLst>
                <a:ext uri="{FF2B5EF4-FFF2-40B4-BE49-F238E27FC236}">
                  <a16:creationId xmlns:a16="http://schemas.microsoft.com/office/drawing/2014/main" id="{2CD644AB-D6FD-47A7-A7EB-1E5E19E8F4B8}"/>
                </a:ext>
              </a:extLst>
            </p:cNvPr>
            <p:cNvSpPr/>
            <p:nvPr/>
          </p:nvSpPr>
          <p:spPr>
            <a:xfrm>
              <a:off x="5739074" y="6636316"/>
              <a:ext cx="830456" cy="698352"/>
            </a:xfrm>
            <a:custGeom>
              <a:avLst/>
              <a:gdLst>
                <a:gd name="connsiteX0" fmla="*/ 770043 w 830456"/>
                <a:gd name="connsiteY0" fmla="*/ 668048 h 698352"/>
                <a:gd name="connsiteX1" fmla="*/ 752616 w 830456"/>
                <a:gd name="connsiteY1" fmla="*/ 688386 h 698352"/>
                <a:gd name="connsiteX2" fmla="*/ 719156 w 830456"/>
                <a:gd name="connsiteY2" fmla="*/ 698353 h 698352"/>
                <a:gd name="connsiteX3" fmla="*/ 653863 w 830456"/>
                <a:gd name="connsiteY3" fmla="*/ 675725 h 698352"/>
                <a:gd name="connsiteX4" fmla="*/ 648054 w 830456"/>
                <a:gd name="connsiteY4" fmla="*/ 659563 h 698352"/>
                <a:gd name="connsiteX5" fmla="*/ 519093 w 830456"/>
                <a:gd name="connsiteY5" fmla="*/ 620234 h 698352"/>
                <a:gd name="connsiteX6" fmla="*/ 402216 w 830456"/>
                <a:gd name="connsiteY6" fmla="*/ 577538 h 698352"/>
                <a:gd name="connsiteX7" fmla="*/ 351794 w 830456"/>
                <a:gd name="connsiteY7" fmla="*/ 553564 h 698352"/>
                <a:gd name="connsiteX8" fmla="*/ 324840 w 830456"/>
                <a:gd name="connsiteY8" fmla="*/ 521643 h 698352"/>
                <a:gd name="connsiteX9" fmla="*/ 335528 w 830456"/>
                <a:gd name="connsiteY9" fmla="*/ 510464 h 698352"/>
                <a:gd name="connsiteX10" fmla="*/ 280459 w 830456"/>
                <a:gd name="connsiteY10" fmla="*/ 459956 h 698352"/>
                <a:gd name="connsiteX11" fmla="*/ 216095 w 830456"/>
                <a:gd name="connsiteY11" fmla="*/ 389380 h 698352"/>
                <a:gd name="connsiteX12" fmla="*/ 154752 w 830456"/>
                <a:gd name="connsiteY12" fmla="*/ 313686 h 698352"/>
                <a:gd name="connsiteX13" fmla="*/ 128031 w 830456"/>
                <a:gd name="connsiteY13" fmla="*/ 296312 h 698352"/>
                <a:gd name="connsiteX14" fmla="*/ 107583 w 830456"/>
                <a:gd name="connsiteY14" fmla="*/ 268566 h 698352"/>
                <a:gd name="connsiteX15" fmla="*/ 56928 w 830456"/>
                <a:gd name="connsiteY15" fmla="*/ 243784 h 698352"/>
                <a:gd name="connsiteX16" fmla="*/ 10456 w 830456"/>
                <a:gd name="connsiteY16" fmla="*/ 228564 h 698352"/>
                <a:gd name="connsiteX17" fmla="*/ 31601 w 830456"/>
                <a:gd name="connsiteY17" fmla="*/ 211728 h 698352"/>
                <a:gd name="connsiteX18" fmla="*/ 0 w 830456"/>
                <a:gd name="connsiteY18" fmla="*/ 175766 h 698352"/>
                <a:gd name="connsiteX19" fmla="*/ 20215 w 830456"/>
                <a:gd name="connsiteY19" fmla="*/ 149503 h 698352"/>
                <a:gd name="connsiteX20" fmla="*/ 72264 w 830456"/>
                <a:gd name="connsiteY20" fmla="*/ 125663 h 698352"/>
                <a:gd name="connsiteX21" fmla="*/ 79932 w 830456"/>
                <a:gd name="connsiteY21" fmla="*/ 141421 h 698352"/>
                <a:gd name="connsiteX22" fmla="*/ 61343 w 830456"/>
                <a:gd name="connsiteY22" fmla="*/ 150311 h 698352"/>
                <a:gd name="connsiteX23" fmla="*/ 62970 w 830456"/>
                <a:gd name="connsiteY23" fmla="*/ 164049 h 698352"/>
                <a:gd name="connsiteX24" fmla="*/ 89923 w 830456"/>
                <a:gd name="connsiteY24" fmla="*/ 161086 h 698352"/>
                <a:gd name="connsiteX25" fmla="*/ 116413 w 830456"/>
                <a:gd name="connsiteY25" fmla="*/ 165126 h 698352"/>
                <a:gd name="connsiteX26" fmla="*/ 143599 w 830456"/>
                <a:gd name="connsiteY26" fmla="*/ 184117 h 698352"/>
                <a:gd name="connsiteX27" fmla="*/ 180544 w 830456"/>
                <a:gd name="connsiteY27" fmla="*/ 168628 h 698352"/>
                <a:gd name="connsiteX28" fmla="*/ 192859 w 830456"/>
                <a:gd name="connsiteY28" fmla="*/ 143307 h 698352"/>
                <a:gd name="connsiteX29" fmla="*/ 232825 w 830456"/>
                <a:gd name="connsiteY29" fmla="*/ 110578 h 698352"/>
                <a:gd name="connsiteX30" fmla="*/ 311131 w 830456"/>
                <a:gd name="connsiteY30" fmla="*/ 95762 h 698352"/>
                <a:gd name="connsiteX31" fmla="*/ 382233 w 830456"/>
                <a:gd name="connsiteY31" fmla="*/ 56434 h 698352"/>
                <a:gd name="connsiteX32" fmla="*/ 402448 w 830456"/>
                <a:gd name="connsiteY32" fmla="*/ 32056 h 698352"/>
                <a:gd name="connsiteX33" fmla="*/ 393387 w 830456"/>
                <a:gd name="connsiteY33" fmla="*/ 3636 h 698352"/>
                <a:gd name="connsiteX34" fmla="*/ 410814 w 830456"/>
                <a:gd name="connsiteY34" fmla="*/ 0 h 698352"/>
                <a:gd name="connsiteX35" fmla="*/ 454032 w 830456"/>
                <a:gd name="connsiteY35" fmla="*/ 17778 h 698352"/>
                <a:gd name="connsiteX36" fmla="*/ 474713 w 830456"/>
                <a:gd name="connsiteY36" fmla="*/ 35557 h 698352"/>
                <a:gd name="connsiteX37" fmla="*/ 504919 w 830456"/>
                <a:gd name="connsiteY37" fmla="*/ 45255 h 698352"/>
                <a:gd name="connsiteX38" fmla="*/ 543259 w 830456"/>
                <a:gd name="connsiteY38" fmla="*/ 84583 h 698352"/>
                <a:gd name="connsiteX39" fmla="*/ 591822 w 830456"/>
                <a:gd name="connsiteY39" fmla="*/ 89298 h 698352"/>
                <a:gd name="connsiteX40" fmla="*/ 627838 w 830456"/>
                <a:gd name="connsiteY40" fmla="*/ 79330 h 698352"/>
                <a:gd name="connsiteX41" fmla="*/ 651306 w 830456"/>
                <a:gd name="connsiteY41" fmla="*/ 85796 h 698352"/>
                <a:gd name="connsiteX42" fmla="*/ 690343 w 830456"/>
                <a:gd name="connsiteY42" fmla="*/ 82563 h 698352"/>
                <a:gd name="connsiteX43" fmla="*/ 740301 w 830456"/>
                <a:gd name="connsiteY43" fmla="*/ 100207 h 698352"/>
                <a:gd name="connsiteX44" fmla="*/ 698244 w 830456"/>
                <a:gd name="connsiteY44" fmla="*/ 138458 h 698352"/>
                <a:gd name="connsiteX45" fmla="*/ 717762 w 830456"/>
                <a:gd name="connsiteY45" fmla="*/ 139266 h 698352"/>
                <a:gd name="connsiteX46" fmla="*/ 750292 w 830456"/>
                <a:gd name="connsiteY46" fmla="*/ 159335 h 698352"/>
                <a:gd name="connsiteX47" fmla="*/ 691505 w 830456"/>
                <a:gd name="connsiteY47" fmla="*/ 157584 h 698352"/>
                <a:gd name="connsiteX48" fmla="*/ 682908 w 830456"/>
                <a:gd name="connsiteY48" fmla="*/ 163241 h 698352"/>
                <a:gd name="connsiteX49" fmla="*/ 629464 w 830456"/>
                <a:gd name="connsiteY49" fmla="*/ 170379 h 698352"/>
                <a:gd name="connsiteX50" fmla="*/ 555109 w 830456"/>
                <a:gd name="connsiteY50" fmla="*/ 196104 h 698352"/>
                <a:gd name="connsiteX51" fmla="*/ 550230 w 830456"/>
                <a:gd name="connsiteY51" fmla="*/ 213613 h 698352"/>
                <a:gd name="connsiteX52" fmla="*/ 533732 w 830456"/>
                <a:gd name="connsiteY52" fmla="*/ 226813 h 698352"/>
                <a:gd name="connsiteX53" fmla="*/ 540238 w 830456"/>
                <a:gd name="connsiteY53" fmla="*/ 247151 h 698352"/>
                <a:gd name="connsiteX54" fmla="*/ 500737 w 830456"/>
                <a:gd name="connsiteY54" fmla="*/ 258060 h 698352"/>
                <a:gd name="connsiteX55" fmla="*/ 500737 w 830456"/>
                <a:gd name="connsiteY55" fmla="*/ 274088 h 698352"/>
                <a:gd name="connsiteX56" fmla="*/ 483542 w 830456"/>
                <a:gd name="connsiteY56" fmla="*/ 280957 h 698352"/>
                <a:gd name="connsiteX57" fmla="*/ 510728 w 830456"/>
                <a:gd name="connsiteY57" fmla="*/ 315033 h 698352"/>
                <a:gd name="connsiteX58" fmla="*/ 546977 w 830456"/>
                <a:gd name="connsiteY58" fmla="*/ 338199 h 698352"/>
                <a:gd name="connsiteX59" fmla="*/ 533267 w 830456"/>
                <a:gd name="connsiteY59" fmla="*/ 354496 h 698352"/>
                <a:gd name="connsiteX60" fmla="*/ 576486 w 830456"/>
                <a:gd name="connsiteY60" fmla="*/ 356651 h 698352"/>
                <a:gd name="connsiteX61" fmla="*/ 601116 w 830456"/>
                <a:gd name="connsiteY61" fmla="*/ 376989 h 698352"/>
                <a:gd name="connsiteX62" fmla="*/ 658509 w 830456"/>
                <a:gd name="connsiteY62" fmla="*/ 377932 h 698352"/>
                <a:gd name="connsiteX63" fmla="*/ 711953 w 830456"/>
                <a:gd name="connsiteY63" fmla="*/ 355574 h 698352"/>
                <a:gd name="connsiteX64" fmla="*/ 707538 w 830456"/>
                <a:gd name="connsiteY64" fmla="*/ 413489 h 698352"/>
                <a:gd name="connsiteX65" fmla="*/ 737280 w 830456"/>
                <a:gd name="connsiteY65" fmla="*/ 417934 h 698352"/>
                <a:gd name="connsiteX66" fmla="*/ 773993 w 830456"/>
                <a:gd name="connsiteY66" fmla="*/ 411334 h 698352"/>
                <a:gd name="connsiteX67" fmla="*/ 830457 w 830456"/>
                <a:gd name="connsiteY67" fmla="*/ 473021 h 698352"/>
                <a:gd name="connsiteX68" fmla="*/ 816283 w 830456"/>
                <a:gd name="connsiteY68" fmla="*/ 485951 h 698352"/>
                <a:gd name="connsiteX69" fmla="*/ 813262 w 830456"/>
                <a:gd name="connsiteY69" fmla="*/ 513158 h 698352"/>
                <a:gd name="connsiteX70" fmla="*/ 811868 w 830456"/>
                <a:gd name="connsiteY70" fmla="*/ 546021 h 698352"/>
                <a:gd name="connsiteX71" fmla="*/ 786308 w 830456"/>
                <a:gd name="connsiteY71" fmla="*/ 565416 h 698352"/>
                <a:gd name="connsiteX72" fmla="*/ 798158 w 830456"/>
                <a:gd name="connsiteY72" fmla="*/ 579828 h 698352"/>
                <a:gd name="connsiteX73" fmla="*/ 783055 w 830456"/>
                <a:gd name="connsiteY73" fmla="*/ 592892 h 698352"/>
                <a:gd name="connsiteX74" fmla="*/ 811171 w 830456"/>
                <a:gd name="connsiteY74" fmla="*/ 625756 h 698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830456" h="698352">
                  <a:moveTo>
                    <a:pt x="770043" y="668048"/>
                  </a:moveTo>
                  <a:lnTo>
                    <a:pt x="752616" y="688386"/>
                  </a:lnTo>
                  <a:lnTo>
                    <a:pt x="719156" y="698353"/>
                  </a:lnTo>
                  <a:lnTo>
                    <a:pt x="653863" y="675725"/>
                  </a:lnTo>
                  <a:lnTo>
                    <a:pt x="648054" y="659563"/>
                  </a:lnTo>
                  <a:lnTo>
                    <a:pt x="519093" y="620234"/>
                  </a:lnTo>
                  <a:lnTo>
                    <a:pt x="402216" y="577538"/>
                  </a:lnTo>
                  <a:lnTo>
                    <a:pt x="351794" y="553564"/>
                  </a:lnTo>
                  <a:lnTo>
                    <a:pt x="324840" y="521643"/>
                  </a:lnTo>
                  <a:lnTo>
                    <a:pt x="335528" y="510464"/>
                  </a:lnTo>
                  <a:lnTo>
                    <a:pt x="280459" y="459956"/>
                  </a:lnTo>
                  <a:lnTo>
                    <a:pt x="216095" y="389380"/>
                  </a:lnTo>
                  <a:lnTo>
                    <a:pt x="154752" y="313686"/>
                  </a:lnTo>
                  <a:lnTo>
                    <a:pt x="128031" y="296312"/>
                  </a:lnTo>
                  <a:lnTo>
                    <a:pt x="107583" y="268566"/>
                  </a:lnTo>
                  <a:lnTo>
                    <a:pt x="56928" y="243784"/>
                  </a:lnTo>
                  <a:lnTo>
                    <a:pt x="10456" y="228564"/>
                  </a:lnTo>
                  <a:lnTo>
                    <a:pt x="31601" y="211728"/>
                  </a:lnTo>
                  <a:lnTo>
                    <a:pt x="0" y="175766"/>
                  </a:lnTo>
                  <a:lnTo>
                    <a:pt x="20215" y="149503"/>
                  </a:lnTo>
                  <a:lnTo>
                    <a:pt x="72264" y="125663"/>
                  </a:lnTo>
                  <a:lnTo>
                    <a:pt x="79932" y="141421"/>
                  </a:lnTo>
                  <a:lnTo>
                    <a:pt x="61343" y="150311"/>
                  </a:lnTo>
                  <a:lnTo>
                    <a:pt x="62970" y="164049"/>
                  </a:lnTo>
                  <a:lnTo>
                    <a:pt x="89923" y="161086"/>
                  </a:lnTo>
                  <a:lnTo>
                    <a:pt x="116413" y="165126"/>
                  </a:lnTo>
                  <a:lnTo>
                    <a:pt x="143599" y="184117"/>
                  </a:lnTo>
                  <a:lnTo>
                    <a:pt x="180544" y="168628"/>
                  </a:lnTo>
                  <a:lnTo>
                    <a:pt x="192859" y="143307"/>
                  </a:lnTo>
                  <a:lnTo>
                    <a:pt x="232825" y="110578"/>
                  </a:lnTo>
                  <a:lnTo>
                    <a:pt x="311131" y="95762"/>
                  </a:lnTo>
                  <a:lnTo>
                    <a:pt x="382233" y="56434"/>
                  </a:lnTo>
                  <a:lnTo>
                    <a:pt x="402448" y="32056"/>
                  </a:lnTo>
                  <a:lnTo>
                    <a:pt x="393387" y="3636"/>
                  </a:lnTo>
                  <a:lnTo>
                    <a:pt x="410814" y="0"/>
                  </a:lnTo>
                  <a:lnTo>
                    <a:pt x="454032" y="17778"/>
                  </a:lnTo>
                  <a:lnTo>
                    <a:pt x="474713" y="35557"/>
                  </a:lnTo>
                  <a:lnTo>
                    <a:pt x="504919" y="45255"/>
                  </a:lnTo>
                  <a:lnTo>
                    <a:pt x="543259" y="84583"/>
                  </a:lnTo>
                  <a:lnTo>
                    <a:pt x="591822" y="89298"/>
                  </a:lnTo>
                  <a:lnTo>
                    <a:pt x="627838" y="79330"/>
                  </a:lnTo>
                  <a:lnTo>
                    <a:pt x="651306" y="85796"/>
                  </a:lnTo>
                  <a:lnTo>
                    <a:pt x="690343" y="82563"/>
                  </a:lnTo>
                  <a:lnTo>
                    <a:pt x="740301" y="100207"/>
                  </a:lnTo>
                  <a:lnTo>
                    <a:pt x="698244" y="138458"/>
                  </a:lnTo>
                  <a:lnTo>
                    <a:pt x="717762" y="139266"/>
                  </a:lnTo>
                  <a:lnTo>
                    <a:pt x="750292" y="159335"/>
                  </a:lnTo>
                  <a:lnTo>
                    <a:pt x="691505" y="157584"/>
                  </a:lnTo>
                  <a:lnTo>
                    <a:pt x="682908" y="163241"/>
                  </a:lnTo>
                  <a:lnTo>
                    <a:pt x="629464" y="170379"/>
                  </a:lnTo>
                  <a:lnTo>
                    <a:pt x="555109" y="196104"/>
                  </a:lnTo>
                  <a:lnTo>
                    <a:pt x="550230" y="213613"/>
                  </a:lnTo>
                  <a:lnTo>
                    <a:pt x="533732" y="226813"/>
                  </a:lnTo>
                  <a:lnTo>
                    <a:pt x="540238" y="247151"/>
                  </a:lnTo>
                  <a:lnTo>
                    <a:pt x="500737" y="258060"/>
                  </a:lnTo>
                  <a:lnTo>
                    <a:pt x="500737" y="274088"/>
                  </a:lnTo>
                  <a:lnTo>
                    <a:pt x="483542" y="280957"/>
                  </a:lnTo>
                  <a:lnTo>
                    <a:pt x="510728" y="315033"/>
                  </a:lnTo>
                  <a:lnTo>
                    <a:pt x="546977" y="338199"/>
                  </a:lnTo>
                  <a:lnTo>
                    <a:pt x="533267" y="354496"/>
                  </a:lnTo>
                  <a:lnTo>
                    <a:pt x="576486" y="356651"/>
                  </a:lnTo>
                  <a:lnTo>
                    <a:pt x="601116" y="376989"/>
                  </a:lnTo>
                  <a:lnTo>
                    <a:pt x="658509" y="377932"/>
                  </a:lnTo>
                  <a:lnTo>
                    <a:pt x="711953" y="355574"/>
                  </a:lnTo>
                  <a:lnTo>
                    <a:pt x="707538" y="413489"/>
                  </a:lnTo>
                  <a:lnTo>
                    <a:pt x="737280" y="417934"/>
                  </a:lnTo>
                  <a:lnTo>
                    <a:pt x="773993" y="411334"/>
                  </a:lnTo>
                  <a:lnTo>
                    <a:pt x="830457" y="473021"/>
                  </a:lnTo>
                  <a:lnTo>
                    <a:pt x="816283" y="485951"/>
                  </a:lnTo>
                  <a:lnTo>
                    <a:pt x="813262" y="513158"/>
                  </a:lnTo>
                  <a:lnTo>
                    <a:pt x="811868" y="546021"/>
                  </a:lnTo>
                  <a:lnTo>
                    <a:pt x="786308" y="565416"/>
                  </a:lnTo>
                  <a:lnTo>
                    <a:pt x="798158" y="579828"/>
                  </a:lnTo>
                  <a:lnTo>
                    <a:pt x="783055" y="592892"/>
                  </a:lnTo>
                  <a:lnTo>
                    <a:pt x="811171" y="625756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0" name="Figura a mano libera: forma 129">
              <a:extLst>
                <a:ext uri="{FF2B5EF4-FFF2-40B4-BE49-F238E27FC236}">
                  <a16:creationId xmlns:a16="http://schemas.microsoft.com/office/drawing/2014/main" id="{F88EA9DB-CD86-4366-B832-27615D0355B1}"/>
                </a:ext>
              </a:extLst>
            </p:cNvPr>
            <p:cNvSpPr/>
            <p:nvPr/>
          </p:nvSpPr>
          <p:spPr>
            <a:xfrm>
              <a:off x="20229311" y="6728037"/>
              <a:ext cx="978471" cy="308164"/>
            </a:xfrm>
            <a:custGeom>
              <a:avLst/>
              <a:gdLst>
                <a:gd name="connsiteX0" fmla="*/ 969409 w 978471"/>
                <a:gd name="connsiteY0" fmla="*/ 162567 h 308164"/>
                <a:gd name="connsiteX1" fmla="*/ 951053 w 978471"/>
                <a:gd name="connsiteY1" fmla="*/ 166339 h 308164"/>
                <a:gd name="connsiteX2" fmla="*/ 922937 w 978471"/>
                <a:gd name="connsiteY2" fmla="*/ 151792 h 308164"/>
                <a:gd name="connsiteX3" fmla="*/ 894357 w 978471"/>
                <a:gd name="connsiteY3" fmla="*/ 127818 h 308164"/>
                <a:gd name="connsiteX4" fmla="*/ 880415 w 978471"/>
                <a:gd name="connsiteY4" fmla="*/ 99129 h 308164"/>
                <a:gd name="connsiteX5" fmla="*/ 889477 w 978471"/>
                <a:gd name="connsiteY5" fmla="*/ 95493 h 308164"/>
                <a:gd name="connsiteX6" fmla="*/ 896448 w 978471"/>
                <a:gd name="connsiteY6" fmla="*/ 106672 h 308164"/>
                <a:gd name="connsiteX7" fmla="*/ 916199 w 978471"/>
                <a:gd name="connsiteY7" fmla="*/ 115157 h 308164"/>
                <a:gd name="connsiteX8" fmla="*/ 947800 w 978471"/>
                <a:gd name="connsiteY8" fmla="*/ 138997 h 308164"/>
                <a:gd name="connsiteX9" fmla="*/ 978472 w 978471"/>
                <a:gd name="connsiteY9" fmla="*/ 151792 h 308164"/>
                <a:gd name="connsiteX10" fmla="*/ 969409 w 978471"/>
                <a:gd name="connsiteY10" fmla="*/ 162567 h 308164"/>
                <a:gd name="connsiteX11" fmla="*/ 715439 w 978471"/>
                <a:gd name="connsiteY11" fmla="*/ 112060 h 308164"/>
                <a:gd name="connsiteX12" fmla="*/ 681281 w 978471"/>
                <a:gd name="connsiteY12" fmla="*/ 115157 h 308164"/>
                <a:gd name="connsiteX13" fmla="*/ 671057 w 978471"/>
                <a:gd name="connsiteY13" fmla="*/ 125798 h 308164"/>
                <a:gd name="connsiteX14" fmla="*/ 635507 w 978471"/>
                <a:gd name="connsiteY14" fmla="*/ 134956 h 308164"/>
                <a:gd name="connsiteX15" fmla="*/ 602047 w 978471"/>
                <a:gd name="connsiteY15" fmla="*/ 143846 h 308164"/>
                <a:gd name="connsiteX16" fmla="*/ 567426 w 978471"/>
                <a:gd name="connsiteY16" fmla="*/ 143846 h 308164"/>
                <a:gd name="connsiteX17" fmla="*/ 513982 w 978471"/>
                <a:gd name="connsiteY17" fmla="*/ 132936 h 308164"/>
                <a:gd name="connsiteX18" fmla="*/ 476804 w 978471"/>
                <a:gd name="connsiteY18" fmla="*/ 122430 h 308164"/>
                <a:gd name="connsiteX19" fmla="*/ 482148 w 978471"/>
                <a:gd name="connsiteY19" fmla="*/ 110713 h 308164"/>
                <a:gd name="connsiteX20" fmla="*/ 540471 w 978471"/>
                <a:gd name="connsiteY20" fmla="*/ 116235 h 308164"/>
                <a:gd name="connsiteX21" fmla="*/ 576023 w 978471"/>
                <a:gd name="connsiteY21" fmla="*/ 113272 h 308164"/>
                <a:gd name="connsiteX22" fmla="*/ 585782 w 978471"/>
                <a:gd name="connsiteY22" fmla="*/ 95224 h 308164"/>
                <a:gd name="connsiteX23" fmla="*/ 595077 w 978471"/>
                <a:gd name="connsiteY23" fmla="*/ 94281 h 308164"/>
                <a:gd name="connsiteX24" fmla="*/ 601349 w 978471"/>
                <a:gd name="connsiteY24" fmla="*/ 114349 h 308164"/>
                <a:gd name="connsiteX25" fmla="*/ 638528 w 978471"/>
                <a:gd name="connsiteY25" fmla="*/ 111521 h 308164"/>
                <a:gd name="connsiteX26" fmla="*/ 656884 w 978471"/>
                <a:gd name="connsiteY26" fmla="*/ 98591 h 308164"/>
                <a:gd name="connsiteX27" fmla="*/ 693365 w 978471"/>
                <a:gd name="connsiteY27" fmla="*/ 85122 h 308164"/>
                <a:gd name="connsiteX28" fmla="*/ 686162 w 978471"/>
                <a:gd name="connsiteY28" fmla="*/ 62899 h 308164"/>
                <a:gd name="connsiteX29" fmla="*/ 725198 w 978471"/>
                <a:gd name="connsiteY29" fmla="*/ 62225 h 308164"/>
                <a:gd name="connsiteX30" fmla="*/ 738443 w 978471"/>
                <a:gd name="connsiteY30" fmla="*/ 68421 h 308164"/>
                <a:gd name="connsiteX31" fmla="*/ 737049 w 978471"/>
                <a:gd name="connsiteY31" fmla="*/ 89298 h 308164"/>
                <a:gd name="connsiteX32" fmla="*/ 715439 w 978471"/>
                <a:gd name="connsiteY32" fmla="*/ 112060 h 308164"/>
                <a:gd name="connsiteX33" fmla="*/ 403379 w 978471"/>
                <a:gd name="connsiteY33" fmla="*/ 184117 h 308164"/>
                <a:gd name="connsiteX34" fmla="*/ 461469 w 978471"/>
                <a:gd name="connsiteY34" fmla="*/ 208899 h 308164"/>
                <a:gd name="connsiteX35" fmla="*/ 503759 w 978471"/>
                <a:gd name="connsiteY35" fmla="*/ 249171 h 308164"/>
                <a:gd name="connsiteX36" fmla="*/ 541169 w 978471"/>
                <a:gd name="connsiteY36" fmla="*/ 247959 h 308164"/>
                <a:gd name="connsiteX37" fmla="*/ 538613 w 978471"/>
                <a:gd name="connsiteY37" fmla="*/ 264795 h 308164"/>
                <a:gd name="connsiteX38" fmla="*/ 589035 w 978471"/>
                <a:gd name="connsiteY38" fmla="*/ 271260 h 308164"/>
                <a:gd name="connsiteX39" fmla="*/ 569516 w 978471"/>
                <a:gd name="connsiteY39" fmla="*/ 278398 h 308164"/>
                <a:gd name="connsiteX40" fmla="*/ 638760 w 978471"/>
                <a:gd name="connsiteY40" fmla="*/ 294426 h 308164"/>
                <a:gd name="connsiteX41" fmla="*/ 631557 w 978471"/>
                <a:gd name="connsiteY41" fmla="*/ 305470 h 308164"/>
                <a:gd name="connsiteX42" fmla="*/ 588337 w 978471"/>
                <a:gd name="connsiteY42" fmla="*/ 308164 h 308164"/>
                <a:gd name="connsiteX43" fmla="*/ 572304 w 978471"/>
                <a:gd name="connsiteY43" fmla="*/ 298332 h 308164"/>
                <a:gd name="connsiteX44" fmla="*/ 516306 w 978471"/>
                <a:gd name="connsiteY44" fmla="*/ 294022 h 308164"/>
                <a:gd name="connsiteX45" fmla="*/ 450548 w 978471"/>
                <a:gd name="connsiteY45" fmla="*/ 288230 h 308164"/>
                <a:gd name="connsiteX46" fmla="*/ 399893 w 978471"/>
                <a:gd name="connsiteY46" fmla="*/ 263987 h 308164"/>
                <a:gd name="connsiteX47" fmla="*/ 362947 w 978471"/>
                <a:gd name="connsiteY47" fmla="*/ 243110 h 308164"/>
                <a:gd name="connsiteX48" fmla="*/ 329023 w 978471"/>
                <a:gd name="connsiteY48" fmla="*/ 209977 h 308164"/>
                <a:gd name="connsiteX49" fmla="*/ 243979 w 978471"/>
                <a:gd name="connsiteY49" fmla="*/ 193410 h 308164"/>
                <a:gd name="connsiteX50" fmla="*/ 188677 w 978471"/>
                <a:gd name="connsiteY50" fmla="*/ 204186 h 308164"/>
                <a:gd name="connsiteX51" fmla="*/ 148944 w 978471"/>
                <a:gd name="connsiteY51" fmla="*/ 216711 h 308164"/>
                <a:gd name="connsiteX52" fmla="*/ 157309 w 978471"/>
                <a:gd name="connsiteY52" fmla="*/ 244726 h 308164"/>
                <a:gd name="connsiteX53" fmla="*/ 106189 w 978471"/>
                <a:gd name="connsiteY53" fmla="*/ 257791 h 308164"/>
                <a:gd name="connsiteX54" fmla="*/ 69708 w 978471"/>
                <a:gd name="connsiteY54" fmla="*/ 251461 h 308164"/>
                <a:gd name="connsiteX55" fmla="*/ 2324 w 978471"/>
                <a:gd name="connsiteY55" fmla="*/ 249844 h 308164"/>
                <a:gd name="connsiteX56" fmla="*/ 1163 w 978471"/>
                <a:gd name="connsiteY56" fmla="*/ 126471 h 308164"/>
                <a:gd name="connsiteX57" fmla="*/ 0 w 978471"/>
                <a:gd name="connsiteY57" fmla="*/ 3906 h 308164"/>
                <a:gd name="connsiteX58" fmla="*/ 113159 w 978471"/>
                <a:gd name="connsiteY58" fmla="*/ 29766 h 308164"/>
                <a:gd name="connsiteX59" fmla="*/ 233524 w 978471"/>
                <a:gd name="connsiteY59" fmla="*/ 51316 h 308164"/>
                <a:gd name="connsiteX60" fmla="*/ 278369 w 978471"/>
                <a:gd name="connsiteY60" fmla="*/ 70576 h 308164"/>
                <a:gd name="connsiteX61" fmla="*/ 314617 w 978471"/>
                <a:gd name="connsiteY61" fmla="*/ 89567 h 308164"/>
                <a:gd name="connsiteX62" fmla="*/ 324608 w 978471"/>
                <a:gd name="connsiteY62" fmla="*/ 111790 h 308164"/>
                <a:gd name="connsiteX63" fmla="*/ 433120 w 978471"/>
                <a:gd name="connsiteY63" fmla="*/ 135091 h 308164"/>
                <a:gd name="connsiteX64" fmla="*/ 448921 w 978471"/>
                <a:gd name="connsiteY64" fmla="*/ 155159 h 308164"/>
                <a:gd name="connsiteX65" fmla="*/ 388973 w 978471"/>
                <a:gd name="connsiteY65" fmla="*/ 159200 h 308164"/>
                <a:gd name="connsiteX66" fmla="*/ 403379 w 978471"/>
                <a:gd name="connsiteY66" fmla="*/ 184117 h 308164"/>
                <a:gd name="connsiteX67" fmla="*/ 790724 w 978471"/>
                <a:gd name="connsiteY67" fmla="*/ 75155 h 308164"/>
                <a:gd name="connsiteX68" fmla="*/ 770276 w 978471"/>
                <a:gd name="connsiteY68" fmla="*/ 85122 h 308164"/>
                <a:gd name="connsiteX69" fmla="*/ 757960 w 978471"/>
                <a:gd name="connsiteY69" fmla="*/ 62899 h 308164"/>
                <a:gd name="connsiteX70" fmla="*/ 742858 w 978471"/>
                <a:gd name="connsiteY70" fmla="*/ 48353 h 308164"/>
                <a:gd name="connsiteX71" fmla="*/ 713347 w 978471"/>
                <a:gd name="connsiteY71" fmla="*/ 36096 h 308164"/>
                <a:gd name="connsiteX72" fmla="*/ 676170 w 978471"/>
                <a:gd name="connsiteY72" fmla="*/ 20068 h 308164"/>
                <a:gd name="connsiteX73" fmla="*/ 629233 w 978471"/>
                <a:gd name="connsiteY73" fmla="*/ 9024 h 308164"/>
                <a:gd name="connsiteX74" fmla="*/ 647358 w 978471"/>
                <a:gd name="connsiteY74" fmla="*/ 0 h 308164"/>
                <a:gd name="connsiteX75" fmla="*/ 682443 w 978471"/>
                <a:gd name="connsiteY75" fmla="*/ 10506 h 308164"/>
                <a:gd name="connsiteX76" fmla="*/ 704517 w 978471"/>
                <a:gd name="connsiteY76" fmla="*/ 18721 h 308164"/>
                <a:gd name="connsiteX77" fmla="*/ 731936 w 978471"/>
                <a:gd name="connsiteY77" fmla="*/ 27746 h 308164"/>
                <a:gd name="connsiteX78" fmla="*/ 757960 w 978471"/>
                <a:gd name="connsiteY78" fmla="*/ 43504 h 308164"/>
                <a:gd name="connsiteX79" fmla="*/ 782823 w 978471"/>
                <a:gd name="connsiteY79" fmla="*/ 55491 h 308164"/>
                <a:gd name="connsiteX80" fmla="*/ 790724 w 978471"/>
                <a:gd name="connsiteY80" fmla="*/ 75155 h 308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978471" h="308164">
                  <a:moveTo>
                    <a:pt x="969409" y="162567"/>
                  </a:moveTo>
                  <a:lnTo>
                    <a:pt x="951053" y="166339"/>
                  </a:lnTo>
                  <a:lnTo>
                    <a:pt x="922937" y="151792"/>
                  </a:lnTo>
                  <a:lnTo>
                    <a:pt x="894357" y="127818"/>
                  </a:lnTo>
                  <a:lnTo>
                    <a:pt x="880415" y="99129"/>
                  </a:lnTo>
                  <a:lnTo>
                    <a:pt x="889477" y="95493"/>
                  </a:lnTo>
                  <a:lnTo>
                    <a:pt x="896448" y="106672"/>
                  </a:lnTo>
                  <a:lnTo>
                    <a:pt x="916199" y="115157"/>
                  </a:lnTo>
                  <a:lnTo>
                    <a:pt x="947800" y="138997"/>
                  </a:lnTo>
                  <a:lnTo>
                    <a:pt x="978472" y="151792"/>
                  </a:lnTo>
                  <a:lnTo>
                    <a:pt x="969409" y="162567"/>
                  </a:lnTo>
                  <a:close/>
                  <a:moveTo>
                    <a:pt x="715439" y="112060"/>
                  </a:moveTo>
                  <a:lnTo>
                    <a:pt x="681281" y="115157"/>
                  </a:lnTo>
                  <a:lnTo>
                    <a:pt x="671057" y="125798"/>
                  </a:lnTo>
                  <a:lnTo>
                    <a:pt x="635507" y="134956"/>
                  </a:lnTo>
                  <a:lnTo>
                    <a:pt x="602047" y="143846"/>
                  </a:lnTo>
                  <a:lnTo>
                    <a:pt x="567426" y="143846"/>
                  </a:lnTo>
                  <a:lnTo>
                    <a:pt x="513982" y="132936"/>
                  </a:lnTo>
                  <a:lnTo>
                    <a:pt x="476804" y="122430"/>
                  </a:lnTo>
                  <a:lnTo>
                    <a:pt x="482148" y="110713"/>
                  </a:lnTo>
                  <a:lnTo>
                    <a:pt x="540471" y="116235"/>
                  </a:lnTo>
                  <a:lnTo>
                    <a:pt x="576023" y="113272"/>
                  </a:lnTo>
                  <a:lnTo>
                    <a:pt x="585782" y="95224"/>
                  </a:lnTo>
                  <a:lnTo>
                    <a:pt x="595077" y="94281"/>
                  </a:lnTo>
                  <a:lnTo>
                    <a:pt x="601349" y="114349"/>
                  </a:lnTo>
                  <a:lnTo>
                    <a:pt x="638528" y="111521"/>
                  </a:lnTo>
                  <a:lnTo>
                    <a:pt x="656884" y="98591"/>
                  </a:lnTo>
                  <a:lnTo>
                    <a:pt x="693365" y="85122"/>
                  </a:lnTo>
                  <a:lnTo>
                    <a:pt x="686162" y="62899"/>
                  </a:lnTo>
                  <a:lnTo>
                    <a:pt x="725198" y="62225"/>
                  </a:lnTo>
                  <a:lnTo>
                    <a:pt x="738443" y="68421"/>
                  </a:lnTo>
                  <a:lnTo>
                    <a:pt x="737049" y="89298"/>
                  </a:lnTo>
                  <a:lnTo>
                    <a:pt x="715439" y="112060"/>
                  </a:lnTo>
                  <a:close/>
                  <a:moveTo>
                    <a:pt x="403379" y="184117"/>
                  </a:moveTo>
                  <a:lnTo>
                    <a:pt x="461469" y="208899"/>
                  </a:lnTo>
                  <a:lnTo>
                    <a:pt x="503759" y="249171"/>
                  </a:lnTo>
                  <a:lnTo>
                    <a:pt x="541169" y="247959"/>
                  </a:lnTo>
                  <a:lnTo>
                    <a:pt x="538613" y="264795"/>
                  </a:lnTo>
                  <a:lnTo>
                    <a:pt x="589035" y="271260"/>
                  </a:lnTo>
                  <a:lnTo>
                    <a:pt x="569516" y="278398"/>
                  </a:lnTo>
                  <a:lnTo>
                    <a:pt x="638760" y="294426"/>
                  </a:lnTo>
                  <a:lnTo>
                    <a:pt x="631557" y="305470"/>
                  </a:lnTo>
                  <a:lnTo>
                    <a:pt x="588337" y="308164"/>
                  </a:lnTo>
                  <a:lnTo>
                    <a:pt x="572304" y="298332"/>
                  </a:lnTo>
                  <a:lnTo>
                    <a:pt x="516306" y="294022"/>
                  </a:lnTo>
                  <a:lnTo>
                    <a:pt x="450548" y="288230"/>
                  </a:lnTo>
                  <a:lnTo>
                    <a:pt x="399893" y="263987"/>
                  </a:lnTo>
                  <a:lnTo>
                    <a:pt x="362947" y="243110"/>
                  </a:lnTo>
                  <a:lnTo>
                    <a:pt x="329023" y="209977"/>
                  </a:lnTo>
                  <a:lnTo>
                    <a:pt x="243979" y="193410"/>
                  </a:lnTo>
                  <a:lnTo>
                    <a:pt x="188677" y="204186"/>
                  </a:lnTo>
                  <a:lnTo>
                    <a:pt x="148944" y="216711"/>
                  </a:lnTo>
                  <a:lnTo>
                    <a:pt x="157309" y="244726"/>
                  </a:lnTo>
                  <a:lnTo>
                    <a:pt x="106189" y="257791"/>
                  </a:lnTo>
                  <a:lnTo>
                    <a:pt x="69708" y="251461"/>
                  </a:lnTo>
                  <a:lnTo>
                    <a:pt x="2324" y="249844"/>
                  </a:lnTo>
                  <a:lnTo>
                    <a:pt x="1163" y="126471"/>
                  </a:lnTo>
                  <a:lnTo>
                    <a:pt x="0" y="3906"/>
                  </a:lnTo>
                  <a:lnTo>
                    <a:pt x="113159" y="29766"/>
                  </a:lnTo>
                  <a:lnTo>
                    <a:pt x="233524" y="51316"/>
                  </a:lnTo>
                  <a:lnTo>
                    <a:pt x="278369" y="70576"/>
                  </a:lnTo>
                  <a:lnTo>
                    <a:pt x="314617" y="89567"/>
                  </a:lnTo>
                  <a:lnTo>
                    <a:pt x="324608" y="111790"/>
                  </a:lnTo>
                  <a:lnTo>
                    <a:pt x="433120" y="135091"/>
                  </a:lnTo>
                  <a:lnTo>
                    <a:pt x="448921" y="155159"/>
                  </a:lnTo>
                  <a:lnTo>
                    <a:pt x="388973" y="159200"/>
                  </a:lnTo>
                  <a:lnTo>
                    <a:pt x="403379" y="184117"/>
                  </a:lnTo>
                  <a:close/>
                  <a:moveTo>
                    <a:pt x="790724" y="75155"/>
                  </a:moveTo>
                  <a:lnTo>
                    <a:pt x="770276" y="85122"/>
                  </a:lnTo>
                  <a:lnTo>
                    <a:pt x="757960" y="62899"/>
                  </a:lnTo>
                  <a:lnTo>
                    <a:pt x="742858" y="48353"/>
                  </a:lnTo>
                  <a:lnTo>
                    <a:pt x="713347" y="36096"/>
                  </a:lnTo>
                  <a:lnTo>
                    <a:pt x="676170" y="20068"/>
                  </a:lnTo>
                  <a:lnTo>
                    <a:pt x="629233" y="9024"/>
                  </a:lnTo>
                  <a:lnTo>
                    <a:pt x="647358" y="0"/>
                  </a:lnTo>
                  <a:lnTo>
                    <a:pt x="682443" y="10506"/>
                  </a:lnTo>
                  <a:lnTo>
                    <a:pt x="704517" y="18721"/>
                  </a:lnTo>
                  <a:lnTo>
                    <a:pt x="731936" y="27746"/>
                  </a:lnTo>
                  <a:lnTo>
                    <a:pt x="757960" y="43504"/>
                  </a:lnTo>
                  <a:lnTo>
                    <a:pt x="782823" y="55491"/>
                  </a:lnTo>
                  <a:lnTo>
                    <a:pt x="790724" y="7515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1" name="Figura a mano libera: forma 130">
              <a:extLst>
                <a:ext uri="{FF2B5EF4-FFF2-40B4-BE49-F238E27FC236}">
                  <a16:creationId xmlns:a16="http://schemas.microsoft.com/office/drawing/2014/main" id="{D0BF38FC-2E65-4BA4-847E-A478EF88F51B}"/>
                </a:ext>
              </a:extLst>
            </p:cNvPr>
            <p:cNvSpPr/>
            <p:nvPr/>
          </p:nvSpPr>
          <p:spPr>
            <a:xfrm>
              <a:off x="18676910" y="5927592"/>
              <a:ext cx="610179" cy="496860"/>
            </a:xfrm>
            <a:custGeom>
              <a:avLst/>
              <a:gdLst>
                <a:gd name="connsiteX0" fmla="*/ 599491 w 610179"/>
                <a:gd name="connsiteY0" fmla="*/ 389784 h 496860"/>
                <a:gd name="connsiteX1" fmla="*/ 606229 w 610179"/>
                <a:gd name="connsiteY1" fmla="*/ 414971 h 496860"/>
                <a:gd name="connsiteX2" fmla="*/ 610179 w 610179"/>
                <a:gd name="connsiteY2" fmla="*/ 436251 h 496860"/>
                <a:gd name="connsiteX3" fmla="*/ 587873 w 610179"/>
                <a:gd name="connsiteY3" fmla="*/ 470866 h 496860"/>
                <a:gd name="connsiteX4" fmla="*/ 564172 w 610179"/>
                <a:gd name="connsiteY4" fmla="*/ 432345 h 496860"/>
                <a:gd name="connsiteX5" fmla="*/ 533733 w 610179"/>
                <a:gd name="connsiteY5" fmla="*/ 451471 h 496860"/>
                <a:gd name="connsiteX6" fmla="*/ 554645 w 610179"/>
                <a:gd name="connsiteY6" fmla="*/ 479216 h 496860"/>
                <a:gd name="connsiteX7" fmla="*/ 536056 w 610179"/>
                <a:gd name="connsiteY7" fmla="*/ 496860 h 496860"/>
                <a:gd name="connsiteX8" fmla="*/ 459377 w 610179"/>
                <a:gd name="connsiteY8" fmla="*/ 474906 h 496860"/>
                <a:gd name="connsiteX9" fmla="*/ 441021 w 610179"/>
                <a:gd name="connsiteY9" fmla="*/ 447565 h 496860"/>
                <a:gd name="connsiteX10" fmla="*/ 461004 w 610179"/>
                <a:gd name="connsiteY10" fmla="*/ 429652 h 496860"/>
                <a:gd name="connsiteX11" fmla="*/ 419643 w 610179"/>
                <a:gd name="connsiteY11" fmla="*/ 411738 h 496860"/>
                <a:gd name="connsiteX12" fmla="*/ 399195 w 610179"/>
                <a:gd name="connsiteY12" fmla="*/ 427497 h 496860"/>
                <a:gd name="connsiteX13" fmla="*/ 368525 w 610179"/>
                <a:gd name="connsiteY13" fmla="*/ 426015 h 496860"/>
                <a:gd name="connsiteX14" fmla="*/ 320194 w 610179"/>
                <a:gd name="connsiteY14" fmla="*/ 447161 h 496860"/>
                <a:gd name="connsiteX15" fmla="*/ 309504 w 610179"/>
                <a:gd name="connsiteY15" fmla="*/ 436116 h 496860"/>
                <a:gd name="connsiteX16" fmla="*/ 335065 w 610179"/>
                <a:gd name="connsiteY16" fmla="*/ 404196 h 496860"/>
                <a:gd name="connsiteX17" fmla="*/ 376192 w 610179"/>
                <a:gd name="connsiteY17" fmla="*/ 393556 h 496860"/>
                <a:gd name="connsiteX18" fmla="*/ 411744 w 610179"/>
                <a:gd name="connsiteY18" fmla="*/ 379278 h 496860"/>
                <a:gd name="connsiteX19" fmla="*/ 434747 w 610179"/>
                <a:gd name="connsiteY19" fmla="*/ 396384 h 496860"/>
                <a:gd name="connsiteX20" fmla="*/ 484240 w 610179"/>
                <a:gd name="connsiteY20" fmla="*/ 386013 h 496860"/>
                <a:gd name="connsiteX21" fmla="*/ 494929 w 610179"/>
                <a:gd name="connsiteY21" fmla="*/ 369042 h 496860"/>
                <a:gd name="connsiteX22" fmla="*/ 540936 w 610179"/>
                <a:gd name="connsiteY22" fmla="*/ 367965 h 496860"/>
                <a:gd name="connsiteX23" fmla="*/ 536986 w 610179"/>
                <a:gd name="connsiteY23" fmla="*/ 338603 h 496860"/>
                <a:gd name="connsiteX24" fmla="*/ 589731 w 610179"/>
                <a:gd name="connsiteY24" fmla="*/ 356651 h 496860"/>
                <a:gd name="connsiteX25" fmla="*/ 595308 w 610179"/>
                <a:gd name="connsiteY25" fmla="*/ 375777 h 496860"/>
                <a:gd name="connsiteX26" fmla="*/ 599491 w 610179"/>
                <a:gd name="connsiteY26" fmla="*/ 389784 h 496860"/>
                <a:gd name="connsiteX27" fmla="*/ 443577 w 610179"/>
                <a:gd name="connsiteY27" fmla="*/ 318939 h 496860"/>
                <a:gd name="connsiteX28" fmla="*/ 420108 w 610179"/>
                <a:gd name="connsiteY28" fmla="*/ 331465 h 496860"/>
                <a:gd name="connsiteX29" fmla="*/ 399660 w 610179"/>
                <a:gd name="connsiteY29" fmla="*/ 355574 h 496860"/>
                <a:gd name="connsiteX30" fmla="*/ 379213 w 610179"/>
                <a:gd name="connsiteY30" fmla="*/ 366887 h 496860"/>
                <a:gd name="connsiteX31" fmla="*/ 339015 w 610179"/>
                <a:gd name="connsiteY31" fmla="*/ 340623 h 496860"/>
                <a:gd name="connsiteX32" fmla="*/ 352492 w 610179"/>
                <a:gd name="connsiteY32" fmla="*/ 330387 h 496860"/>
                <a:gd name="connsiteX33" fmla="*/ 368756 w 610179"/>
                <a:gd name="connsiteY33" fmla="*/ 319747 h 496860"/>
                <a:gd name="connsiteX34" fmla="*/ 375959 w 610179"/>
                <a:gd name="connsiteY34" fmla="*/ 296042 h 496860"/>
                <a:gd name="connsiteX35" fmla="*/ 411976 w 610179"/>
                <a:gd name="connsiteY35" fmla="*/ 293752 h 496860"/>
                <a:gd name="connsiteX36" fmla="*/ 401520 w 610179"/>
                <a:gd name="connsiteY36" fmla="*/ 319478 h 496860"/>
                <a:gd name="connsiteX37" fmla="*/ 449851 w 610179"/>
                <a:gd name="connsiteY37" fmla="*/ 282573 h 496860"/>
                <a:gd name="connsiteX38" fmla="*/ 443577 w 610179"/>
                <a:gd name="connsiteY38" fmla="*/ 318939 h 496860"/>
                <a:gd name="connsiteX39" fmla="*/ 86671 w 610179"/>
                <a:gd name="connsiteY39" fmla="*/ 355574 h 496860"/>
                <a:gd name="connsiteX40" fmla="*/ 0 w 610179"/>
                <a:gd name="connsiteY40" fmla="*/ 391535 h 496860"/>
                <a:gd name="connsiteX41" fmla="*/ 32066 w 610179"/>
                <a:gd name="connsiteY41" fmla="*/ 365002 h 496860"/>
                <a:gd name="connsiteX42" fmla="*/ 79236 w 610179"/>
                <a:gd name="connsiteY42" fmla="*/ 341566 h 496860"/>
                <a:gd name="connsiteX43" fmla="*/ 118272 w 610179"/>
                <a:gd name="connsiteY43" fmla="*/ 315168 h 496860"/>
                <a:gd name="connsiteX44" fmla="*/ 152428 w 610179"/>
                <a:gd name="connsiteY44" fmla="*/ 277186 h 496860"/>
                <a:gd name="connsiteX45" fmla="*/ 164047 w 610179"/>
                <a:gd name="connsiteY45" fmla="*/ 308298 h 496860"/>
                <a:gd name="connsiteX46" fmla="*/ 121060 w 610179"/>
                <a:gd name="connsiteY46" fmla="*/ 329310 h 496860"/>
                <a:gd name="connsiteX47" fmla="*/ 86671 w 610179"/>
                <a:gd name="connsiteY47" fmla="*/ 355574 h 496860"/>
                <a:gd name="connsiteX48" fmla="*/ 306949 w 610179"/>
                <a:gd name="connsiteY48" fmla="*/ 257252 h 496860"/>
                <a:gd name="connsiteX49" fmla="*/ 345985 w 610179"/>
                <a:gd name="connsiteY49" fmla="*/ 269104 h 496860"/>
                <a:gd name="connsiteX50" fmla="*/ 387346 w 610179"/>
                <a:gd name="connsiteY50" fmla="*/ 269104 h 496860"/>
                <a:gd name="connsiteX51" fmla="*/ 386183 w 610179"/>
                <a:gd name="connsiteY51" fmla="*/ 285132 h 496860"/>
                <a:gd name="connsiteX52" fmla="*/ 355977 w 610179"/>
                <a:gd name="connsiteY52" fmla="*/ 301295 h 496860"/>
                <a:gd name="connsiteX53" fmla="*/ 314617 w 610179"/>
                <a:gd name="connsiteY53" fmla="*/ 312743 h 496860"/>
                <a:gd name="connsiteX54" fmla="*/ 312293 w 610179"/>
                <a:gd name="connsiteY54" fmla="*/ 294965 h 496860"/>
                <a:gd name="connsiteX55" fmla="*/ 316940 w 610179"/>
                <a:gd name="connsiteY55" fmla="*/ 275435 h 496860"/>
                <a:gd name="connsiteX56" fmla="*/ 306949 w 610179"/>
                <a:gd name="connsiteY56" fmla="*/ 257252 h 496860"/>
                <a:gd name="connsiteX57" fmla="*/ 542563 w 610179"/>
                <a:gd name="connsiteY57" fmla="*/ 246881 h 496860"/>
                <a:gd name="connsiteX58" fmla="*/ 560919 w 610179"/>
                <a:gd name="connsiteY58" fmla="*/ 289712 h 496860"/>
                <a:gd name="connsiteX59" fmla="*/ 510730 w 610179"/>
                <a:gd name="connsiteY59" fmla="*/ 279610 h 496860"/>
                <a:gd name="connsiteX60" fmla="*/ 512124 w 610179"/>
                <a:gd name="connsiteY60" fmla="*/ 292406 h 496860"/>
                <a:gd name="connsiteX61" fmla="*/ 528157 w 610179"/>
                <a:gd name="connsiteY61" fmla="*/ 315976 h 496860"/>
                <a:gd name="connsiteX62" fmla="*/ 497252 w 610179"/>
                <a:gd name="connsiteY62" fmla="*/ 324461 h 496860"/>
                <a:gd name="connsiteX63" fmla="*/ 494464 w 610179"/>
                <a:gd name="connsiteY63" fmla="*/ 297658 h 496860"/>
                <a:gd name="connsiteX64" fmla="*/ 474945 w 610179"/>
                <a:gd name="connsiteY64" fmla="*/ 295638 h 496860"/>
                <a:gd name="connsiteX65" fmla="*/ 464721 w 610179"/>
                <a:gd name="connsiteY65" fmla="*/ 272472 h 496860"/>
                <a:gd name="connsiteX66" fmla="*/ 503061 w 610179"/>
                <a:gd name="connsiteY66" fmla="*/ 275570 h 496860"/>
                <a:gd name="connsiteX67" fmla="*/ 502132 w 610179"/>
                <a:gd name="connsiteY67" fmla="*/ 261023 h 496860"/>
                <a:gd name="connsiteX68" fmla="*/ 462398 w 610179"/>
                <a:gd name="connsiteY68" fmla="*/ 231662 h 496860"/>
                <a:gd name="connsiteX69" fmla="*/ 524903 w 610179"/>
                <a:gd name="connsiteY69" fmla="*/ 232470 h 496860"/>
                <a:gd name="connsiteX70" fmla="*/ 542563 w 610179"/>
                <a:gd name="connsiteY70" fmla="*/ 246881 h 496860"/>
                <a:gd name="connsiteX71" fmla="*/ 283713 w 610179"/>
                <a:gd name="connsiteY71" fmla="*/ 211997 h 496860"/>
                <a:gd name="connsiteX72" fmla="*/ 266518 w 610179"/>
                <a:gd name="connsiteY72" fmla="*/ 245265 h 496860"/>
                <a:gd name="connsiteX73" fmla="*/ 238635 w 610179"/>
                <a:gd name="connsiteY73" fmla="*/ 226139 h 496860"/>
                <a:gd name="connsiteX74" fmla="*/ 205407 w 610179"/>
                <a:gd name="connsiteY74" fmla="*/ 196778 h 496860"/>
                <a:gd name="connsiteX75" fmla="*/ 261174 w 610179"/>
                <a:gd name="connsiteY75" fmla="*/ 198125 h 496860"/>
                <a:gd name="connsiteX76" fmla="*/ 283713 w 610179"/>
                <a:gd name="connsiteY76" fmla="*/ 211997 h 496860"/>
                <a:gd name="connsiteX77" fmla="*/ 270235 w 610179"/>
                <a:gd name="connsiteY77" fmla="*/ 0 h 496860"/>
                <a:gd name="connsiteX78" fmla="*/ 310435 w 610179"/>
                <a:gd name="connsiteY78" fmla="*/ 11314 h 496860"/>
                <a:gd name="connsiteX79" fmla="*/ 330417 w 610179"/>
                <a:gd name="connsiteY79" fmla="*/ 1077 h 496860"/>
                <a:gd name="connsiteX80" fmla="*/ 336227 w 610179"/>
                <a:gd name="connsiteY80" fmla="*/ 11179 h 496860"/>
                <a:gd name="connsiteX81" fmla="*/ 325537 w 610179"/>
                <a:gd name="connsiteY81" fmla="*/ 27611 h 496860"/>
                <a:gd name="connsiteX82" fmla="*/ 347845 w 610179"/>
                <a:gd name="connsiteY82" fmla="*/ 55760 h 496860"/>
                <a:gd name="connsiteX83" fmla="*/ 330650 w 610179"/>
                <a:gd name="connsiteY83" fmla="*/ 88355 h 496860"/>
                <a:gd name="connsiteX84" fmla="*/ 292310 w 610179"/>
                <a:gd name="connsiteY84" fmla="*/ 101285 h 496860"/>
                <a:gd name="connsiteX85" fmla="*/ 282086 w 610179"/>
                <a:gd name="connsiteY85" fmla="*/ 132666 h 496860"/>
                <a:gd name="connsiteX86" fmla="*/ 296725 w 610179"/>
                <a:gd name="connsiteY86" fmla="*/ 163510 h 496860"/>
                <a:gd name="connsiteX87" fmla="*/ 331346 w 610179"/>
                <a:gd name="connsiteY87" fmla="*/ 167820 h 496860"/>
                <a:gd name="connsiteX88" fmla="*/ 360159 w 610179"/>
                <a:gd name="connsiteY88" fmla="*/ 163241 h 496860"/>
                <a:gd name="connsiteX89" fmla="*/ 441485 w 610179"/>
                <a:gd name="connsiteY89" fmla="*/ 184656 h 496860"/>
                <a:gd name="connsiteX90" fmla="*/ 435212 w 610179"/>
                <a:gd name="connsiteY90" fmla="*/ 205667 h 496860"/>
                <a:gd name="connsiteX91" fmla="*/ 456589 w 610179"/>
                <a:gd name="connsiteY91" fmla="*/ 214960 h 496860"/>
                <a:gd name="connsiteX92" fmla="*/ 449851 w 610179"/>
                <a:gd name="connsiteY92" fmla="*/ 232739 h 496860"/>
                <a:gd name="connsiteX93" fmla="*/ 399195 w 610179"/>
                <a:gd name="connsiteY93" fmla="*/ 213883 h 496860"/>
                <a:gd name="connsiteX94" fmla="*/ 375030 w 610179"/>
                <a:gd name="connsiteY94" fmla="*/ 193680 h 496860"/>
                <a:gd name="connsiteX95" fmla="*/ 358301 w 610179"/>
                <a:gd name="connsiteY95" fmla="*/ 207822 h 496860"/>
                <a:gd name="connsiteX96" fmla="*/ 316708 w 610179"/>
                <a:gd name="connsiteY96" fmla="*/ 184656 h 496860"/>
                <a:gd name="connsiteX97" fmla="*/ 257456 w 610179"/>
                <a:gd name="connsiteY97" fmla="*/ 190312 h 496860"/>
                <a:gd name="connsiteX98" fmla="*/ 224925 w 610179"/>
                <a:gd name="connsiteY98" fmla="*/ 181828 h 496860"/>
                <a:gd name="connsiteX99" fmla="*/ 228178 w 610179"/>
                <a:gd name="connsiteY99" fmla="*/ 165800 h 496860"/>
                <a:gd name="connsiteX100" fmla="*/ 248626 w 610179"/>
                <a:gd name="connsiteY100" fmla="*/ 155967 h 496860"/>
                <a:gd name="connsiteX101" fmla="*/ 229109 w 610179"/>
                <a:gd name="connsiteY101" fmla="*/ 146943 h 496860"/>
                <a:gd name="connsiteX102" fmla="*/ 220743 w 610179"/>
                <a:gd name="connsiteY102" fmla="*/ 160951 h 496860"/>
                <a:gd name="connsiteX103" fmla="*/ 188677 w 610179"/>
                <a:gd name="connsiteY103" fmla="*/ 138728 h 496860"/>
                <a:gd name="connsiteX104" fmla="*/ 178918 w 610179"/>
                <a:gd name="connsiteY104" fmla="*/ 121757 h 496860"/>
                <a:gd name="connsiteX105" fmla="*/ 176595 w 610179"/>
                <a:gd name="connsiteY105" fmla="*/ 84449 h 496860"/>
                <a:gd name="connsiteX106" fmla="*/ 202852 w 610179"/>
                <a:gd name="connsiteY106" fmla="*/ 97378 h 496860"/>
                <a:gd name="connsiteX107" fmla="*/ 209590 w 610179"/>
                <a:gd name="connsiteY107" fmla="*/ 36096 h 496860"/>
                <a:gd name="connsiteX108" fmla="*/ 230734 w 610179"/>
                <a:gd name="connsiteY108" fmla="*/ 269 h 496860"/>
                <a:gd name="connsiteX109" fmla="*/ 270235 w 610179"/>
                <a:gd name="connsiteY109" fmla="*/ 0 h 49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610179" h="496860">
                  <a:moveTo>
                    <a:pt x="599491" y="389784"/>
                  </a:moveTo>
                  <a:lnTo>
                    <a:pt x="606229" y="414971"/>
                  </a:lnTo>
                  <a:lnTo>
                    <a:pt x="610179" y="436251"/>
                  </a:lnTo>
                  <a:lnTo>
                    <a:pt x="587873" y="470866"/>
                  </a:lnTo>
                  <a:lnTo>
                    <a:pt x="564172" y="432345"/>
                  </a:lnTo>
                  <a:lnTo>
                    <a:pt x="533733" y="451471"/>
                  </a:lnTo>
                  <a:lnTo>
                    <a:pt x="554645" y="479216"/>
                  </a:lnTo>
                  <a:lnTo>
                    <a:pt x="536056" y="496860"/>
                  </a:lnTo>
                  <a:lnTo>
                    <a:pt x="459377" y="474906"/>
                  </a:lnTo>
                  <a:lnTo>
                    <a:pt x="441021" y="447565"/>
                  </a:lnTo>
                  <a:lnTo>
                    <a:pt x="461004" y="429652"/>
                  </a:lnTo>
                  <a:lnTo>
                    <a:pt x="419643" y="411738"/>
                  </a:lnTo>
                  <a:lnTo>
                    <a:pt x="399195" y="427497"/>
                  </a:lnTo>
                  <a:lnTo>
                    <a:pt x="368525" y="426015"/>
                  </a:lnTo>
                  <a:lnTo>
                    <a:pt x="320194" y="447161"/>
                  </a:lnTo>
                  <a:lnTo>
                    <a:pt x="309504" y="436116"/>
                  </a:lnTo>
                  <a:lnTo>
                    <a:pt x="335065" y="404196"/>
                  </a:lnTo>
                  <a:lnTo>
                    <a:pt x="376192" y="393556"/>
                  </a:lnTo>
                  <a:lnTo>
                    <a:pt x="411744" y="379278"/>
                  </a:lnTo>
                  <a:lnTo>
                    <a:pt x="434747" y="396384"/>
                  </a:lnTo>
                  <a:lnTo>
                    <a:pt x="484240" y="386013"/>
                  </a:lnTo>
                  <a:lnTo>
                    <a:pt x="494929" y="369042"/>
                  </a:lnTo>
                  <a:lnTo>
                    <a:pt x="540936" y="367965"/>
                  </a:lnTo>
                  <a:lnTo>
                    <a:pt x="536986" y="338603"/>
                  </a:lnTo>
                  <a:lnTo>
                    <a:pt x="589731" y="356651"/>
                  </a:lnTo>
                  <a:lnTo>
                    <a:pt x="595308" y="375777"/>
                  </a:lnTo>
                  <a:lnTo>
                    <a:pt x="599491" y="389784"/>
                  </a:lnTo>
                  <a:close/>
                  <a:moveTo>
                    <a:pt x="443577" y="318939"/>
                  </a:moveTo>
                  <a:lnTo>
                    <a:pt x="420108" y="331465"/>
                  </a:lnTo>
                  <a:lnTo>
                    <a:pt x="399660" y="355574"/>
                  </a:lnTo>
                  <a:lnTo>
                    <a:pt x="379213" y="366887"/>
                  </a:lnTo>
                  <a:lnTo>
                    <a:pt x="339015" y="340623"/>
                  </a:lnTo>
                  <a:lnTo>
                    <a:pt x="352492" y="330387"/>
                  </a:lnTo>
                  <a:lnTo>
                    <a:pt x="368756" y="319747"/>
                  </a:lnTo>
                  <a:lnTo>
                    <a:pt x="375959" y="296042"/>
                  </a:lnTo>
                  <a:lnTo>
                    <a:pt x="411976" y="293752"/>
                  </a:lnTo>
                  <a:lnTo>
                    <a:pt x="401520" y="319478"/>
                  </a:lnTo>
                  <a:lnTo>
                    <a:pt x="449851" y="282573"/>
                  </a:lnTo>
                  <a:lnTo>
                    <a:pt x="443577" y="318939"/>
                  </a:lnTo>
                  <a:close/>
                  <a:moveTo>
                    <a:pt x="86671" y="355574"/>
                  </a:moveTo>
                  <a:lnTo>
                    <a:pt x="0" y="391535"/>
                  </a:lnTo>
                  <a:lnTo>
                    <a:pt x="32066" y="365002"/>
                  </a:lnTo>
                  <a:lnTo>
                    <a:pt x="79236" y="341566"/>
                  </a:lnTo>
                  <a:lnTo>
                    <a:pt x="118272" y="315168"/>
                  </a:lnTo>
                  <a:lnTo>
                    <a:pt x="152428" y="277186"/>
                  </a:lnTo>
                  <a:lnTo>
                    <a:pt x="164047" y="308298"/>
                  </a:lnTo>
                  <a:lnTo>
                    <a:pt x="121060" y="329310"/>
                  </a:lnTo>
                  <a:lnTo>
                    <a:pt x="86671" y="355574"/>
                  </a:lnTo>
                  <a:close/>
                  <a:moveTo>
                    <a:pt x="306949" y="257252"/>
                  </a:moveTo>
                  <a:lnTo>
                    <a:pt x="345985" y="269104"/>
                  </a:lnTo>
                  <a:lnTo>
                    <a:pt x="387346" y="269104"/>
                  </a:lnTo>
                  <a:lnTo>
                    <a:pt x="386183" y="285132"/>
                  </a:lnTo>
                  <a:lnTo>
                    <a:pt x="355977" y="301295"/>
                  </a:lnTo>
                  <a:lnTo>
                    <a:pt x="314617" y="312743"/>
                  </a:lnTo>
                  <a:lnTo>
                    <a:pt x="312293" y="294965"/>
                  </a:lnTo>
                  <a:lnTo>
                    <a:pt x="316940" y="275435"/>
                  </a:lnTo>
                  <a:lnTo>
                    <a:pt x="306949" y="257252"/>
                  </a:lnTo>
                  <a:close/>
                  <a:moveTo>
                    <a:pt x="542563" y="246881"/>
                  </a:moveTo>
                  <a:lnTo>
                    <a:pt x="560919" y="289712"/>
                  </a:lnTo>
                  <a:lnTo>
                    <a:pt x="510730" y="279610"/>
                  </a:lnTo>
                  <a:lnTo>
                    <a:pt x="512124" y="292406"/>
                  </a:lnTo>
                  <a:lnTo>
                    <a:pt x="528157" y="315976"/>
                  </a:lnTo>
                  <a:lnTo>
                    <a:pt x="497252" y="324461"/>
                  </a:lnTo>
                  <a:lnTo>
                    <a:pt x="494464" y="297658"/>
                  </a:lnTo>
                  <a:lnTo>
                    <a:pt x="474945" y="295638"/>
                  </a:lnTo>
                  <a:lnTo>
                    <a:pt x="464721" y="272472"/>
                  </a:lnTo>
                  <a:lnTo>
                    <a:pt x="503061" y="275570"/>
                  </a:lnTo>
                  <a:lnTo>
                    <a:pt x="502132" y="261023"/>
                  </a:lnTo>
                  <a:lnTo>
                    <a:pt x="462398" y="231662"/>
                  </a:lnTo>
                  <a:lnTo>
                    <a:pt x="524903" y="232470"/>
                  </a:lnTo>
                  <a:lnTo>
                    <a:pt x="542563" y="246881"/>
                  </a:lnTo>
                  <a:close/>
                  <a:moveTo>
                    <a:pt x="283713" y="211997"/>
                  </a:moveTo>
                  <a:lnTo>
                    <a:pt x="266518" y="245265"/>
                  </a:lnTo>
                  <a:lnTo>
                    <a:pt x="238635" y="226139"/>
                  </a:lnTo>
                  <a:lnTo>
                    <a:pt x="205407" y="196778"/>
                  </a:lnTo>
                  <a:lnTo>
                    <a:pt x="261174" y="198125"/>
                  </a:lnTo>
                  <a:lnTo>
                    <a:pt x="283713" y="211997"/>
                  </a:lnTo>
                  <a:close/>
                  <a:moveTo>
                    <a:pt x="270235" y="0"/>
                  </a:moveTo>
                  <a:lnTo>
                    <a:pt x="310435" y="11314"/>
                  </a:lnTo>
                  <a:lnTo>
                    <a:pt x="330417" y="1077"/>
                  </a:lnTo>
                  <a:lnTo>
                    <a:pt x="336227" y="11179"/>
                  </a:lnTo>
                  <a:lnTo>
                    <a:pt x="325537" y="27611"/>
                  </a:lnTo>
                  <a:lnTo>
                    <a:pt x="347845" y="55760"/>
                  </a:lnTo>
                  <a:lnTo>
                    <a:pt x="330650" y="88355"/>
                  </a:lnTo>
                  <a:lnTo>
                    <a:pt x="292310" y="101285"/>
                  </a:lnTo>
                  <a:lnTo>
                    <a:pt x="282086" y="132666"/>
                  </a:lnTo>
                  <a:lnTo>
                    <a:pt x="296725" y="163510"/>
                  </a:lnTo>
                  <a:lnTo>
                    <a:pt x="331346" y="167820"/>
                  </a:lnTo>
                  <a:lnTo>
                    <a:pt x="360159" y="163241"/>
                  </a:lnTo>
                  <a:lnTo>
                    <a:pt x="441485" y="184656"/>
                  </a:lnTo>
                  <a:lnTo>
                    <a:pt x="435212" y="205667"/>
                  </a:lnTo>
                  <a:lnTo>
                    <a:pt x="456589" y="214960"/>
                  </a:lnTo>
                  <a:lnTo>
                    <a:pt x="449851" y="232739"/>
                  </a:lnTo>
                  <a:lnTo>
                    <a:pt x="399195" y="213883"/>
                  </a:lnTo>
                  <a:lnTo>
                    <a:pt x="375030" y="193680"/>
                  </a:lnTo>
                  <a:lnTo>
                    <a:pt x="358301" y="207822"/>
                  </a:lnTo>
                  <a:lnTo>
                    <a:pt x="316708" y="184656"/>
                  </a:lnTo>
                  <a:lnTo>
                    <a:pt x="257456" y="190312"/>
                  </a:lnTo>
                  <a:lnTo>
                    <a:pt x="224925" y="181828"/>
                  </a:lnTo>
                  <a:lnTo>
                    <a:pt x="228178" y="165800"/>
                  </a:lnTo>
                  <a:lnTo>
                    <a:pt x="248626" y="155967"/>
                  </a:lnTo>
                  <a:lnTo>
                    <a:pt x="229109" y="146943"/>
                  </a:lnTo>
                  <a:lnTo>
                    <a:pt x="220743" y="160951"/>
                  </a:lnTo>
                  <a:lnTo>
                    <a:pt x="188677" y="138728"/>
                  </a:lnTo>
                  <a:lnTo>
                    <a:pt x="178918" y="121757"/>
                  </a:lnTo>
                  <a:lnTo>
                    <a:pt x="176595" y="84449"/>
                  </a:lnTo>
                  <a:lnTo>
                    <a:pt x="202852" y="97378"/>
                  </a:lnTo>
                  <a:lnTo>
                    <a:pt x="209590" y="36096"/>
                  </a:lnTo>
                  <a:lnTo>
                    <a:pt x="230734" y="269"/>
                  </a:lnTo>
                  <a:lnTo>
                    <a:pt x="270235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2" name="Figura a mano libera: forma 131">
              <a:extLst>
                <a:ext uri="{FF2B5EF4-FFF2-40B4-BE49-F238E27FC236}">
                  <a16:creationId xmlns:a16="http://schemas.microsoft.com/office/drawing/2014/main" id="{9E779FBF-9B78-4F02-8AB2-CFFD3D84284A}"/>
                </a:ext>
              </a:extLst>
            </p:cNvPr>
            <p:cNvSpPr/>
            <p:nvPr/>
          </p:nvSpPr>
          <p:spPr>
            <a:xfrm>
              <a:off x="15009099" y="5146946"/>
              <a:ext cx="937110" cy="571746"/>
            </a:xfrm>
            <a:custGeom>
              <a:avLst/>
              <a:gdLst>
                <a:gd name="connsiteX0" fmla="*/ 826739 w 937110"/>
                <a:gd name="connsiteY0" fmla="*/ 170784 h 571746"/>
                <a:gd name="connsiteX1" fmla="*/ 813262 w 937110"/>
                <a:gd name="connsiteY1" fmla="*/ 106133 h 571746"/>
                <a:gd name="connsiteX2" fmla="*/ 856713 w 937110"/>
                <a:gd name="connsiteY2" fmla="*/ 83506 h 571746"/>
                <a:gd name="connsiteX3" fmla="*/ 786076 w 937110"/>
                <a:gd name="connsiteY3" fmla="*/ 48353 h 571746"/>
                <a:gd name="connsiteX4" fmla="*/ 763769 w 937110"/>
                <a:gd name="connsiteY4" fmla="*/ 48487 h 571746"/>
                <a:gd name="connsiteX5" fmla="*/ 755405 w 937110"/>
                <a:gd name="connsiteY5" fmla="*/ 32998 h 571746"/>
                <a:gd name="connsiteX6" fmla="*/ 826972 w 937110"/>
                <a:gd name="connsiteY6" fmla="*/ 1482 h 571746"/>
                <a:gd name="connsiteX7" fmla="*/ 829760 w 937110"/>
                <a:gd name="connsiteY7" fmla="*/ 0 h 571746"/>
                <a:gd name="connsiteX8" fmla="*/ 784682 w 937110"/>
                <a:gd name="connsiteY8" fmla="*/ 3233 h 571746"/>
                <a:gd name="connsiteX9" fmla="*/ 714741 w 937110"/>
                <a:gd name="connsiteY9" fmla="*/ 13065 h 571746"/>
                <a:gd name="connsiteX10" fmla="*/ 676634 w 937110"/>
                <a:gd name="connsiteY10" fmla="*/ 33403 h 571746"/>
                <a:gd name="connsiteX11" fmla="*/ 691969 w 937110"/>
                <a:gd name="connsiteY11" fmla="*/ 53067 h 571746"/>
                <a:gd name="connsiteX12" fmla="*/ 699637 w 937110"/>
                <a:gd name="connsiteY12" fmla="*/ 75964 h 571746"/>
                <a:gd name="connsiteX13" fmla="*/ 667108 w 937110"/>
                <a:gd name="connsiteY13" fmla="*/ 95224 h 571746"/>
                <a:gd name="connsiteX14" fmla="*/ 669896 w 937110"/>
                <a:gd name="connsiteY14" fmla="*/ 112733 h 571746"/>
                <a:gd name="connsiteX15" fmla="*/ 652004 w 937110"/>
                <a:gd name="connsiteY15" fmla="*/ 129165 h 571746"/>
                <a:gd name="connsiteX16" fmla="*/ 589964 w 937110"/>
                <a:gd name="connsiteY16" fmla="*/ 127683 h 571746"/>
                <a:gd name="connsiteX17" fmla="*/ 615523 w 937110"/>
                <a:gd name="connsiteY17" fmla="*/ 157584 h 571746"/>
                <a:gd name="connsiteX18" fmla="*/ 574164 w 937110"/>
                <a:gd name="connsiteY18" fmla="*/ 169033 h 571746"/>
                <a:gd name="connsiteX19" fmla="*/ 546513 w 937110"/>
                <a:gd name="connsiteY19" fmla="*/ 195970 h 571746"/>
                <a:gd name="connsiteX20" fmla="*/ 549997 w 937110"/>
                <a:gd name="connsiteY20" fmla="*/ 222638 h 571746"/>
                <a:gd name="connsiteX21" fmla="*/ 524438 w 937110"/>
                <a:gd name="connsiteY21" fmla="*/ 235029 h 571746"/>
                <a:gd name="connsiteX22" fmla="*/ 500504 w 937110"/>
                <a:gd name="connsiteY22" fmla="*/ 230988 h 571746"/>
                <a:gd name="connsiteX23" fmla="*/ 450548 w 937110"/>
                <a:gd name="connsiteY23" fmla="*/ 236780 h 571746"/>
                <a:gd name="connsiteX24" fmla="*/ 443577 w 937110"/>
                <a:gd name="connsiteY24" fmla="*/ 249037 h 571746"/>
                <a:gd name="connsiteX25" fmla="*/ 395013 w 937110"/>
                <a:gd name="connsiteY25" fmla="*/ 249037 h 571746"/>
                <a:gd name="connsiteX26" fmla="*/ 358765 w 937110"/>
                <a:gd name="connsiteY26" fmla="*/ 273819 h 571746"/>
                <a:gd name="connsiteX27" fmla="*/ 356442 w 937110"/>
                <a:gd name="connsiteY27" fmla="*/ 310858 h 571746"/>
                <a:gd name="connsiteX28" fmla="*/ 271630 w 937110"/>
                <a:gd name="connsiteY28" fmla="*/ 328771 h 571746"/>
                <a:gd name="connsiteX29" fmla="*/ 226319 w 937110"/>
                <a:gd name="connsiteY29" fmla="*/ 325000 h 571746"/>
                <a:gd name="connsiteX30" fmla="*/ 213074 w 937110"/>
                <a:gd name="connsiteY30" fmla="*/ 334428 h 571746"/>
                <a:gd name="connsiteX31" fmla="*/ 174270 w 937110"/>
                <a:gd name="connsiteY31" fmla="*/ 329041 h 571746"/>
                <a:gd name="connsiteX32" fmla="*/ 108977 w 937110"/>
                <a:gd name="connsiteY32" fmla="*/ 335506 h 571746"/>
                <a:gd name="connsiteX33" fmla="*/ 0 w 937110"/>
                <a:gd name="connsiteY33" fmla="*/ 313417 h 571746"/>
                <a:gd name="connsiteX34" fmla="*/ 32066 w 937110"/>
                <a:gd name="connsiteY34" fmla="*/ 336044 h 571746"/>
                <a:gd name="connsiteX35" fmla="*/ 58323 w 937110"/>
                <a:gd name="connsiteY35" fmla="*/ 362039 h 571746"/>
                <a:gd name="connsiteX36" fmla="*/ 120595 w 937110"/>
                <a:gd name="connsiteY36" fmla="*/ 380895 h 571746"/>
                <a:gd name="connsiteX37" fmla="*/ 122454 w 937110"/>
                <a:gd name="connsiteY37" fmla="*/ 418204 h 571746"/>
                <a:gd name="connsiteX38" fmla="*/ 153590 w 937110"/>
                <a:gd name="connsiteY38" fmla="*/ 425072 h 571746"/>
                <a:gd name="connsiteX39" fmla="*/ 158935 w 937110"/>
                <a:gd name="connsiteY39" fmla="*/ 444467 h 571746"/>
                <a:gd name="connsiteX40" fmla="*/ 65061 w 937110"/>
                <a:gd name="connsiteY40" fmla="*/ 466152 h 571746"/>
                <a:gd name="connsiteX41" fmla="*/ 40431 w 937110"/>
                <a:gd name="connsiteY41" fmla="*/ 514640 h 571746"/>
                <a:gd name="connsiteX42" fmla="*/ 132213 w 937110"/>
                <a:gd name="connsiteY42" fmla="*/ 508713 h 571746"/>
                <a:gd name="connsiteX43" fmla="*/ 238170 w 937110"/>
                <a:gd name="connsiteY43" fmla="*/ 508040 h 571746"/>
                <a:gd name="connsiteX44" fmla="*/ 358067 w 937110"/>
                <a:gd name="connsiteY44" fmla="*/ 500228 h 571746"/>
                <a:gd name="connsiteX45" fmla="*/ 408490 w 937110"/>
                <a:gd name="connsiteY45" fmla="*/ 531745 h 571746"/>
                <a:gd name="connsiteX46" fmla="*/ 428008 w 937110"/>
                <a:gd name="connsiteY46" fmla="*/ 561376 h 571746"/>
                <a:gd name="connsiteX47" fmla="*/ 475641 w 937110"/>
                <a:gd name="connsiteY47" fmla="*/ 571747 h 571746"/>
                <a:gd name="connsiteX48" fmla="*/ 519094 w 937110"/>
                <a:gd name="connsiteY48" fmla="*/ 544270 h 571746"/>
                <a:gd name="connsiteX49" fmla="*/ 662460 w 937110"/>
                <a:gd name="connsiteY49" fmla="*/ 544405 h 571746"/>
                <a:gd name="connsiteX50" fmla="*/ 649448 w 937110"/>
                <a:gd name="connsiteY50" fmla="*/ 508848 h 571746"/>
                <a:gd name="connsiteX51" fmla="*/ 612967 w 937110"/>
                <a:gd name="connsiteY51" fmla="*/ 487837 h 571746"/>
                <a:gd name="connsiteX52" fmla="*/ 605532 w 937110"/>
                <a:gd name="connsiteY52" fmla="*/ 455647 h 571746"/>
                <a:gd name="connsiteX53" fmla="*/ 562777 w 937110"/>
                <a:gd name="connsiteY53" fmla="*/ 436790 h 571746"/>
                <a:gd name="connsiteX54" fmla="*/ 634577 w 937110"/>
                <a:gd name="connsiteY54" fmla="*/ 392343 h 571746"/>
                <a:gd name="connsiteX55" fmla="*/ 710326 w 937110"/>
                <a:gd name="connsiteY55" fmla="*/ 395576 h 571746"/>
                <a:gd name="connsiteX56" fmla="*/ 778408 w 937110"/>
                <a:gd name="connsiteY56" fmla="*/ 350860 h 571746"/>
                <a:gd name="connsiteX57" fmla="*/ 819304 w 937110"/>
                <a:gd name="connsiteY57" fmla="*/ 306952 h 571746"/>
                <a:gd name="connsiteX58" fmla="*/ 882505 w 937110"/>
                <a:gd name="connsiteY58" fmla="*/ 263313 h 571746"/>
                <a:gd name="connsiteX59" fmla="*/ 881576 w 937110"/>
                <a:gd name="connsiteY59" fmla="*/ 231931 h 571746"/>
                <a:gd name="connsiteX60" fmla="*/ 937111 w 937110"/>
                <a:gd name="connsiteY60" fmla="*/ 206206 h 571746"/>
                <a:gd name="connsiteX61" fmla="*/ 884364 w 937110"/>
                <a:gd name="connsiteY61" fmla="*/ 184252 h 571746"/>
                <a:gd name="connsiteX62" fmla="*/ 884132 w 937110"/>
                <a:gd name="connsiteY62" fmla="*/ 183713 h 571746"/>
                <a:gd name="connsiteX63" fmla="*/ 882041 w 937110"/>
                <a:gd name="connsiteY63" fmla="*/ 184117 h 57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937110" h="571746">
                  <a:moveTo>
                    <a:pt x="826739" y="170784"/>
                  </a:moveTo>
                  <a:lnTo>
                    <a:pt x="813262" y="106133"/>
                  </a:lnTo>
                  <a:lnTo>
                    <a:pt x="856713" y="83506"/>
                  </a:lnTo>
                  <a:lnTo>
                    <a:pt x="786076" y="48353"/>
                  </a:lnTo>
                  <a:lnTo>
                    <a:pt x="763769" y="48487"/>
                  </a:lnTo>
                  <a:lnTo>
                    <a:pt x="755405" y="32998"/>
                  </a:lnTo>
                  <a:lnTo>
                    <a:pt x="826972" y="1482"/>
                  </a:lnTo>
                  <a:lnTo>
                    <a:pt x="829760" y="0"/>
                  </a:lnTo>
                  <a:lnTo>
                    <a:pt x="784682" y="3233"/>
                  </a:lnTo>
                  <a:lnTo>
                    <a:pt x="714741" y="13065"/>
                  </a:lnTo>
                  <a:lnTo>
                    <a:pt x="676634" y="33403"/>
                  </a:lnTo>
                  <a:lnTo>
                    <a:pt x="691969" y="53067"/>
                  </a:lnTo>
                  <a:lnTo>
                    <a:pt x="699637" y="75964"/>
                  </a:lnTo>
                  <a:lnTo>
                    <a:pt x="667108" y="95224"/>
                  </a:lnTo>
                  <a:lnTo>
                    <a:pt x="669896" y="112733"/>
                  </a:lnTo>
                  <a:lnTo>
                    <a:pt x="652004" y="129165"/>
                  </a:lnTo>
                  <a:lnTo>
                    <a:pt x="589964" y="127683"/>
                  </a:lnTo>
                  <a:lnTo>
                    <a:pt x="615523" y="157584"/>
                  </a:lnTo>
                  <a:lnTo>
                    <a:pt x="574164" y="169033"/>
                  </a:lnTo>
                  <a:lnTo>
                    <a:pt x="546513" y="195970"/>
                  </a:lnTo>
                  <a:lnTo>
                    <a:pt x="549997" y="222638"/>
                  </a:lnTo>
                  <a:lnTo>
                    <a:pt x="524438" y="235029"/>
                  </a:lnTo>
                  <a:lnTo>
                    <a:pt x="500504" y="230988"/>
                  </a:lnTo>
                  <a:lnTo>
                    <a:pt x="450548" y="236780"/>
                  </a:lnTo>
                  <a:lnTo>
                    <a:pt x="443577" y="249037"/>
                  </a:lnTo>
                  <a:lnTo>
                    <a:pt x="395013" y="249037"/>
                  </a:lnTo>
                  <a:lnTo>
                    <a:pt x="358765" y="273819"/>
                  </a:lnTo>
                  <a:lnTo>
                    <a:pt x="356442" y="310858"/>
                  </a:lnTo>
                  <a:lnTo>
                    <a:pt x="271630" y="328771"/>
                  </a:lnTo>
                  <a:lnTo>
                    <a:pt x="226319" y="325000"/>
                  </a:lnTo>
                  <a:lnTo>
                    <a:pt x="213074" y="334428"/>
                  </a:lnTo>
                  <a:lnTo>
                    <a:pt x="174270" y="329041"/>
                  </a:lnTo>
                  <a:lnTo>
                    <a:pt x="108977" y="335506"/>
                  </a:lnTo>
                  <a:lnTo>
                    <a:pt x="0" y="313417"/>
                  </a:lnTo>
                  <a:lnTo>
                    <a:pt x="32066" y="336044"/>
                  </a:lnTo>
                  <a:lnTo>
                    <a:pt x="58323" y="362039"/>
                  </a:lnTo>
                  <a:lnTo>
                    <a:pt x="120595" y="380895"/>
                  </a:lnTo>
                  <a:lnTo>
                    <a:pt x="122454" y="418204"/>
                  </a:lnTo>
                  <a:lnTo>
                    <a:pt x="153590" y="425072"/>
                  </a:lnTo>
                  <a:lnTo>
                    <a:pt x="158935" y="444467"/>
                  </a:lnTo>
                  <a:lnTo>
                    <a:pt x="65061" y="466152"/>
                  </a:lnTo>
                  <a:lnTo>
                    <a:pt x="40431" y="514640"/>
                  </a:lnTo>
                  <a:lnTo>
                    <a:pt x="132213" y="508713"/>
                  </a:lnTo>
                  <a:lnTo>
                    <a:pt x="238170" y="508040"/>
                  </a:lnTo>
                  <a:lnTo>
                    <a:pt x="358067" y="500228"/>
                  </a:lnTo>
                  <a:lnTo>
                    <a:pt x="408490" y="531745"/>
                  </a:lnTo>
                  <a:lnTo>
                    <a:pt x="428008" y="561376"/>
                  </a:lnTo>
                  <a:lnTo>
                    <a:pt x="475641" y="571747"/>
                  </a:lnTo>
                  <a:lnTo>
                    <a:pt x="519094" y="544270"/>
                  </a:lnTo>
                  <a:lnTo>
                    <a:pt x="662460" y="544405"/>
                  </a:lnTo>
                  <a:lnTo>
                    <a:pt x="649448" y="508848"/>
                  </a:lnTo>
                  <a:lnTo>
                    <a:pt x="612967" y="487837"/>
                  </a:lnTo>
                  <a:lnTo>
                    <a:pt x="605532" y="455647"/>
                  </a:lnTo>
                  <a:lnTo>
                    <a:pt x="562777" y="436790"/>
                  </a:lnTo>
                  <a:lnTo>
                    <a:pt x="634577" y="392343"/>
                  </a:lnTo>
                  <a:lnTo>
                    <a:pt x="710326" y="395576"/>
                  </a:lnTo>
                  <a:lnTo>
                    <a:pt x="778408" y="350860"/>
                  </a:lnTo>
                  <a:lnTo>
                    <a:pt x="819304" y="306952"/>
                  </a:lnTo>
                  <a:lnTo>
                    <a:pt x="882505" y="263313"/>
                  </a:lnTo>
                  <a:lnTo>
                    <a:pt x="881576" y="231931"/>
                  </a:lnTo>
                  <a:lnTo>
                    <a:pt x="937111" y="206206"/>
                  </a:lnTo>
                  <a:lnTo>
                    <a:pt x="884364" y="184252"/>
                  </a:lnTo>
                  <a:lnTo>
                    <a:pt x="884132" y="183713"/>
                  </a:lnTo>
                  <a:lnTo>
                    <a:pt x="882041" y="18411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3" name="Figura a mano libera: forma 132">
              <a:extLst>
                <a:ext uri="{FF2B5EF4-FFF2-40B4-BE49-F238E27FC236}">
                  <a16:creationId xmlns:a16="http://schemas.microsoft.com/office/drawing/2014/main" id="{42BA741C-79EF-4D4E-9D8A-4FEE0C0AA54C}"/>
                </a:ext>
              </a:extLst>
            </p:cNvPr>
            <p:cNvSpPr/>
            <p:nvPr/>
          </p:nvSpPr>
          <p:spPr>
            <a:xfrm>
              <a:off x="11960063" y="4158343"/>
              <a:ext cx="648519" cy="356516"/>
            </a:xfrm>
            <a:custGeom>
              <a:avLst/>
              <a:gdLst>
                <a:gd name="connsiteX0" fmla="*/ 61344 w 648519"/>
                <a:gd name="connsiteY0" fmla="*/ 234490 h 356516"/>
                <a:gd name="connsiteX1" fmla="*/ 34623 w 648519"/>
                <a:gd name="connsiteY1" fmla="*/ 195970 h 356516"/>
                <a:gd name="connsiteX2" fmla="*/ 39734 w 648519"/>
                <a:gd name="connsiteY2" fmla="*/ 174958 h 356516"/>
                <a:gd name="connsiteX3" fmla="*/ 23469 w 648519"/>
                <a:gd name="connsiteY3" fmla="*/ 141960 h 356516"/>
                <a:gd name="connsiteX4" fmla="*/ 0 w 648519"/>
                <a:gd name="connsiteY4" fmla="*/ 119737 h 356516"/>
                <a:gd name="connsiteX5" fmla="*/ 18125 w 648519"/>
                <a:gd name="connsiteY5" fmla="*/ 102901 h 356516"/>
                <a:gd name="connsiteX6" fmla="*/ 2790 w 648519"/>
                <a:gd name="connsiteY6" fmla="*/ 70711 h 356516"/>
                <a:gd name="connsiteX7" fmla="*/ 47402 w 648519"/>
                <a:gd name="connsiteY7" fmla="*/ 51989 h 356516"/>
                <a:gd name="connsiteX8" fmla="*/ 148944 w 648519"/>
                <a:gd name="connsiteY8" fmla="*/ 22089 h 356516"/>
                <a:gd name="connsiteX9" fmla="*/ 231199 w 648519"/>
                <a:gd name="connsiteY9" fmla="*/ 0 h 356516"/>
                <a:gd name="connsiteX10" fmla="*/ 296029 w 648519"/>
                <a:gd name="connsiteY10" fmla="*/ 11044 h 356516"/>
                <a:gd name="connsiteX11" fmla="*/ 300907 w 648519"/>
                <a:gd name="connsiteY11" fmla="*/ 26937 h 356516"/>
                <a:gd name="connsiteX12" fmla="*/ 363877 w 648519"/>
                <a:gd name="connsiteY12" fmla="*/ 27746 h 356516"/>
                <a:gd name="connsiteX13" fmla="*/ 444042 w 648519"/>
                <a:gd name="connsiteY13" fmla="*/ 35154 h 356516"/>
                <a:gd name="connsiteX14" fmla="*/ 563940 w 648519"/>
                <a:gd name="connsiteY14" fmla="*/ 34076 h 356516"/>
                <a:gd name="connsiteX15" fmla="*/ 597400 w 648519"/>
                <a:gd name="connsiteY15" fmla="*/ 41079 h 356516"/>
                <a:gd name="connsiteX16" fmla="*/ 612967 w 648519"/>
                <a:gd name="connsiteY16" fmla="*/ 60744 h 356516"/>
                <a:gd name="connsiteX17" fmla="*/ 615756 w 648519"/>
                <a:gd name="connsiteY17" fmla="*/ 88894 h 356516"/>
                <a:gd name="connsiteX18" fmla="*/ 633880 w 648519"/>
                <a:gd name="connsiteY18" fmla="*/ 112868 h 356516"/>
                <a:gd name="connsiteX19" fmla="*/ 633415 w 648519"/>
                <a:gd name="connsiteY19" fmla="*/ 137785 h 356516"/>
                <a:gd name="connsiteX20" fmla="*/ 594379 w 648519"/>
                <a:gd name="connsiteY20" fmla="*/ 150446 h 356516"/>
                <a:gd name="connsiteX21" fmla="*/ 614594 w 648519"/>
                <a:gd name="connsiteY21" fmla="*/ 178999 h 356516"/>
                <a:gd name="connsiteX22" fmla="*/ 615756 w 648519"/>
                <a:gd name="connsiteY22" fmla="*/ 206071 h 356516"/>
                <a:gd name="connsiteX23" fmla="*/ 648519 w 648519"/>
                <a:gd name="connsiteY23" fmla="*/ 258465 h 356516"/>
                <a:gd name="connsiteX24" fmla="*/ 641549 w 648519"/>
                <a:gd name="connsiteY24" fmla="*/ 275166 h 356516"/>
                <a:gd name="connsiteX25" fmla="*/ 609250 w 648519"/>
                <a:gd name="connsiteY25" fmla="*/ 282035 h 356516"/>
                <a:gd name="connsiteX26" fmla="*/ 549999 w 648519"/>
                <a:gd name="connsiteY26" fmla="*/ 330657 h 356516"/>
                <a:gd name="connsiteX27" fmla="*/ 566728 w 648519"/>
                <a:gd name="connsiteY27" fmla="*/ 356517 h 356516"/>
                <a:gd name="connsiteX28" fmla="*/ 552554 w 648519"/>
                <a:gd name="connsiteY28" fmla="*/ 353150 h 356516"/>
                <a:gd name="connsiteX29" fmla="*/ 490747 w 648519"/>
                <a:gd name="connsiteY29" fmla="*/ 331061 h 356516"/>
                <a:gd name="connsiteX30" fmla="*/ 443810 w 648519"/>
                <a:gd name="connsiteY30" fmla="*/ 339142 h 356516"/>
                <a:gd name="connsiteX31" fmla="*/ 413138 w 648519"/>
                <a:gd name="connsiteY31" fmla="*/ 333216 h 356516"/>
                <a:gd name="connsiteX32" fmla="*/ 374567 w 648519"/>
                <a:gd name="connsiteY32" fmla="*/ 345607 h 356516"/>
                <a:gd name="connsiteX33" fmla="*/ 341803 w 648519"/>
                <a:gd name="connsiteY33" fmla="*/ 325135 h 356516"/>
                <a:gd name="connsiteX34" fmla="*/ 314850 w 648519"/>
                <a:gd name="connsiteY34" fmla="*/ 332946 h 356516"/>
                <a:gd name="connsiteX35" fmla="*/ 311131 w 648519"/>
                <a:gd name="connsiteY35" fmla="*/ 329444 h 356516"/>
                <a:gd name="connsiteX36" fmla="*/ 281157 w 648519"/>
                <a:gd name="connsiteY36" fmla="*/ 300756 h 356516"/>
                <a:gd name="connsiteX37" fmla="*/ 232826 w 648519"/>
                <a:gd name="connsiteY37" fmla="*/ 297254 h 356516"/>
                <a:gd name="connsiteX38" fmla="*/ 226552 w 648519"/>
                <a:gd name="connsiteY38" fmla="*/ 278802 h 356516"/>
                <a:gd name="connsiteX39" fmla="*/ 181939 w 648519"/>
                <a:gd name="connsiteY39" fmla="*/ 272202 h 356516"/>
                <a:gd name="connsiteX40" fmla="*/ 172180 w 648519"/>
                <a:gd name="connsiteY40" fmla="*/ 287422 h 356516"/>
                <a:gd name="connsiteX41" fmla="*/ 136861 w 648519"/>
                <a:gd name="connsiteY41" fmla="*/ 275300 h 356516"/>
                <a:gd name="connsiteX42" fmla="*/ 140812 w 648519"/>
                <a:gd name="connsiteY42" fmla="*/ 259003 h 356516"/>
                <a:gd name="connsiteX43" fmla="*/ 92248 w 648519"/>
                <a:gd name="connsiteY43" fmla="*/ 253750 h 356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648519" h="356516">
                  <a:moveTo>
                    <a:pt x="61344" y="234490"/>
                  </a:moveTo>
                  <a:lnTo>
                    <a:pt x="34623" y="195970"/>
                  </a:lnTo>
                  <a:lnTo>
                    <a:pt x="39734" y="174958"/>
                  </a:lnTo>
                  <a:lnTo>
                    <a:pt x="23469" y="141960"/>
                  </a:lnTo>
                  <a:lnTo>
                    <a:pt x="0" y="119737"/>
                  </a:lnTo>
                  <a:lnTo>
                    <a:pt x="18125" y="102901"/>
                  </a:lnTo>
                  <a:lnTo>
                    <a:pt x="2790" y="70711"/>
                  </a:lnTo>
                  <a:lnTo>
                    <a:pt x="47402" y="51989"/>
                  </a:lnTo>
                  <a:lnTo>
                    <a:pt x="148944" y="22089"/>
                  </a:lnTo>
                  <a:lnTo>
                    <a:pt x="231199" y="0"/>
                  </a:lnTo>
                  <a:lnTo>
                    <a:pt x="296029" y="11044"/>
                  </a:lnTo>
                  <a:lnTo>
                    <a:pt x="300907" y="26937"/>
                  </a:lnTo>
                  <a:lnTo>
                    <a:pt x="363877" y="27746"/>
                  </a:lnTo>
                  <a:lnTo>
                    <a:pt x="444042" y="35154"/>
                  </a:lnTo>
                  <a:lnTo>
                    <a:pt x="563940" y="34076"/>
                  </a:lnTo>
                  <a:lnTo>
                    <a:pt x="597400" y="41079"/>
                  </a:lnTo>
                  <a:lnTo>
                    <a:pt x="612967" y="60744"/>
                  </a:lnTo>
                  <a:lnTo>
                    <a:pt x="615756" y="88894"/>
                  </a:lnTo>
                  <a:lnTo>
                    <a:pt x="633880" y="112868"/>
                  </a:lnTo>
                  <a:lnTo>
                    <a:pt x="633415" y="137785"/>
                  </a:lnTo>
                  <a:lnTo>
                    <a:pt x="594379" y="150446"/>
                  </a:lnTo>
                  <a:lnTo>
                    <a:pt x="614594" y="178999"/>
                  </a:lnTo>
                  <a:lnTo>
                    <a:pt x="615756" y="206071"/>
                  </a:lnTo>
                  <a:lnTo>
                    <a:pt x="648519" y="258465"/>
                  </a:lnTo>
                  <a:lnTo>
                    <a:pt x="641549" y="275166"/>
                  </a:lnTo>
                  <a:lnTo>
                    <a:pt x="609250" y="282035"/>
                  </a:lnTo>
                  <a:lnTo>
                    <a:pt x="549999" y="330657"/>
                  </a:lnTo>
                  <a:lnTo>
                    <a:pt x="566728" y="356517"/>
                  </a:lnTo>
                  <a:lnTo>
                    <a:pt x="552554" y="353150"/>
                  </a:lnTo>
                  <a:lnTo>
                    <a:pt x="490747" y="331061"/>
                  </a:lnTo>
                  <a:lnTo>
                    <a:pt x="443810" y="339142"/>
                  </a:lnTo>
                  <a:lnTo>
                    <a:pt x="413138" y="333216"/>
                  </a:lnTo>
                  <a:lnTo>
                    <a:pt x="374567" y="345607"/>
                  </a:lnTo>
                  <a:lnTo>
                    <a:pt x="341803" y="325135"/>
                  </a:lnTo>
                  <a:lnTo>
                    <a:pt x="314850" y="332946"/>
                  </a:lnTo>
                  <a:lnTo>
                    <a:pt x="311131" y="329444"/>
                  </a:lnTo>
                  <a:lnTo>
                    <a:pt x="281157" y="300756"/>
                  </a:lnTo>
                  <a:lnTo>
                    <a:pt x="232826" y="297254"/>
                  </a:lnTo>
                  <a:lnTo>
                    <a:pt x="226552" y="278802"/>
                  </a:lnTo>
                  <a:lnTo>
                    <a:pt x="181939" y="272202"/>
                  </a:lnTo>
                  <a:lnTo>
                    <a:pt x="172180" y="287422"/>
                  </a:lnTo>
                  <a:lnTo>
                    <a:pt x="136861" y="275300"/>
                  </a:lnTo>
                  <a:lnTo>
                    <a:pt x="140812" y="259003"/>
                  </a:lnTo>
                  <a:lnTo>
                    <a:pt x="92248" y="25375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4" name="Figura a mano libera: forma 133">
              <a:extLst>
                <a:ext uri="{FF2B5EF4-FFF2-40B4-BE49-F238E27FC236}">
                  <a16:creationId xmlns:a16="http://schemas.microsoft.com/office/drawing/2014/main" id="{40A5C43F-ACD5-4E50-8438-E23E18396805}"/>
                </a:ext>
              </a:extLst>
            </p:cNvPr>
            <p:cNvSpPr/>
            <p:nvPr/>
          </p:nvSpPr>
          <p:spPr>
            <a:xfrm>
              <a:off x="6662242" y="5926919"/>
              <a:ext cx="107583" cy="22627"/>
            </a:xfrm>
            <a:custGeom>
              <a:avLst/>
              <a:gdLst>
                <a:gd name="connsiteX0" fmla="*/ 62505 w 107583"/>
                <a:gd name="connsiteY0" fmla="*/ 270 h 22627"/>
                <a:gd name="connsiteX1" fmla="*/ 95732 w 107583"/>
                <a:gd name="connsiteY1" fmla="*/ 3771 h 22627"/>
                <a:gd name="connsiteX2" fmla="*/ 107583 w 107583"/>
                <a:gd name="connsiteY2" fmla="*/ 11583 h 22627"/>
                <a:gd name="connsiteX3" fmla="*/ 90853 w 107583"/>
                <a:gd name="connsiteY3" fmla="*/ 21550 h 22627"/>
                <a:gd name="connsiteX4" fmla="*/ 41825 w 107583"/>
                <a:gd name="connsiteY4" fmla="*/ 21281 h 22627"/>
                <a:gd name="connsiteX5" fmla="*/ 3718 w 107583"/>
                <a:gd name="connsiteY5" fmla="*/ 22627 h 22627"/>
                <a:gd name="connsiteX6" fmla="*/ 0 w 107583"/>
                <a:gd name="connsiteY6" fmla="*/ 5791 h 22627"/>
                <a:gd name="connsiteX7" fmla="*/ 9062 w 107583"/>
                <a:gd name="connsiteY7" fmla="*/ 0 h 22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7583" h="22627">
                  <a:moveTo>
                    <a:pt x="62505" y="270"/>
                  </a:moveTo>
                  <a:lnTo>
                    <a:pt x="95732" y="3771"/>
                  </a:lnTo>
                  <a:lnTo>
                    <a:pt x="107583" y="11583"/>
                  </a:lnTo>
                  <a:lnTo>
                    <a:pt x="90853" y="21550"/>
                  </a:lnTo>
                  <a:lnTo>
                    <a:pt x="41825" y="21281"/>
                  </a:lnTo>
                  <a:lnTo>
                    <a:pt x="3718" y="22627"/>
                  </a:lnTo>
                  <a:lnTo>
                    <a:pt x="0" y="5791"/>
                  </a:lnTo>
                  <a:lnTo>
                    <a:pt x="9062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5" name="Figura a mano libera: forma 134">
              <a:extLst>
                <a:ext uri="{FF2B5EF4-FFF2-40B4-BE49-F238E27FC236}">
                  <a16:creationId xmlns:a16="http://schemas.microsoft.com/office/drawing/2014/main" id="{14A3893A-B424-47F2-96DF-D108413EC765}"/>
                </a:ext>
              </a:extLst>
            </p:cNvPr>
            <p:cNvSpPr/>
            <p:nvPr/>
          </p:nvSpPr>
          <p:spPr>
            <a:xfrm>
              <a:off x="13318443" y="5341569"/>
              <a:ext cx="40430" cy="52258"/>
            </a:xfrm>
            <a:custGeom>
              <a:avLst/>
              <a:gdLst>
                <a:gd name="connsiteX0" fmla="*/ 40431 w 40430"/>
                <a:gd name="connsiteY0" fmla="*/ 6195 h 52258"/>
                <a:gd name="connsiteX1" fmla="*/ 40431 w 40430"/>
                <a:gd name="connsiteY1" fmla="*/ 33268 h 52258"/>
                <a:gd name="connsiteX2" fmla="*/ 30672 w 40430"/>
                <a:gd name="connsiteY2" fmla="*/ 46198 h 52258"/>
                <a:gd name="connsiteX3" fmla="*/ 0 w 40430"/>
                <a:gd name="connsiteY3" fmla="*/ 52259 h 52258"/>
                <a:gd name="connsiteX4" fmla="*/ 3021 w 40430"/>
                <a:gd name="connsiteY4" fmla="*/ 40675 h 52258"/>
                <a:gd name="connsiteX5" fmla="*/ 19519 w 40430"/>
                <a:gd name="connsiteY5" fmla="*/ 34480 h 52258"/>
                <a:gd name="connsiteX6" fmla="*/ 3253 w 40430"/>
                <a:gd name="connsiteY6" fmla="*/ 29631 h 52258"/>
                <a:gd name="connsiteX7" fmla="*/ 16731 w 40430"/>
                <a:gd name="connsiteY7" fmla="*/ 0 h 52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30" h="52258">
                  <a:moveTo>
                    <a:pt x="40431" y="6195"/>
                  </a:moveTo>
                  <a:lnTo>
                    <a:pt x="40431" y="33268"/>
                  </a:lnTo>
                  <a:lnTo>
                    <a:pt x="30672" y="46198"/>
                  </a:lnTo>
                  <a:lnTo>
                    <a:pt x="0" y="52259"/>
                  </a:lnTo>
                  <a:lnTo>
                    <a:pt x="3021" y="40675"/>
                  </a:lnTo>
                  <a:lnTo>
                    <a:pt x="19519" y="34480"/>
                  </a:lnTo>
                  <a:lnTo>
                    <a:pt x="3253" y="29631"/>
                  </a:lnTo>
                  <a:lnTo>
                    <a:pt x="16731" y="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6" name="Figura a mano libera: forma 135">
              <a:extLst>
                <a:ext uri="{FF2B5EF4-FFF2-40B4-BE49-F238E27FC236}">
                  <a16:creationId xmlns:a16="http://schemas.microsoft.com/office/drawing/2014/main" id="{E76DC775-74C5-4F87-9B3B-0B42FB3AFEA7}"/>
                </a:ext>
              </a:extLst>
            </p:cNvPr>
            <p:cNvSpPr/>
            <p:nvPr/>
          </p:nvSpPr>
          <p:spPr>
            <a:xfrm>
              <a:off x="10422301" y="4878919"/>
              <a:ext cx="204477" cy="265737"/>
            </a:xfrm>
            <a:custGeom>
              <a:avLst/>
              <a:gdLst>
                <a:gd name="connsiteX0" fmla="*/ 32066 w 204477"/>
                <a:gd name="connsiteY0" fmla="*/ 20203 h 265737"/>
                <a:gd name="connsiteX1" fmla="*/ 55766 w 204477"/>
                <a:gd name="connsiteY1" fmla="*/ 7408 h 265737"/>
                <a:gd name="connsiteX2" fmla="*/ 82255 w 204477"/>
                <a:gd name="connsiteY2" fmla="*/ 0 h 265737"/>
                <a:gd name="connsiteX3" fmla="*/ 98753 w 204477"/>
                <a:gd name="connsiteY3" fmla="*/ 24782 h 265737"/>
                <a:gd name="connsiteX4" fmla="*/ 137093 w 204477"/>
                <a:gd name="connsiteY4" fmla="*/ 24648 h 265737"/>
                <a:gd name="connsiteX5" fmla="*/ 148246 w 204477"/>
                <a:gd name="connsiteY5" fmla="*/ 18318 h 265737"/>
                <a:gd name="connsiteX6" fmla="*/ 186353 w 204477"/>
                <a:gd name="connsiteY6" fmla="*/ 20068 h 265737"/>
                <a:gd name="connsiteX7" fmla="*/ 204477 w 204477"/>
                <a:gd name="connsiteY7" fmla="*/ 45389 h 265737"/>
                <a:gd name="connsiteX8" fmla="*/ 174270 w 204477"/>
                <a:gd name="connsiteY8" fmla="*/ 58858 h 265737"/>
                <a:gd name="connsiteX9" fmla="*/ 173573 w 204477"/>
                <a:gd name="connsiteY9" fmla="*/ 97648 h 265737"/>
                <a:gd name="connsiteX10" fmla="*/ 162884 w 204477"/>
                <a:gd name="connsiteY10" fmla="*/ 104787 h 265737"/>
                <a:gd name="connsiteX11" fmla="*/ 160329 w 204477"/>
                <a:gd name="connsiteY11" fmla="*/ 127953 h 265737"/>
                <a:gd name="connsiteX12" fmla="*/ 132213 w 204477"/>
                <a:gd name="connsiteY12" fmla="*/ 131993 h 265737"/>
                <a:gd name="connsiteX13" fmla="*/ 158238 w 204477"/>
                <a:gd name="connsiteY13" fmla="*/ 161220 h 265737"/>
                <a:gd name="connsiteX14" fmla="*/ 140345 w 204477"/>
                <a:gd name="connsiteY14" fmla="*/ 192872 h 265737"/>
                <a:gd name="connsiteX15" fmla="*/ 162652 w 204477"/>
                <a:gd name="connsiteY15" fmla="*/ 207149 h 265737"/>
                <a:gd name="connsiteX16" fmla="*/ 153823 w 204477"/>
                <a:gd name="connsiteY16" fmla="*/ 220079 h 265737"/>
                <a:gd name="connsiteX17" fmla="*/ 129657 w 204477"/>
                <a:gd name="connsiteY17" fmla="*/ 237857 h 265737"/>
                <a:gd name="connsiteX18" fmla="*/ 135001 w 204477"/>
                <a:gd name="connsiteY18" fmla="*/ 253481 h 265737"/>
                <a:gd name="connsiteX19" fmla="*/ 108977 w 204477"/>
                <a:gd name="connsiteY19" fmla="*/ 265738 h 265737"/>
                <a:gd name="connsiteX20" fmla="*/ 74588 w 204477"/>
                <a:gd name="connsiteY20" fmla="*/ 259138 h 265737"/>
                <a:gd name="connsiteX21" fmla="*/ 40895 w 204477"/>
                <a:gd name="connsiteY21" fmla="*/ 264256 h 265737"/>
                <a:gd name="connsiteX22" fmla="*/ 50887 w 204477"/>
                <a:gd name="connsiteY22" fmla="*/ 227352 h 265737"/>
                <a:gd name="connsiteX23" fmla="*/ 44845 w 204477"/>
                <a:gd name="connsiteY23" fmla="*/ 197990 h 265737"/>
                <a:gd name="connsiteX24" fmla="*/ 15568 w 204477"/>
                <a:gd name="connsiteY24" fmla="*/ 193545 h 265737"/>
                <a:gd name="connsiteX25" fmla="*/ 0 w 204477"/>
                <a:gd name="connsiteY25" fmla="*/ 175362 h 265737"/>
                <a:gd name="connsiteX26" fmla="*/ 5344 w 204477"/>
                <a:gd name="connsiteY26" fmla="*/ 143576 h 265737"/>
                <a:gd name="connsiteX27" fmla="*/ 31136 w 204477"/>
                <a:gd name="connsiteY27" fmla="*/ 125932 h 265737"/>
                <a:gd name="connsiteX28" fmla="*/ 35783 w 204477"/>
                <a:gd name="connsiteY28" fmla="*/ 106133 h 265737"/>
                <a:gd name="connsiteX29" fmla="*/ 49493 w 204477"/>
                <a:gd name="connsiteY29" fmla="*/ 76368 h 265737"/>
                <a:gd name="connsiteX30" fmla="*/ 47866 w 204477"/>
                <a:gd name="connsiteY30" fmla="*/ 55222 h 265737"/>
                <a:gd name="connsiteX31" fmla="*/ 34854 w 204477"/>
                <a:gd name="connsiteY31" fmla="*/ 37174 h 26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04477" h="265737">
                  <a:moveTo>
                    <a:pt x="32066" y="20203"/>
                  </a:moveTo>
                  <a:lnTo>
                    <a:pt x="55766" y="7408"/>
                  </a:lnTo>
                  <a:lnTo>
                    <a:pt x="82255" y="0"/>
                  </a:lnTo>
                  <a:lnTo>
                    <a:pt x="98753" y="24782"/>
                  </a:lnTo>
                  <a:lnTo>
                    <a:pt x="137093" y="24648"/>
                  </a:lnTo>
                  <a:lnTo>
                    <a:pt x="148246" y="18318"/>
                  </a:lnTo>
                  <a:lnTo>
                    <a:pt x="186353" y="20068"/>
                  </a:lnTo>
                  <a:lnTo>
                    <a:pt x="204477" y="45389"/>
                  </a:lnTo>
                  <a:lnTo>
                    <a:pt x="174270" y="58858"/>
                  </a:lnTo>
                  <a:lnTo>
                    <a:pt x="173573" y="97648"/>
                  </a:lnTo>
                  <a:lnTo>
                    <a:pt x="162884" y="104787"/>
                  </a:lnTo>
                  <a:lnTo>
                    <a:pt x="160329" y="127953"/>
                  </a:lnTo>
                  <a:lnTo>
                    <a:pt x="132213" y="131993"/>
                  </a:lnTo>
                  <a:lnTo>
                    <a:pt x="158238" y="161220"/>
                  </a:lnTo>
                  <a:lnTo>
                    <a:pt x="140345" y="192872"/>
                  </a:lnTo>
                  <a:lnTo>
                    <a:pt x="162652" y="207149"/>
                  </a:lnTo>
                  <a:lnTo>
                    <a:pt x="153823" y="220079"/>
                  </a:lnTo>
                  <a:lnTo>
                    <a:pt x="129657" y="237857"/>
                  </a:lnTo>
                  <a:lnTo>
                    <a:pt x="135001" y="253481"/>
                  </a:lnTo>
                  <a:lnTo>
                    <a:pt x="108977" y="265738"/>
                  </a:lnTo>
                  <a:lnTo>
                    <a:pt x="74588" y="259138"/>
                  </a:lnTo>
                  <a:lnTo>
                    <a:pt x="40895" y="264256"/>
                  </a:lnTo>
                  <a:lnTo>
                    <a:pt x="50887" y="227352"/>
                  </a:lnTo>
                  <a:lnTo>
                    <a:pt x="44845" y="197990"/>
                  </a:lnTo>
                  <a:lnTo>
                    <a:pt x="15568" y="193545"/>
                  </a:lnTo>
                  <a:lnTo>
                    <a:pt x="0" y="175362"/>
                  </a:lnTo>
                  <a:lnTo>
                    <a:pt x="5344" y="143576"/>
                  </a:lnTo>
                  <a:lnTo>
                    <a:pt x="31136" y="125932"/>
                  </a:lnTo>
                  <a:lnTo>
                    <a:pt x="35783" y="106133"/>
                  </a:lnTo>
                  <a:lnTo>
                    <a:pt x="49493" y="76368"/>
                  </a:lnTo>
                  <a:lnTo>
                    <a:pt x="47866" y="55222"/>
                  </a:lnTo>
                  <a:lnTo>
                    <a:pt x="34854" y="3717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7" name="Figura a mano libera: forma 136">
              <a:extLst>
                <a:ext uri="{FF2B5EF4-FFF2-40B4-BE49-F238E27FC236}">
                  <a16:creationId xmlns:a16="http://schemas.microsoft.com/office/drawing/2014/main" id="{75D44159-7256-4D38-97EE-85F1C582B3A4}"/>
                </a:ext>
              </a:extLst>
            </p:cNvPr>
            <p:cNvSpPr/>
            <p:nvPr/>
          </p:nvSpPr>
          <p:spPr>
            <a:xfrm>
              <a:off x="6958966" y="7374131"/>
              <a:ext cx="546744" cy="336313"/>
            </a:xfrm>
            <a:custGeom>
              <a:avLst/>
              <a:gdLst>
                <a:gd name="connsiteX0" fmla="*/ 0 w 546744"/>
                <a:gd name="connsiteY0" fmla="*/ 116773 h 336313"/>
                <a:gd name="connsiteX1" fmla="*/ 25792 w 546744"/>
                <a:gd name="connsiteY1" fmla="*/ 68421 h 336313"/>
                <a:gd name="connsiteX2" fmla="*/ 27419 w 546744"/>
                <a:gd name="connsiteY2" fmla="*/ 46871 h 336313"/>
                <a:gd name="connsiteX3" fmla="*/ 58555 w 546744"/>
                <a:gd name="connsiteY3" fmla="*/ 11583 h 336313"/>
                <a:gd name="connsiteX4" fmla="*/ 172179 w 546744"/>
                <a:gd name="connsiteY4" fmla="*/ 0 h 336313"/>
                <a:gd name="connsiteX5" fmla="*/ 232593 w 546744"/>
                <a:gd name="connsiteY5" fmla="*/ 673 h 336313"/>
                <a:gd name="connsiteX6" fmla="*/ 293472 w 546744"/>
                <a:gd name="connsiteY6" fmla="*/ 21011 h 336313"/>
                <a:gd name="connsiteX7" fmla="*/ 294401 w 546744"/>
                <a:gd name="connsiteY7" fmla="*/ 33267 h 336313"/>
                <a:gd name="connsiteX8" fmla="*/ 313687 w 546744"/>
                <a:gd name="connsiteY8" fmla="*/ 55626 h 336313"/>
                <a:gd name="connsiteX9" fmla="*/ 309504 w 546744"/>
                <a:gd name="connsiteY9" fmla="*/ 110309 h 336313"/>
                <a:gd name="connsiteX10" fmla="*/ 378283 w 546744"/>
                <a:gd name="connsiteY10" fmla="*/ 118121 h 336313"/>
                <a:gd name="connsiteX11" fmla="*/ 404772 w 546744"/>
                <a:gd name="connsiteY11" fmla="*/ 110174 h 336313"/>
                <a:gd name="connsiteX12" fmla="*/ 448688 w 546744"/>
                <a:gd name="connsiteY12" fmla="*/ 121218 h 336313"/>
                <a:gd name="connsiteX13" fmla="*/ 461003 w 546744"/>
                <a:gd name="connsiteY13" fmla="*/ 133340 h 336313"/>
                <a:gd name="connsiteX14" fmla="*/ 467045 w 546744"/>
                <a:gd name="connsiteY14" fmla="*/ 170648 h 336313"/>
                <a:gd name="connsiteX15" fmla="*/ 474713 w 546744"/>
                <a:gd name="connsiteY15" fmla="*/ 186541 h 336313"/>
                <a:gd name="connsiteX16" fmla="*/ 498878 w 546744"/>
                <a:gd name="connsiteY16" fmla="*/ 188292 h 336313"/>
                <a:gd name="connsiteX17" fmla="*/ 523276 w 546744"/>
                <a:gd name="connsiteY17" fmla="*/ 181693 h 336313"/>
                <a:gd name="connsiteX18" fmla="*/ 546744 w 546744"/>
                <a:gd name="connsiteY18" fmla="*/ 189100 h 336313"/>
                <a:gd name="connsiteX19" fmla="*/ 546744 w 546744"/>
                <a:gd name="connsiteY19" fmla="*/ 211728 h 336313"/>
                <a:gd name="connsiteX20" fmla="*/ 537915 w 546744"/>
                <a:gd name="connsiteY20" fmla="*/ 236241 h 336313"/>
                <a:gd name="connsiteX21" fmla="*/ 525135 w 546744"/>
                <a:gd name="connsiteY21" fmla="*/ 260216 h 336313"/>
                <a:gd name="connsiteX22" fmla="*/ 514447 w 546744"/>
                <a:gd name="connsiteY22" fmla="*/ 297254 h 336313"/>
                <a:gd name="connsiteX23" fmla="*/ 455427 w 546744"/>
                <a:gd name="connsiteY23" fmla="*/ 329579 h 336313"/>
                <a:gd name="connsiteX24" fmla="*/ 403843 w 546744"/>
                <a:gd name="connsiteY24" fmla="*/ 336313 h 336313"/>
                <a:gd name="connsiteX25" fmla="*/ 330649 w 546744"/>
                <a:gd name="connsiteY25" fmla="*/ 329848 h 336313"/>
                <a:gd name="connsiteX26" fmla="*/ 265124 w 546744"/>
                <a:gd name="connsiteY26" fmla="*/ 318400 h 336313"/>
                <a:gd name="connsiteX27" fmla="*/ 329255 w 546744"/>
                <a:gd name="connsiteY27" fmla="*/ 254693 h 336313"/>
                <a:gd name="connsiteX28" fmla="*/ 319728 w 546744"/>
                <a:gd name="connsiteY28" fmla="*/ 236241 h 336313"/>
                <a:gd name="connsiteX29" fmla="*/ 252808 w 546744"/>
                <a:gd name="connsiteY29" fmla="*/ 220078 h 336313"/>
                <a:gd name="connsiteX30" fmla="*/ 173109 w 546744"/>
                <a:gd name="connsiteY30" fmla="*/ 189640 h 336313"/>
                <a:gd name="connsiteX31" fmla="*/ 119898 w 546744"/>
                <a:gd name="connsiteY31" fmla="*/ 183444 h 336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46744" h="336313">
                  <a:moveTo>
                    <a:pt x="0" y="116773"/>
                  </a:moveTo>
                  <a:lnTo>
                    <a:pt x="25792" y="68421"/>
                  </a:lnTo>
                  <a:lnTo>
                    <a:pt x="27419" y="46871"/>
                  </a:lnTo>
                  <a:lnTo>
                    <a:pt x="58555" y="11583"/>
                  </a:lnTo>
                  <a:lnTo>
                    <a:pt x="172179" y="0"/>
                  </a:lnTo>
                  <a:lnTo>
                    <a:pt x="232593" y="673"/>
                  </a:lnTo>
                  <a:lnTo>
                    <a:pt x="293472" y="21011"/>
                  </a:lnTo>
                  <a:lnTo>
                    <a:pt x="294401" y="33267"/>
                  </a:lnTo>
                  <a:lnTo>
                    <a:pt x="313687" y="55626"/>
                  </a:lnTo>
                  <a:lnTo>
                    <a:pt x="309504" y="110309"/>
                  </a:lnTo>
                  <a:lnTo>
                    <a:pt x="378283" y="118121"/>
                  </a:lnTo>
                  <a:lnTo>
                    <a:pt x="404772" y="110174"/>
                  </a:lnTo>
                  <a:lnTo>
                    <a:pt x="448688" y="121218"/>
                  </a:lnTo>
                  <a:lnTo>
                    <a:pt x="461003" y="133340"/>
                  </a:lnTo>
                  <a:lnTo>
                    <a:pt x="467045" y="170648"/>
                  </a:lnTo>
                  <a:lnTo>
                    <a:pt x="474713" y="186541"/>
                  </a:lnTo>
                  <a:lnTo>
                    <a:pt x="498878" y="188292"/>
                  </a:lnTo>
                  <a:lnTo>
                    <a:pt x="523276" y="181693"/>
                  </a:lnTo>
                  <a:lnTo>
                    <a:pt x="546744" y="189100"/>
                  </a:lnTo>
                  <a:lnTo>
                    <a:pt x="546744" y="211728"/>
                  </a:lnTo>
                  <a:lnTo>
                    <a:pt x="537915" y="236241"/>
                  </a:lnTo>
                  <a:lnTo>
                    <a:pt x="525135" y="260216"/>
                  </a:lnTo>
                  <a:lnTo>
                    <a:pt x="514447" y="297254"/>
                  </a:lnTo>
                  <a:lnTo>
                    <a:pt x="455427" y="329579"/>
                  </a:lnTo>
                  <a:lnTo>
                    <a:pt x="403843" y="336313"/>
                  </a:lnTo>
                  <a:lnTo>
                    <a:pt x="330649" y="329848"/>
                  </a:lnTo>
                  <a:lnTo>
                    <a:pt x="265124" y="318400"/>
                  </a:lnTo>
                  <a:lnTo>
                    <a:pt x="329255" y="254693"/>
                  </a:lnTo>
                  <a:lnTo>
                    <a:pt x="319728" y="236241"/>
                  </a:lnTo>
                  <a:lnTo>
                    <a:pt x="252808" y="220078"/>
                  </a:lnTo>
                  <a:lnTo>
                    <a:pt x="173109" y="189640"/>
                  </a:lnTo>
                  <a:lnTo>
                    <a:pt x="119898" y="18344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8" name="Figura a mano libera: forma 137">
              <a:extLst>
                <a:ext uri="{FF2B5EF4-FFF2-40B4-BE49-F238E27FC236}">
                  <a16:creationId xmlns:a16="http://schemas.microsoft.com/office/drawing/2014/main" id="{85195BC3-A2FE-41DE-A0C8-061620A23499}"/>
                </a:ext>
              </a:extLst>
            </p:cNvPr>
            <p:cNvSpPr/>
            <p:nvPr/>
          </p:nvSpPr>
          <p:spPr>
            <a:xfrm>
              <a:off x="14348963" y="5618351"/>
              <a:ext cx="56230" cy="64784"/>
            </a:xfrm>
            <a:custGeom>
              <a:avLst/>
              <a:gdLst>
                <a:gd name="connsiteX0" fmla="*/ 4413 w 56230"/>
                <a:gd name="connsiteY0" fmla="*/ 56569 h 64784"/>
                <a:gd name="connsiteX1" fmla="*/ 0 w 56230"/>
                <a:gd name="connsiteY1" fmla="*/ 26399 h 64784"/>
                <a:gd name="connsiteX2" fmla="*/ 17658 w 56230"/>
                <a:gd name="connsiteY2" fmla="*/ 4579 h 64784"/>
                <a:gd name="connsiteX3" fmla="*/ 35318 w 56230"/>
                <a:gd name="connsiteY3" fmla="*/ 0 h 64784"/>
                <a:gd name="connsiteX4" fmla="*/ 55069 w 56230"/>
                <a:gd name="connsiteY4" fmla="*/ 13065 h 64784"/>
                <a:gd name="connsiteX5" fmla="*/ 56231 w 56230"/>
                <a:gd name="connsiteY5" fmla="*/ 37443 h 64784"/>
                <a:gd name="connsiteX6" fmla="*/ 42057 w 56230"/>
                <a:gd name="connsiteY6" fmla="*/ 61821 h 64784"/>
                <a:gd name="connsiteX7" fmla="*/ 23932 w 56230"/>
                <a:gd name="connsiteY7" fmla="*/ 64784 h 64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230" h="64784">
                  <a:moveTo>
                    <a:pt x="4413" y="56569"/>
                  </a:moveTo>
                  <a:lnTo>
                    <a:pt x="0" y="26399"/>
                  </a:lnTo>
                  <a:lnTo>
                    <a:pt x="17658" y="4579"/>
                  </a:lnTo>
                  <a:lnTo>
                    <a:pt x="35318" y="0"/>
                  </a:lnTo>
                  <a:lnTo>
                    <a:pt x="55069" y="13065"/>
                  </a:lnTo>
                  <a:lnTo>
                    <a:pt x="56231" y="37443"/>
                  </a:lnTo>
                  <a:lnTo>
                    <a:pt x="42057" y="61821"/>
                  </a:lnTo>
                  <a:lnTo>
                    <a:pt x="23932" y="6478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39" name="Figura a mano libera: forma 138">
              <a:extLst>
                <a:ext uri="{FF2B5EF4-FFF2-40B4-BE49-F238E27FC236}">
                  <a16:creationId xmlns:a16="http://schemas.microsoft.com/office/drawing/2014/main" id="{1D88C509-085A-4221-A480-CC825E44E654}"/>
                </a:ext>
              </a:extLst>
            </p:cNvPr>
            <p:cNvSpPr/>
            <p:nvPr/>
          </p:nvSpPr>
          <p:spPr>
            <a:xfrm>
              <a:off x="12360421" y="4560788"/>
              <a:ext cx="612734" cy="245669"/>
            </a:xfrm>
            <a:custGeom>
              <a:avLst/>
              <a:gdLst>
                <a:gd name="connsiteX0" fmla="*/ 162187 w 612734"/>
                <a:gd name="connsiteY0" fmla="*/ 19125 h 245669"/>
                <a:gd name="connsiteX1" fmla="*/ 190303 w 612734"/>
                <a:gd name="connsiteY1" fmla="*/ 7138 h 245669"/>
                <a:gd name="connsiteX2" fmla="*/ 230734 w 612734"/>
                <a:gd name="connsiteY2" fmla="*/ 13334 h 245669"/>
                <a:gd name="connsiteX3" fmla="*/ 272326 w 612734"/>
                <a:gd name="connsiteY3" fmla="*/ 13604 h 245669"/>
                <a:gd name="connsiteX4" fmla="*/ 302533 w 612734"/>
                <a:gd name="connsiteY4" fmla="*/ 27207 h 245669"/>
                <a:gd name="connsiteX5" fmla="*/ 324840 w 612734"/>
                <a:gd name="connsiteY5" fmla="*/ 18587 h 245669"/>
                <a:gd name="connsiteX6" fmla="*/ 372938 w 612734"/>
                <a:gd name="connsiteY6" fmla="*/ 13199 h 245669"/>
                <a:gd name="connsiteX7" fmla="*/ 389437 w 612734"/>
                <a:gd name="connsiteY7" fmla="*/ 0 h 245669"/>
                <a:gd name="connsiteX8" fmla="*/ 416855 w 612734"/>
                <a:gd name="connsiteY8" fmla="*/ 135 h 245669"/>
                <a:gd name="connsiteX9" fmla="*/ 436605 w 612734"/>
                <a:gd name="connsiteY9" fmla="*/ 5522 h 245669"/>
                <a:gd name="connsiteX10" fmla="*/ 456820 w 612734"/>
                <a:gd name="connsiteY10" fmla="*/ 22223 h 245669"/>
                <a:gd name="connsiteX11" fmla="*/ 477501 w 612734"/>
                <a:gd name="connsiteY11" fmla="*/ 45794 h 245669"/>
                <a:gd name="connsiteX12" fmla="*/ 515143 w 612734"/>
                <a:gd name="connsiteY12" fmla="*/ 78657 h 245669"/>
                <a:gd name="connsiteX13" fmla="*/ 517235 w 612734"/>
                <a:gd name="connsiteY13" fmla="*/ 102766 h 245669"/>
                <a:gd name="connsiteX14" fmla="*/ 510263 w 612734"/>
                <a:gd name="connsiteY14" fmla="*/ 125932 h 245669"/>
                <a:gd name="connsiteX15" fmla="*/ 522114 w 612734"/>
                <a:gd name="connsiteY15" fmla="*/ 150580 h 245669"/>
                <a:gd name="connsiteX16" fmla="*/ 551159 w 612734"/>
                <a:gd name="connsiteY16" fmla="*/ 160412 h 245669"/>
                <a:gd name="connsiteX17" fmla="*/ 581598 w 612734"/>
                <a:gd name="connsiteY17" fmla="*/ 151792 h 245669"/>
                <a:gd name="connsiteX18" fmla="*/ 611341 w 612734"/>
                <a:gd name="connsiteY18" fmla="*/ 160951 h 245669"/>
                <a:gd name="connsiteX19" fmla="*/ 612735 w 612734"/>
                <a:gd name="connsiteY19" fmla="*/ 174824 h 245669"/>
                <a:gd name="connsiteX20" fmla="*/ 581134 w 612734"/>
                <a:gd name="connsiteY20" fmla="*/ 186138 h 245669"/>
                <a:gd name="connsiteX21" fmla="*/ 561383 w 612734"/>
                <a:gd name="connsiteY21" fmla="*/ 181289 h 245669"/>
                <a:gd name="connsiteX22" fmla="*/ 543259 w 612734"/>
                <a:gd name="connsiteY22" fmla="*/ 244726 h 245669"/>
                <a:gd name="connsiteX23" fmla="*/ 504919 w 612734"/>
                <a:gd name="connsiteY23" fmla="*/ 239204 h 245669"/>
                <a:gd name="connsiteX24" fmla="*/ 457518 w 612734"/>
                <a:gd name="connsiteY24" fmla="*/ 220213 h 245669"/>
                <a:gd name="connsiteX25" fmla="*/ 380839 w 612734"/>
                <a:gd name="connsiteY25" fmla="*/ 232335 h 245669"/>
                <a:gd name="connsiteX26" fmla="*/ 348541 w 612734"/>
                <a:gd name="connsiteY26" fmla="*/ 245669 h 245669"/>
                <a:gd name="connsiteX27" fmla="*/ 252808 w 612734"/>
                <a:gd name="connsiteY27" fmla="*/ 242976 h 245669"/>
                <a:gd name="connsiteX28" fmla="*/ 202618 w 612734"/>
                <a:gd name="connsiteY28" fmla="*/ 234759 h 245669"/>
                <a:gd name="connsiteX29" fmla="*/ 177524 w 612734"/>
                <a:gd name="connsiteY29" fmla="*/ 238665 h 245669"/>
                <a:gd name="connsiteX30" fmla="*/ 158703 w 612734"/>
                <a:gd name="connsiteY30" fmla="*/ 217115 h 245669"/>
                <a:gd name="connsiteX31" fmla="*/ 146852 w 612734"/>
                <a:gd name="connsiteY31" fmla="*/ 207957 h 245669"/>
                <a:gd name="connsiteX32" fmla="*/ 161955 w 612734"/>
                <a:gd name="connsiteY32" fmla="*/ 199067 h 245669"/>
                <a:gd name="connsiteX33" fmla="*/ 145689 w 612734"/>
                <a:gd name="connsiteY33" fmla="*/ 192468 h 245669"/>
                <a:gd name="connsiteX34" fmla="*/ 125243 w 612734"/>
                <a:gd name="connsiteY34" fmla="*/ 204320 h 245669"/>
                <a:gd name="connsiteX35" fmla="*/ 87368 w 612734"/>
                <a:gd name="connsiteY35" fmla="*/ 188966 h 245669"/>
                <a:gd name="connsiteX36" fmla="*/ 82255 w 612734"/>
                <a:gd name="connsiteY36" fmla="*/ 167012 h 245669"/>
                <a:gd name="connsiteX37" fmla="*/ 42522 w 612734"/>
                <a:gd name="connsiteY37" fmla="*/ 154351 h 245669"/>
                <a:gd name="connsiteX38" fmla="*/ 35318 w 612734"/>
                <a:gd name="connsiteY38" fmla="*/ 137246 h 245669"/>
                <a:gd name="connsiteX39" fmla="*/ 0 w 612734"/>
                <a:gd name="connsiteY39" fmla="*/ 115965 h 245669"/>
                <a:gd name="connsiteX40" fmla="*/ 52281 w 612734"/>
                <a:gd name="connsiteY40" fmla="*/ 105729 h 245669"/>
                <a:gd name="connsiteX41" fmla="*/ 91550 w 612734"/>
                <a:gd name="connsiteY41" fmla="*/ 68556 h 245669"/>
                <a:gd name="connsiteX42" fmla="*/ 122453 w 612734"/>
                <a:gd name="connsiteY42" fmla="*/ 30843 h 245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12734" h="245669">
                  <a:moveTo>
                    <a:pt x="162187" y="19125"/>
                  </a:moveTo>
                  <a:lnTo>
                    <a:pt x="190303" y="7138"/>
                  </a:lnTo>
                  <a:lnTo>
                    <a:pt x="230734" y="13334"/>
                  </a:lnTo>
                  <a:lnTo>
                    <a:pt x="272326" y="13604"/>
                  </a:lnTo>
                  <a:lnTo>
                    <a:pt x="302533" y="27207"/>
                  </a:lnTo>
                  <a:lnTo>
                    <a:pt x="324840" y="18587"/>
                  </a:lnTo>
                  <a:lnTo>
                    <a:pt x="372938" y="13199"/>
                  </a:lnTo>
                  <a:lnTo>
                    <a:pt x="389437" y="0"/>
                  </a:lnTo>
                  <a:lnTo>
                    <a:pt x="416855" y="135"/>
                  </a:lnTo>
                  <a:lnTo>
                    <a:pt x="436605" y="5522"/>
                  </a:lnTo>
                  <a:lnTo>
                    <a:pt x="456820" y="22223"/>
                  </a:lnTo>
                  <a:lnTo>
                    <a:pt x="477501" y="45794"/>
                  </a:lnTo>
                  <a:lnTo>
                    <a:pt x="515143" y="78657"/>
                  </a:lnTo>
                  <a:lnTo>
                    <a:pt x="517235" y="102766"/>
                  </a:lnTo>
                  <a:lnTo>
                    <a:pt x="510263" y="125932"/>
                  </a:lnTo>
                  <a:lnTo>
                    <a:pt x="522114" y="150580"/>
                  </a:lnTo>
                  <a:lnTo>
                    <a:pt x="551159" y="160412"/>
                  </a:lnTo>
                  <a:lnTo>
                    <a:pt x="581598" y="151792"/>
                  </a:lnTo>
                  <a:lnTo>
                    <a:pt x="611341" y="160951"/>
                  </a:lnTo>
                  <a:lnTo>
                    <a:pt x="612735" y="174824"/>
                  </a:lnTo>
                  <a:lnTo>
                    <a:pt x="581134" y="186138"/>
                  </a:lnTo>
                  <a:lnTo>
                    <a:pt x="561383" y="181289"/>
                  </a:lnTo>
                  <a:lnTo>
                    <a:pt x="543259" y="244726"/>
                  </a:lnTo>
                  <a:lnTo>
                    <a:pt x="504919" y="239204"/>
                  </a:lnTo>
                  <a:lnTo>
                    <a:pt x="457518" y="220213"/>
                  </a:lnTo>
                  <a:lnTo>
                    <a:pt x="380839" y="232335"/>
                  </a:lnTo>
                  <a:lnTo>
                    <a:pt x="348541" y="245669"/>
                  </a:lnTo>
                  <a:lnTo>
                    <a:pt x="252808" y="242976"/>
                  </a:lnTo>
                  <a:lnTo>
                    <a:pt x="202618" y="234759"/>
                  </a:lnTo>
                  <a:lnTo>
                    <a:pt x="177524" y="238665"/>
                  </a:lnTo>
                  <a:lnTo>
                    <a:pt x="158703" y="217115"/>
                  </a:lnTo>
                  <a:lnTo>
                    <a:pt x="146852" y="207957"/>
                  </a:lnTo>
                  <a:lnTo>
                    <a:pt x="161955" y="199067"/>
                  </a:lnTo>
                  <a:lnTo>
                    <a:pt x="145689" y="192468"/>
                  </a:lnTo>
                  <a:lnTo>
                    <a:pt x="125243" y="204320"/>
                  </a:lnTo>
                  <a:lnTo>
                    <a:pt x="87368" y="188966"/>
                  </a:lnTo>
                  <a:lnTo>
                    <a:pt x="82255" y="167012"/>
                  </a:lnTo>
                  <a:lnTo>
                    <a:pt x="42522" y="154351"/>
                  </a:lnTo>
                  <a:lnTo>
                    <a:pt x="35318" y="137246"/>
                  </a:lnTo>
                  <a:lnTo>
                    <a:pt x="0" y="115965"/>
                  </a:lnTo>
                  <a:lnTo>
                    <a:pt x="52281" y="105729"/>
                  </a:lnTo>
                  <a:lnTo>
                    <a:pt x="91550" y="68556"/>
                  </a:lnTo>
                  <a:lnTo>
                    <a:pt x="122453" y="30843"/>
                  </a:lnTo>
                  <a:close/>
                </a:path>
              </a:pathLst>
            </a:custGeom>
            <a:solidFill>
              <a:schemeClr val="accent2"/>
            </a:solidFill>
            <a:ln w="11611" cap="flat">
              <a:solidFill>
                <a:schemeClr val="accent2">
                  <a:lumMod val="40000"/>
                  <a:lumOff val="6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sp>
          <p:nvSpPr>
            <p:cNvPr id="140" name="Figura a mano libera: forma 139">
              <a:extLst>
                <a:ext uri="{FF2B5EF4-FFF2-40B4-BE49-F238E27FC236}">
                  <a16:creationId xmlns:a16="http://schemas.microsoft.com/office/drawing/2014/main" id="{D892A698-739A-4667-94F5-5DE7EA64AFD2}"/>
                </a:ext>
              </a:extLst>
            </p:cNvPr>
            <p:cNvSpPr/>
            <p:nvPr/>
          </p:nvSpPr>
          <p:spPr>
            <a:xfrm>
              <a:off x="12269800" y="4674464"/>
              <a:ext cx="270700" cy="206205"/>
            </a:xfrm>
            <a:custGeom>
              <a:avLst/>
              <a:gdLst>
                <a:gd name="connsiteX0" fmla="*/ 133144 w 270700"/>
                <a:gd name="connsiteY0" fmla="*/ 40675 h 206205"/>
                <a:gd name="connsiteX1" fmla="*/ 172876 w 270700"/>
                <a:gd name="connsiteY1" fmla="*/ 53336 h 206205"/>
                <a:gd name="connsiteX2" fmla="*/ 177989 w 270700"/>
                <a:gd name="connsiteY2" fmla="*/ 75290 h 206205"/>
                <a:gd name="connsiteX3" fmla="*/ 215864 w 270700"/>
                <a:gd name="connsiteY3" fmla="*/ 90644 h 206205"/>
                <a:gd name="connsiteX4" fmla="*/ 236310 w 270700"/>
                <a:gd name="connsiteY4" fmla="*/ 78792 h 206205"/>
                <a:gd name="connsiteX5" fmla="*/ 252576 w 270700"/>
                <a:gd name="connsiteY5" fmla="*/ 85392 h 206205"/>
                <a:gd name="connsiteX6" fmla="*/ 237473 w 270700"/>
                <a:gd name="connsiteY6" fmla="*/ 94281 h 206205"/>
                <a:gd name="connsiteX7" fmla="*/ 249324 w 270700"/>
                <a:gd name="connsiteY7" fmla="*/ 103440 h 206205"/>
                <a:gd name="connsiteX8" fmla="*/ 233291 w 270700"/>
                <a:gd name="connsiteY8" fmla="*/ 115292 h 206205"/>
                <a:gd name="connsiteX9" fmla="*/ 239100 w 270700"/>
                <a:gd name="connsiteY9" fmla="*/ 134417 h 206205"/>
                <a:gd name="connsiteX10" fmla="*/ 270701 w 270700"/>
                <a:gd name="connsiteY10" fmla="*/ 156776 h 206205"/>
                <a:gd name="connsiteX11" fmla="*/ 245838 w 270700"/>
                <a:gd name="connsiteY11" fmla="*/ 172803 h 206205"/>
                <a:gd name="connsiteX12" fmla="*/ 234916 w 270700"/>
                <a:gd name="connsiteY12" fmla="*/ 189101 h 206205"/>
                <a:gd name="connsiteX13" fmla="*/ 242119 w 270700"/>
                <a:gd name="connsiteY13" fmla="*/ 195161 h 206205"/>
                <a:gd name="connsiteX14" fmla="*/ 231199 w 270700"/>
                <a:gd name="connsiteY14" fmla="*/ 202435 h 206205"/>
                <a:gd name="connsiteX15" fmla="*/ 201225 w 270700"/>
                <a:gd name="connsiteY15" fmla="*/ 203243 h 206205"/>
                <a:gd name="connsiteX16" fmla="*/ 178918 w 270700"/>
                <a:gd name="connsiteY16" fmla="*/ 206206 h 206205"/>
                <a:gd name="connsiteX17" fmla="*/ 176826 w 270700"/>
                <a:gd name="connsiteY17" fmla="*/ 202435 h 206205"/>
                <a:gd name="connsiteX18" fmla="*/ 184494 w 270700"/>
                <a:gd name="connsiteY18" fmla="*/ 196374 h 206205"/>
                <a:gd name="connsiteX19" fmla="*/ 191930 w 270700"/>
                <a:gd name="connsiteY19" fmla="*/ 183848 h 206205"/>
                <a:gd name="connsiteX20" fmla="*/ 182635 w 270700"/>
                <a:gd name="connsiteY20" fmla="*/ 184117 h 206205"/>
                <a:gd name="connsiteX21" fmla="*/ 169856 w 270700"/>
                <a:gd name="connsiteY21" fmla="*/ 174689 h 206205"/>
                <a:gd name="connsiteX22" fmla="*/ 159168 w 270700"/>
                <a:gd name="connsiteY22" fmla="*/ 172265 h 206205"/>
                <a:gd name="connsiteX23" fmla="*/ 150802 w 270700"/>
                <a:gd name="connsiteY23" fmla="*/ 164049 h 206205"/>
                <a:gd name="connsiteX24" fmla="*/ 138487 w 270700"/>
                <a:gd name="connsiteY24" fmla="*/ 160816 h 206205"/>
                <a:gd name="connsiteX25" fmla="*/ 129192 w 270700"/>
                <a:gd name="connsiteY25" fmla="*/ 153543 h 206205"/>
                <a:gd name="connsiteX26" fmla="*/ 117574 w 270700"/>
                <a:gd name="connsiteY26" fmla="*/ 156506 h 206205"/>
                <a:gd name="connsiteX27" fmla="*/ 108512 w 270700"/>
                <a:gd name="connsiteY27" fmla="*/ 173477 h 206205"/>
                <a:gd name="connsiteX28" fmla="*/ 92944 w 270700"/>
                <a:gd name="connsiteY28" fmla="*/ 177248 h 206205"/>
                <a:gd name="connsiteX29" fmla="*/ 98289 w 270700"/>
                <a:gd name="connsiteY29" fmla="*/ 172803 h 206205"/>
                <a:gd name="connsiteX30" fmla="*/ 73427 w 270700"/>
                <a:gd name="connsiteY30" fmla="*/ 162163 h 206205"/>
                <a:gd name="connsiteX31" fmla="*/ 52049 w 270700"/>
                <a:gd name="connsiteY31" fmla="*/ 156641 h 206205"/>
                <a:gd name="connsiteX32" fmla="*/ 42522 w 270700"/>
                <a:gd name="connsiteY32" fmla="*/ 149368 h 206205"/>
                <a:gd name="connsiteX33" fmla="*/ 25328 w 270700"/>
                <a:gd name="connsiteY33" fmla="*/ 140479 h 206205"/>
                <a:gd name="connsiteX34" fmla="*/ 40663 w 270700"/>
                <a:gd name="connsiteY34" fmla="*/ 138189 h 206205"/>
                <a:gd name="connsiteX35" fmla="*/ 50191 w 270700"/>
                <a:gd name="connsiteY35" fmla="*/ 113676 h 206205"/>
                <a:gd name="connsiteX36" fmla="*/ 18821 w 270700"/>
                <a:gd name="connsiteY36" fmla="*/ 93473 h 206205"/>
                <a:gd name="connsiteX37" fmla="*/ 35087 w 270700"/>
                <a:gd name="connsiteY37" fmla="*/ 70307 h 206205"/>
                <a:gd name="connsiteX38" fmla="*/ 11385 w 270700"/>
                <a:gd name="connsiteY38" fmla="*/ 70441 h 206205"/>
                <a:gd name="connsiteX39" fmla="*/ 36481 w 270700"/>
                <a:gd name="connsiteY39" fmla="*/ 50373 h 206205"/>
                <a:gd name="connsiteX40" fmla="*/ 15800 w 270700"/>
                <a:gd name="connsiteY40" fmla="*/ 35019 h 206205"/>
                <a:gd name="connsiteX41" fmla="*/ 0 w 270700"/>
                <a:gd name="connsiteY41" fmla="*/ 14142 h 206205"/>
                <a:gd name="connsiteX42" fmla="*/ 49958 w 270700"/>
                <a:gd name="connsiteY42" fmla="*/ 0 h 206205"/>
                <a:gd name="connsiteX43" fmla="*/ 90621 w 270700"/>
                <a:gd name="connsiteY43" fmla="*/ 2289 h 206205"/>
                <a:gd name="connsiteX44" fmla="*/ 125939 w 270700"/>
                <a:gd name="connsiteY44" fmla="*/ 23570 h 206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270700" h="206205">
                  <a:moveTo>
                    <a:pt x="133144" y="40675"/>
                  </a:moveTo>
                  <a:lnTo>
                    <a:pt x="172876" y="53336"/>
                  </a:lnTo>
                  <a:lnTo>
                    <a:pt x="177989" y="75290"/>
                  </a:lnTo>
                  <a:lnTo>
                    <a:pt x="215864" y="90644"/>
                  </a:lnTo>
                  <a:lnTo>
                    <a:pt x="236310" y="78792"/>
                  </a:lnTo>
                  <a:lnTo>
                    <a:pt x="252576" y="85392"/>
                  </a:lnTo>
                  <a:lnTo>
                    <a:pt x="237473" y="94281"/>
                  </a:lnTo>
                  <a:lnTo>
                    <a:pt x="249324" y="103440"/>
                  </a:lnTo>
                  <a:lnTo>
                    <a:pt x="233291" y="115292"/>
                  </a:lnTo>
                  <a:lnTo>
                    <a:pt x="239100" y="134417"/>
                  </a:lnTo>
                  <a:lnTo>
                    <a:pt x="270701" y="156776"/>
                  </a:lnTo>
                  <a:lnTo>
                    <a:pt x="245838" y="172803"/>
                  </a:lnTo>
                  <a:lnTo>
                    <a:pt x="234916" y="189101"/>
                  </a:lnTo>
                  <a:lnTo>
                    <a:pt x="242119" y="195161"/>
                  </a:lnTo>
                  <a:lnTo>
                    <a:pt x="231199" y="202435"/>
                  </a:lnTo>
                  <a:lnTo>
                    <a:pt x="201225" y="203243"/>
                  </a:lnTo>
                  <a:lnTo>
                    <a:pt x="178918" y="206206"/>
                  </a:lnTo>
                  <a:lnTo>
                    <a:pt x="176826" y="202435"/>
                  </a:lnTo>
                  <a:lnTo>
                    <a:pt x="184494" y="196374"/>
                  </a:lnTo>
                  <a:lnTo>
                    <a:pt x="191930" y="183848"/>
                  </a:lnTo>
                  <a:lnTo>
                    <a:pt x="182635" y="184117"/>
                  </a:lnTo>
                  <a:lnTo>
                    <a:pt x="169856" y="174689"/>
                  </a:lnTo>
                  <a:lnTo>
                    <a:pt x="159168" y="172265"/>
                  </a:lnTo>
                  <a:lnTo>
                    <a:pt x="150802" y="164049"/>
                  </a:lnTo>
                  <a:lnTo>
                    <a:pt x="138487" y="160816"/>
                  </a:lnTo>
                  <a:lnTo>
                    <a:pt x="129192" y="153543"/>
                  </a:lnTo>
                  <a:lnTo>
                    <a:pt x="117574" y="156506"/>
                  </a:lnTo>
                  <a:lnTo>
                    <a:pt x="108512" y="173477"/>
                  </a:lnTo>
                  <a:lnTo>
                    <a:pt x="92944" y="177248"/>
                  </a:lnTo>
                  <a:lnTo>
                    <a:pt x="98289" y="172803"/>
                  </a:lnTo>
                  <a:lnTo>
                    <a:pt x="73427" y="162163"/>
                  </a:lnTo>
                  <a:lnTo>
                    <a:pt x="52049" y="156641"/>
                  </a:lnTo>
                  <a:lnTo>
                    <a:pt x="42522" y="149368"/>
                  </a:lnTo>
                  <a:lnTo>
                    <a:pt x="25328" y="140479"/>
                  </a:lnTo>
                  <a:lnTo>
                    <a:pt x="40663" y="138189"/>
                  </a:lnTo>
                  <a:lnTo>
                    <a:pt x="50191" y="113676"/>
                  </a:lnTo>
                  <a:lnTo>
                    <a:pt x="18821" y="93473"/>
                  </a:lnTo>
                  <a:lnTo>
                    <a:pt x="35087" y="70307"/>
                  </a:lnTo>
                  <a:lnTo>
                    <a:pt x="11385" y="70441"/>
                  </a:lnTo>
                  <a:lnTo>
                    <a:pt x="36481" y="50373"/>
                  </a:lnTo>
                  <a:lnTo>
                    <a:pt x="15800" y="35019"/>
                  </a:lnTo>
                  <a:lnTo>
                    <a:pt x="0" y="14142"/>
                  </a:lnTo>
                  <a:lnTo>
                    <a:pt x="49958" y="0"/>
                  </a:lnTo>
                  <a:lnTo>
                    <a:pt x="90621" y="2289"/>
                  </a:lnTo>
                  <a:lnTo>
                    <a:pt x="125939" y="2357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1" name="Figura a mano libera: forma 140">
              <a:extLst>
                <a:ext uri="{FF2B5EF4-FFF2-40B4-BE49-F238E27FC236}">
                  <a16:creationId xmlns:a16="http://schemas.microsoft.com/office/drawing/2014/main" id="{98478A02-24A4-4099-B53E-63621AA1D8AB}"/>
                </a:ext>
              </a:extLst>
            </p:cNvPr>
            <p:cNvSpPr/>
            <p:nvPr/>
          </p:nvSpPr>
          <p:spPr>
            <a:xfrm>
              <a:off x="12323706" y="1167751"/>
              <a:ext cx="3204715" cy="3767869"/>
            </a:xfrm>
            <a:custGeom>
              <a:avLst/>
              <a:gdLst>
                <a:gd name="connsiteX0" fmla="*/ 1786156 w 3204716"/>
                <a:gd name="connsiteY0" fmla="*/ 84314 h 3767870"/>
                <a:gd name="connsiteX1" fmla="*/ 1641163 w 3204716"/>
                <a:gd name="connsiteY1" fmla="*/ 77176 h 3767870"/>
                <a:gd name="connsiteX2" fmla="*/ 1768264 w 3204716"/>
                <a:gd name="connsiteY2" fmla="*/ 34749 h 3767870"/>
                <a:gd name="connsiteX3" fmla="*/ 1867249 w 3204716"/>
                <a:gd name="connsiteY3" fmla="*/ 31921 h 3767870"/>
                <a:gd name="connsiteX4" fmla="*/ 1880494 w 3204716"/>
                <a:gd name="connsiteY4" fmla="*/ 94550 h 3767870"/>
                <a:gd name="connsiteX5" fmla="*/ 1917904 w 3204716"/>
                <a:gd name="connsiteY5" fmla="*/ 39059 h 3767870"/>
                <a:gd name="connsiteX6" fmla="*/ 1979247 w 3204716"/>
                <a:gd name="connsiteY6" fmla="*/ 0 h 3767870"/>
                <a:gd name="connsiteX7" fmla="*/ 2075910 w 3204716"/>
                <a:gd name="connsiteY7" fmla="*/ 51854 h 3767870"/>
                <a:gd name="connsiteX8" fmla="*/ 2050815 w 3204716"/>
                <a:gd name="connsiteY8" fmla="*/ 87143 h 3767870"/>
                <a:gd name="connsiteX9" fmla="*/ 1963447 w 3204716"/>
                <a:gd name="connsiteY9" fmla="*/ 117178 h 3767870"/>
                <a:gd name="connsiteX10" fmla="*/ 1904892 w 3204716"/>
                <a:gd name="connsiteY10" fmla="*/ 134283 h 3767870"/>
                <a:gd name="connsiteX11" fmla="*/ 1895831 w 3204716"/>
                <a:gd name="connsiteY11" fmla="*/ 170918 h 3767870"/>
                <a:gd name="connsiteX12" fmla="*/ 1819616 w 3204716"/>
                <a:gd name="connsiteY12" fmla="*/ 207149 h 3767870"/>
                <a:gd name="connsiteX13" fmla="*/ 1748979 w 3204716"/>
                <a:gd name="connsiteY13" fmla="*/ 154890 h 3767870"/>
                <a:gd name="connsiteX14" fmla="*/ 1786156 w 3204716"/>
                <a:gd name="connsiteY14" fmla="*/ 84314 h 3767870"/>
                <a:gd name="connsiteX15" fmla="*/ 2609177 w 3204716"/>
                <a:gd name="connsiteY15" fmla="*/ 3142653 h 3767870"/>
                <a:gd name="connsiteX16" fmla="*/ 2565494 w 3204716"/>
                <a:gd name="connsiteY16" fmla="*/ 3133629 h 3767870"/>
                <a:gd name="connsiteX17" fmla="*/ 2563402 w 3204716"/>
                <a:gd name="connsiteY17" fmla="*/ 3097937 h 3767870"/>
                <a:gd name="connsiteX18" fmla="*/ 2589659 w 3204716"/>
                <a:gd name="connsiteY18" fmla="*/ 3068306 h 3767870"/>
                <a:gd name="connsiteX19" fmla="*/ 2620563 w 3204716"/>
                <a:gd name="connsiteY19" fmla="*/ 3049585 h 3767870"/>
                <a:gd name="connsiteX20" fmla="*/ 2604065 w 3204716"/>
                <a:gd name="connsiteY20" fmla="*/ 3026014 h 3767870"/>
                <a:gd name="connsiteX21" fmla="*/ 2560149 w 3204716"/>
                <a:gd name="connsiteY21" fmla="*/ 3011603 h 3767870"/>
                <a:gd name="connsiteX22" fmla="*/ 2517395 w 3204716"/>
                <a:gd name="connsiteY22" fmla="*/ 3026688 h 3767870"/>
                <a:gd name="connsiteX23" fmla="*/ 2473246 w 3204716"/>
                <a:gd name="connsiteY23" fmla="*/ 3046891 h 3767870"/>
                <a:gd name="connsiteX24" fmla="*/ 2431189 w 3204716"/>
                <a:gd name="connsiteY24" fmla="*/ 3015644 h 3767870"/>
                <a:gd name="connsiteX25" fmla="*/ 2403305 w 3204716"/>
                <a:gd name="connsiteY25" fmla="*/ 2990996 h 3767870"/>
                <a:gd name="connsiteX26" fmla="*/ 2373099 w 3204716"/>
                <a:gd name="connsiteY26" fmla="*/ 2958132 h 3767870"/>
                <a:gd name="connsiteX27" fmla="*/ 2444666 w 3204716"/>
                <a:gd name="connsiteY27" fmla="*/ 2953149 h 3767870"/>
                <a:gd name="connsiteX28" fmla="*/ 2504383 w 3204716"/>
                <a:gd name="connsiteY28" fmla="*/ 2944529 h 3767870"/>
                <a:gd name="connsiteX29" fmla="*/ 2542954 w 3204716"/>
                <a:gd name="connsiteY29" fmla="*/ 2908567 h 3767870"/>
                <a:gd name="connsiteX30" fmla="*/ 2535751 w 3204716"/>
                <a:gd name="connsiteY30" fmla="*/ 2879610 h 3767870"/>
                <a:gd name="connsiteX31" fmla="*/ 2486724 w 3204716"/>
                <a:gd name="connsiteY31" fmla="*/ 2855905 h 3767870"/>
                <a:gd name="connsiteX32" fmla="*/ 2499736 w 3204716"/>
                <a:gd name="connsiteY32" fmla="*/ 2823310 h 3767870"/>
                <a:gd name="connsiteX33" fmla="*/ 2550157 w 3204716"/>
                <a:gd name="connsiteY33" fmla="*/ 2786541 h 3767870"/>
                <a:gd name="connsiteX34" fmla="*/ 2591518 w 3204716"/>
                <a:gd name="connsiteY34" fmla="*/ 2738861 h 3767870"/>
                <a:gd name="connsiteX35" fmla="*/ 2632645 w 3204716"/>
                <a:gd name="connsiteY35" fmla="*/ 2671518 h 3767870"/>
                <a:gd name="connsiteX36" fmla="*/ 2663782 w 3204716"/>
                <a:gd name="connsiteY36" fmla="*/ 2552455 h 3767870"/>
                <a:gd name="connsiteX37" fmla="*/ 2707699 w 3204716"/>
                <a:gd name="connsiteY37" fmla="*/ 2283485 h 3767870"/>
                <a:gd name="connsiteX38" fmla="*/ 2829223 w 3204716"/>
                <a:gd name="connsiteY38" fmla="*/ 2228667 h 3767870"/>
                <a:gd name="connsiteX39" fmla="*/ 2941221 w 3204716"/>
                <a:gd name="connsiteY39" fmla="*/ 2155397 h 3767870"/>
                <a:gd name="connsiteX40" fmla="*/ 3032538 w 3204716"/>
                <a:gd name="connsiteY40" fmla="*/ 2113240 h 3767870"/>
                <a:gd name="connsiteX41" fmla="*/ 3119906 w 3204716"/>
                <a:gd name="connsiteY41" fmla="*/ 2061251 h 3767870"/>
                <a:gd name="connsiteX42" fmla="*/ 3167075 w 3204716"/>
                <a:gd name="connsiteY42" fmla="*/ 2006837 h 3767870"/>
                <a:gd name="connsiteX43" fmla="*/ 3145698 w 3204716"/>
                <a:gd name="connsiteY43" fmla="*/ 1907977 h 3767870"/>
                <a:gd name="connsiteX44" fmla="*/ 2946797 w 3204716"/>
                <a:gd name="connsiteY44" fmla="*/ 1808174 h 3767870"/>
                <a:gd name="connsiteX45" fmla="*/ 2856641 w 3204716"/>
                <a:gd name="connsiteY45" fmla="*/ 1774637 h 3767870"/>
                <a:gd name="connsiteX46" fmla="*/ 2664247 w 3204716"/>
                <a:gd name="connsiteY46" fmla="*/ 1741773 h 3767870"/>
                <a:gd name="connsiteX47" fmla="*/ 2630322 w 3204716"/>
                <a:gd name="connsiteY47" fmla="*/ 1777600 h 3767870"/>
                <a:gd name="connsiteX48" fmla="*/ 2698636 w 3204716"/>
                <a:gd name="connsiteY48" fmla="*/ 1839287 h 3767870"/>
                <a:gd name="connsiteX49" fmla="*/ 2624513 w 3204716"/>
                <a:gd name="connsiteY49" fmla="*/ 1907842 h 3767870"/>
                <a:gd name="connsiteX50" fmla="*/ 2550157 w 3204716"/>
                <a:gd name="connsiteY50" fmla="*/ 1845617 h 3767870"/>
                <a:gd name="connsiteX51" fmla="*/ 2453496 w 3204716"/>
                <a:gd name="connsiteY51" fmla="*/ 1888582 h 3767870"/>
                <a:gd name="connsiteX52" fmla="*/ 2331507 w 3204716"/>
                <a:gd name="connsiteY52" fmla="*/ 1891410 h 3767870"/>
                <a:gd name="connsiteX53" fmla="*/ 2284802 w 3204716"/>
                <a:gd name="connsiteY53" fmla="*/ 1926160 h 3767870"/>
                <a:gd name="connsiteX54" fmla="*/ 2203940 w 3204716"/>
                <a:gd name="connsiteY54" fmla="*/ 1915654 h 3767870"/>
                <a:gd name="connsiteX55" fmla="*/ 2268071 w 3204716"/>
                <a:gd name="connsiteY55" fmla="*/ 1853159 h 3767870"/>
                <a:gd name="connsiteX56" fmla="*/ 2219044 w 3204716"/>
                <a:gd name="connsiteY56" fmla="*/ 1848041 h 3767870"/>
                <a:gd name="connsiteX57" fmla="*/ 1991563 w 3204716"/>
                <a:gd name="connsiteY57" fmla="*/ 1936127 h 3767870"/>
                <a:gd name="connsiteX58" fmla="*/ 1855399 w 3204716"/>
                <a:gd name="connsiteY58" fmla="*/ 1983536 h 3767870"/>
                <a:gd name="connsiteX59" fmla="*/ 1839367 w 3204716"/>
                <a:gd name="connsiteY59" fmla="*/ 2045627 h 3767870"/>
                <a:gd name="connsiteX60" fmla="*/ 1738755 w 3204716"/>
                <a:gd name="connsiteY60" fmla="*/ 2066369 h 3767870"/>
                <a:gd name="connsiteX61" fmla="*/ 1687635 w 3204716"/>
                <a:gd name="connsiteY61" fmla="*/ 2033505 h 3767870"/>
                <a:gd name="connsiteX62" fmla="*/ 1687170 w 3204716"/>
                <a:gd name="connsiteY62" fmla="*/ 1979092 h 3767870"/>
                <a:gd name="connsiteX63" fmla="*/ 1769659 w 3204716"/>
                <a:gd name="connsiteY63" fmla="*/ 1966835 h 3767870"/>
                <a:gd name="connsiteX64" fmla="*/ 1732480 w 3204716"/>
                <a:gd name="connsiteY64" fmla="*/ 1910536 h 3767870"/>
                <a:gd name="connsiteX65" fmla="*/ 1550311 w 3204716"/>
                <a:gd name="connsiteY65" fmla="*/ 1877672 h 3767870"/>
                <a:gd name="connsiteX66" fmla="*/ 1598177 w 3204716"/>
                <a:gd name="connsiteY66" fmla="*/ 1940841 h 3767870"/>
                <a:gd name="connsiteX67" fmla="*/ 1566344 w 3204716"/>
                <a:gd name="connsiteY67" fmla="*/ 2000238 h 3767870"/>
                <a:gd name="connsiteX68" fmla="*/ 1620715 w 3204716"/>
                <a:gd name="connsiteY68" fmla="*/ 2057884 h 3767870"/>
                <a:gd name="connsiteX69" fmla="*/ 1582840 w 3204716"/>
                <a:gd name="connsiteY69" fmla="*/ 2122668 h 3767870"/>
                <a:gd name="connsiteX70" fmla="*/ 1521962 w 3204716"/>
                <a:gd name="connsiteY70" fmla="*/ 2089939 h 3767870"/>
                <a:gd name="connsiteX71" fmla="*/ 1461781 w 3204716"/>
                <a:gd name="connsiteY71" fmla="*/ 2084552 h 3767870"/>
                <a:gd name="connsiteX72" fmla="*/ 1310049 w 3204716"/>
                <a:gd name="connsiteY72" fmla="*/ 2175331 h 3767870"/>
                <a:gd name="connsiteX73" fmla="*/ 1353966 w 3204716"/>
                <a:gd name="connsiteY73" fmla="*/ 2241058 h 3767870"/>
                <a:gd name="connsiteX74" fmla="*/ 1299129 w 3204716"/>
                <a:gd name="connsiteY74" fmla="*/ 2262473 h 3767870"/>
                <a:gd name="connsiteX75" fmla="*/ 1141588 w 3204716"/>
                <a:gd name="connsiteY75" fmla="*/ 2207252 h 3767870"/>
                <a:gd name="connsiteX76" fmla="*/ 1100227 w 3204716"/>
                <a:gd name="connsiteY76" fmla="*/ 2241058 h 3767870"/>
                <a:gd name="connsiteX77" fmla="*/ 1139496 w 3204716"/>
                <a:gd name="connsiteY77" fmla="*/ 2278771 h 3767870"/>
                <a:gd name="connsiteX78" fmla="*/ 1131131 w 3204716"/>
                <a:gd name="connsiteY78" fmla="*/ 2320658 h 3767870"/>
                <a:gd name="connsiteX79" fmla="*/ 1080244 w 3204716"/>
                <a:gd name="connsiteY79" fmla="*/ 2298300 h 3767870"/>
                <a:gd name="connsiteX80" fmla="*/ 996362 w 3204716"/>
                <a:gd name="connsiteY80" fmla="*/ 2271767 h 3767870"/>
                <a:gd name="connsiteX81" fmla="*/ 992180 w 3204716"/>
                <a:gd name="connsiteY81" fmla="*/ 2180853 h 3767870"/>
                <a:gd name="connsiteX82" fmla="*/ 987998 w 3204716"/>
                <a:gd name="connsiteY82" fmla="*/ 2138426 h 3767870"/>
                <a:gd name="connsiteX83" fmla="*/ 881809 w 3204716"/>
                <a:gd name="connsiteY83" fmla="*/ 2069736 h 3767870"/>
                <a:gd name="connsiteX84" fmla="*/ 929675 w 3204716"/>
                <a:gd name="connsiteY84" fmla="*/ 2057614 h 3767870"/>
                <a:gd name="connsiteX85" fmla="*/ 1220591 w 3204716"/>
                <a:gd name="connsiteY85" fmla="*/ 2129133 h 3767870"/>
                <a:gd name="connsiteX86" fmla="*/ 1327011 w 3204716"/>
                <a:gd name="connsiteY86" fmla="*/ 2104216 h 3767870"/>
                <a:gd name="connsiteX87" fmla="*/ 1399276 w 3204716"/>
                <a:gd name="connsiteY87" fmla="*/ 2054516 h 3767870"/>
                <a:gd name="connsiteX88" fmla="*/ 1394861 w 3204716"/>
                <a:gd name="connsiteY88" fmla="*/ 1989867 h 3767870"/>
                <a:gd name="connsiteX89" fmla="*/ 1344903 w 3204716"/>
                <a:gd name="connsiteY89" fmla="*/ 1942592 h 3767870"/>
                <a:gd name="connsiteX90" fmla="*/ 1098833 w 3204716"/>
                <a:gd name="connsiteY90" fmla="*/ 1826087 h 3767870"/>
                <a:gd name="connsiteX91" fmla="*/ 920380 w 3204716"/>
                <a:gd name="connsiteY91" fmla="*/ 1800766 h 3767870"/>
                <a:gd name="connsiteX92" fmla="*/ 813262 w 3204716"/>
                <a:gd name="connsiteY92" fmla="*/ 1735308 h 3767870"/>
                <a:gd name="connsiteX93" fmla="*/ 746110 w 3204716"/>
                <a:gd name="connsiteY93" fmla="*/ 1773155 h 3767870"/>
                <a:gd name="connsiteX94" fmla="*/ 635274 w 3204716"/>
                <a:gd name="connsiteY94" fmla="*/ 1816120 h 3767870"/>
                <a:gd name="connsiteX95" fmla="*/ 582761 w 3204716"/>
                <a:gd name="connsiteY95" fmla="*/ 1825818 h 3767870"/>
                <a:gd name="connsiteX96" fmla="*/ 573233 w 3204716"/>
                <a:gd name="connsiteY96" fmla="*/ 1898549 h 3767870"/>
                <a:gd name="connsiteX97" fmla="*/ 672917 w 3204716"/>
                <a:gd name="connsiteY97" fmla="*/ 1965758 h 3767870"/>
                <a:gd name="connsiteX98" fmla="*/ 612735 w 3204716"/>
                <a:gd name="connsiteY98" fmla="*/ 2039566 h 3767870"/>
                <a:gd name="connsiteX99" fmla="*/ 688485 w 3204716"/>
                <a:gd name="connsiteY99" fmla="*/ 2146777 h 3767870"/>
                <a:gd name="connsiteX100" fmla="*/ 644568 w 3204716"/>
                <a:gd name="connsiteY100" fmla="*/ 2224357 h 3767870"/>
                <a:gd name="connsiteX101" fmla="*/ 703123 w 3204716"/>
                <a:gd name="connsiteY101" fmla="*/ 2289680 h 3767870"/>
                <a:gd name="connsiteX102" fmla="*/ 676401 w 3204716"/>
                <a:gd name="connsiteY102" fmla="*/ 2345575 h 3767870"/>
                <a:gd name="connsiteX103" fmla="*/ 772832 w 3204716"/>
                <a:gd name="connsiteY103" fmla="*/ 2402952 h 3767870"/>
                <a:gd name="connsiteX104" fmla="*/ 748434 w 3204716"/>
                <a:gd name="connsiteY104" fmla="*/ 2444705 h 3767870"/>
                <a:gd name="connsiteX105" fmla="*/ 688019 w 3204716"/>
                <a:gd name="connsiteY105" fmla="*/ 2491172 h 3767870"/>
                <a:gd name="connsiteX106" fmla="*/ 548603 w 3204716"/>
                <a:gd name="connsiteY106" fmla="*/ 2590975 h 3767870"/>
                <a:gd name="connsiteX107" fmla="*/ 616917 w 3204716"/>
                <a:gd name="connsiteY107" fmla="*/ 2627071 h 3767870"/>
                <a:gd name="connsiteX108" fmla="*/ 542794 w 3204716"/>
                <a:gd name="connsiteY108" fmla="*/ 2668420 h 3767870"/>
                <a:gd name="connsiteX109" fmla="*/ 552554 w 3204716"/>
                <a:gd name="connsiteY109" fmla="*/ 2681350 h 3767870"/>
                <a:gd name="connsiteX110" fmla="*/ 506082 w 3204716"/>
                <a:gd name="connsiteY110" fmla="*/ 2723507 h 3767870"/>
                <a:gd name="connsiteX111" fmla="*/ 525367 w 3204716"/>
                <a:gd name="connsiteY111" fmla="*/ 2790312 h 3767870"/>
                <a:gd name="connsiteX112" fmla="*/ 497485 w 3204716"/>
                <a:gd name="connsiteY112" fmla="*/ 2812670 h 3767870"/>
                <a:gd name="connsiteX113" fmla="*/ 528853 w 3204716"/>
                <a:gd name="connsiteY113" fmla="*/ 2828698 h 3767870"/>
                <a:gd name="connsiteX114" fmla="*/ 534429 w 3204716"/>
                <a:gd name="connsiteY114" fmla="*/ 2862235 h 3767870"/>
                <a:gd name="connsiteX115" fmla="*/ 555342 w 3204716"/>
                <a:gd name="connsiteY115" fmla="*/ 2902506 h 3767870"/>
                <a:gd name="connsiteX116" fmla="*/ 623888 w 3204716"/>
                <a:gd name="connsiteY116" fmla="*/ 2919477 h 3767870"/>
                <a:gd name="connsiteX117" fmla="*/ 633183 w 3204716"/>
                <a:gd name="connsiteY117" fmla="*/ 2936178 h 3767870"/>
                <a:gd name="connsiteX118" fmla="*/ 667340 w 3204716"/>
                <a:gd name="connsiteY118" fmla="*/ 2928231 h 3767870"/>
                <a:gd name="connsiteX119" fmla="*/ 731007 w 3204716"/>
                <a:gd name="connsiteY119" fmla="*/ 2944124 h 3767870"/>
                <a:gd name="connsiteX120" fmla="*/ 737280 w 3204716"/>
                <a:gd name="connsiteY120" fmla="*/ 2975237 h 3767870"/>
                <a:gd name="connsiteX121" fmla="*/ 723339 w 3204716"/>
                <a:gd name="connsiteY121" fmla="*/ 2992881 h 3767870"/>
                <a:gd name="connsiteX122" fmla="*/ 764234 w 3204716"/>
                <a:gd name="connsiteY122" fmla="*/ 3035308 h 3767870"/>
                <a:gd name="connsiteX123" fmla="*/ 790724 w 3204716"/>
                <a:gd name="connsiteY123" fmla="*/ 3047025 h 3767870"/>
                <a:gd name="connsiteX124" fmla="*/ 786773 w 3204716"/>
                <a:gd name="connsiteY124" fmla="*/ 3058608 h 3767870"/>
                <a:gd name="connsiteX125" fmla="*/ 830689 w 3204716"/>
                <a:gd name="connsiteY125" fmla="*/ 3069788 h 3767870"/>
                <a:gd name="connsiteX126" fmla="*/ 849510 w 3204716"/>
                <a:gd name="connsiteY126" fmla="*/ 3086624 h 3767870"/>
                <a:gd name="connsiteX127" fmla="*/ 824184 w 3204716"/>
                <a:gd name="connsiteY127" fmla="*/ 3100361 h 3767870"/>
                <a:gd name="connsiteX128" fmla="*/ 771670 w 3204716"/>
                <a:gd name="connsiteY128" fmla="*/ 3098206 h 3767870"/>
                <a:gd name="connsiteX129" fmla="*/ 759122 w 3204716"/>
                <a:gd name="connsiteY129" fmla="*/ 3104133 h 3767870"/>
                <a:gd name="connsiteX130" fmla="*/ 774458 w 3204716"/>
                <a:gd name="connsiteY130" fmla="*/ 3124875 h 3767870"/>
                <a:gd name="connsiteX131" fmla="*/ 790491 w 3204716"/>
                <a:gd name="connsiteY131" fmla="*/ 3164473 h 3767870"/>
                <a:gd name="connsiteX132" fmla="*/ 814889 w 3204716"/>
                <a:gd name="connsiteY132" fmla="*/ 3166897 h 3767870"/>
                <a:gd name="connsiteX133" fmla="*/ 831387 w 3204716"/>
                <a:gd name="connsiteY133" fmla="*/ 3152889 h 3767870"/>
                <a:gd name="connsiteX134" fmla="*/ 851137 w 3204716"/>
                <a:gd name="connsiteY134" fmla="*/ 3155987 h 3767870"/>
                <a:gd name="connsiteX135" fmla="*/ 918753 w 3204716"/>
                <a:gd name="connsiteY135" fmla="*/ 3150061 h 3767870"/>
                <a:gd name="connsiteX136" fmla="*/ 960347 w 3204716"/>
                <a:gd name="connsiteY136" fmla="*/ 3184810 h 3767870"/>
                <a:gd name="connsiteX137" fmla="*/ 944081 w 3204716"/>
                <a:gd name="connsiteY137" fmla="*/ 3197067 h 3767870"/>
                <a:gd name="connsiteX138" fmla="*/ 949425 w 3204716"/>
                <a:gd name="connsiteY138" fmla="*/ 3215788 h 3767870"/>
                <a:gd name="connsiteX139" fmla="*/ 1001474 w 3204716"/>
                <a:gd name="connsiteY139" fmla="*/ 3218751 h 3767870"/>
                <a:gd name="connsiteX140" fmla="*/ 1024710 w 3204716"/>
                <a:gd name="connsiteY140" fmla="*/ 3244746 h 3767870"/>
                <a:gd name="connsiteX141" fmla="*/ 1023316 w 3204716"/>
                <a:gd name="connsiteY141" fmla="*/ 3256464 h 3767870"/>
                <a:gd name="connsiteX142" fmla="*/ 1106036 w 3204716"/>
                <a:gd name="connsiteY142" fmla="*/ 3277206 h 3767870"/>
                <a:gd name="connsiteX143" fmla="*/ 1155994 w 3204716"/>
                <a:gd name="connsiteY143" fmla="*/ 3267912 h 3767870"/>
                <a:gd name="connsiteX144" fmla="*/ 1196192 w 3204716"/>
                <a:gd name="connsiteY144" fmla="*/ 3295388 h 3767870"/>
                <a:gd name="connsiteX145" fmla="*/ 1234299 w 3204716"/>
                <a:gd name="connsiteY145" fmla="*/ 3294715 h 3767870"/>
                <a:gd name="connsiteX146" fmla="*/ 1330264 w 3204716"/>
                <a:gd name="connsiteY146" fmla="*/ 3313706 h 3767870"/>
                <a:gd name="connsiteX147" fmla="*/ 1330962 w 3204716"/>
                <a:gd name="connsiteY147" fmla="*/ 3330676 h 3767870"/>
                <a:gd name="connsiteX148" fmla="*/ 1304473 w 3204716"/>
                <a:gd name="connsiteY148" fmla="*/ 3360712 h 3767870"/>
                <a:gd name="connsiteX149" fmla="*/ 1318879 w 3204716"/>
                <a:gd name="connsiteY149" fmla="*/ 3392094 h 3767870"/>
                <a:gd name="connsiteX150" fmla="*/ 1308655 w 3204716"/>
                <a:gd name="connsiteY150" fmla="*/ 3410950 h 3767870"/>
                <a:gd name="connsiteX151" fmla="*/ 1245685 w 3204716"/>
                <a:gd name="connsiteY151" fmla="*/ 3415125 h 3767870"/>
                <a:gd name="connsiteX152" fmla="*/ 1211994 w 3204716"/>
                <a:gd name="connsiteY152" fmla="*/ 3430749 h 3767870"/>
                <a:gd name="connsiteX153" fmla="*/ 1209902 w 3204716"/>
                <a:gd name="connsiteY153" fmla="*/ 3455397 h 3767870"/>
                <a:gd name="connsiteX154" fmla="*/ 1268457 w 3204716"/>
                <a:gd name="connsiteY154" fmla="*/ 3446507 h 3767870"/>
                <a:gd name="connsiteX155" fmla="*/ 1270084 w 3204716"/>
                <a:gd name="connsiteY155" fmla="*/ 3458629 h 3767870"/>
                <a:gd name="connsiteX156" fmla="*/ 1174119 w 3204716"/>
                <a:gd name="connsiteY156" fmla="*/ 3481122 h 3767870"/>
                <a:gd name="connsiteX157" fmla="*/ 1210598 w 3204716"/>
                <a:gd name="connsiteY157" fmla="*/ 3502672 h 3767870"/>
                <a:gd name="connsiteX158" fmla="*/ 1156459 w 3204716"/>
                <a:gd name="connsiteY158" fmla="*/ 3547792 h 3767870"/>
                <a:gd name="connsiteX159" fmla="*/ 1109057 w 3204716"/>
                <a:gd name="connsiteY159" fmla="*/ 3556412 h 3767870"/>
                <a:gd name="connsiteX160" fmla="*/ 1165289 w 3204716"/>
                <a:gd name="connsiteY160" fmla="*/ 3587660 h 3767870"/>
                <a:gd name="connsiteX161" fmla="*/ 1239643 w 3204716"/>
                <a:gd name="connsiteY161" fmla="*/ 3607593 h 3767870"/>
                <a:gd name="connsiteX162" fmla="*/ 1322596 w 3204716"/>
                <a:gd name="connsiteY162" fmla="*/ 3651636 h 3767870"/>
                <a:gd name="connsiteX163" fmla="*/ 1330497 w 3204716"/>
                <a:gd name="connsiteY163" fmla="*/ 3645575 h 3767870"/>
                <a:gd name="connsiteX164" fmla="*/ 1385566 w 3204716"/>
                <a:gd name="connsiteY164" fmla="*/ 3654464 h 3767870"/>
                <a:gd name="connsiteX165" fmla="*/ 1481531 w 3204716"/>
                <a:gd name="connsiteY165" fmla="*/ 3662815 h 3767870"/>
                <a:gd name="connsiteX166" fmla="*/ 1570293 w 3204716"/>
                <a:gd name="connsiteY166" fmla="*/ 3687462 h 3767870"/>
                <a:gd name="connsiteX167" fmla="*/ 1581679 w 3204716"/>
                <a:gd name="connsiteY167" fmla="*/ 3697025 h 3767870"/>
                <a:gd name="connsiteX168" fmla="*/ 1621180 w 3204716"/>
                <a:gd name="connsiteY168" fmla="*/ 3688944 h 3767870"/>
                <a:gd name="connsiteX169" fmla="*/ 1682059 w 3204716"/>
                <a:gd name="connsiteY169" fmla="*/ 3699584 h 3767870"/>
                <a:gd name="connsiteX170" fmla="*/ 1702041 w 3204716"/>
                <a:gd name="connsiteY170" fmla="*/ 3720461 h 3767870"/>
                <a:gd name="connsiteX171" fmla="*/ 1742937 w 3204716"/>
                <a:gd name="connsiteY171" fmla="*/ 3732178 h 3767870"/>
                <a:gd name="connsiteX172" fmla="*/ 1761293 w 3204716"/>
                <a:gd name="connsiteY172" fmla="*/ 3733929 h 3767870"/>
                <a:gd name="connsiteX173" fmla="*/ 1806138 w 3204716"/>
                <a:gd name="connsiteY173" fmla="*/ 3764503 h 3767870"/>
                <a:gd name="connsiteX174" fmla="*/ 1834952 w 3204716"/>
                <a:gd name="connsiteY174" fmla="*/ 3767870 h 3767870"/>
                <a:gd name="connsiteX175" fmla="*/ 1846105 w 3204716"/>
                <a:gd name="connsiteY175" fmla="*/ 3755075 h 3767870"/>
                <a:gd name="connsiteX176" fmla="*/ 1884909 w 3204716"/>
                <a:gd name="connsiteY176" fmla="*/ 3734738 h 3767870"/>
                <a:gd name="connsiteX177" fmla="*/ 1813807 w 3204716"/>
                <a:gd name="connsiteY177" fmla="*/ 3674667 h 3767870"/>
                <a:gd name="connsiteX178" fmla="*/ 1820313 w 3204716"/>
                <a:gd name="connsiteY178" fmla="*/ 3639783 h 3767870"/>
                <a:gd name="connsiteX179" fmla="*/ 1761060 w 3204716"/>
                <a:gd name="connsiteY179" fmla="*/ 3589949 h 3767870"/>
                <a:gd name="connsiteX180" fmla="*/ 1825890 w 3204716"/>
                <a:gd name="connsiteY180" fmla="*/ 3534862 h 3767870"/>
                <a:gd name="connsiteX181" fmla="*/ 1889091 w 3204716"/>
                <a:gd name="connsiteY181" fmla="*/ 3525973 h 3767870"/>
                <a:gd name="connsiteX182" fmla="*/ 1918834 w 3204716"/>
                <a:gd name="connsiteY182" fmla="*/ 3493783 h 3767870"/>
                <a:gd name="connsiteX183" fmla="*/ 1885839 w 3204716"/>
                <a:gd name="connsiteY183" fmla="*/ 3484893 h 3767870"/>
                <a:gd name="connsiteX184" fmla="*/ 1892345 w 3204716"/>
                <a:gd name="connsiteY184" fmla="*/ 3456609 h 3767870"/>
                <a:gd name="connsiteX185" fmla="*/ 1850753 w 3204716"/>
                <a:gd name="connsiteY185" fmla="*/ 3419435 h 3767870"/>
                <a:gd name="connsiteX186" fmla="*/ 1802421 w 3204716"/>
                <a:gd name="connsiteY186" fmla="*/ 3421051 h 3767870"/>
                <a:gd name="connsiteX187" fmla="*/ 1747119 w 3204716"/>
                <a:gd name="connsiteY187" fmla="*/ 3382800 h 3767870"/>
                <a:gd name="connsiteX188" fmla="*/ 1784762 w 3204716"/>
                <a:gd name="connsiteY188" fmla="*/ 3339566 h 3767870"/>
                <a:gd name="connsiteX189" fmla="*/ 1765708 w 3204716"/>
                <a:gd name="connsiteY189" fmla="*/ 3327848 h 3767870"/>
                <a:gd name="connsiteX190" fmla="*/ 1817756 w 3204716"/>
                <a:gd name="connsiteY190" fmla="*/ 3263602 h 3767870"/>
                <a:gd name="connsiteX191" fmla="*/ 1884676 w 3204716"/>
                <a:gd name="connsiteY191" fmla="*/ 3297678 h 3767870"/>
                <a:gd name="connsiteX192" fmla="*/ 1892810 w 3204716"/>
                <a:gd name="connsiteY192" fmla="*/ 3254713 h 3767870"/>
                <a:gd name="connsiteX193" fmla="*/ 2027346 w 3204716"/>
                <a:gd name="connsiteY193" fmla="*/ 3189390 h 3767870"/>
                <a:gd name="connsiteX194" fmla="*/ 2129120 w 3204716"/>
                <a:gd name="connsiteY194" fmla="*/ 3187774 h 3767870"/>
                <a:gd name="connsiteX195" fmla="*/ 2272719 w 3204716"/>
                <a:gd name="connsiteY195" fmla="*/ 3229526 h 3767870"/>
                <a:gd name="connsiteX196" fmla="*/ 2349863 w 3204716"/>
                <a:gd name="connsiteY196" fmla="*/ 3253635 h 3767870"/>
                <a:gd name="connsiteX197" fmla="*/ 2419106 w 3204716"/>
                <a:gd name="connsiteY197" fmla="*/ 3228449 h 3767870"/>
                <a:gd name="connsiteX198" fmla="*/ 2522507 w 3204716"/>
                <a:gd name="connsiteY198" fmla="*/ 3227237 h 3767870"/>
                <a:gd name="connsiteX199" fmla="*/ 2605925 w 3204716"/>
                <a:gd name="connsiteY199" fmla="*/ 3258080 h 3767870"/>
                <a:gd name="connsiteX200" fmla="*/ 2624746 w 3204716"/>
                <a:gd name="connsiteY200" fmla="*/ 3240436 h 3767870"/>
                <a:gd name="connsiteX201" fmla="*/ 2716296 w 3204716"/>
                <a:gd name="connsiteY201" fmla="*/ 3242995 h 3767870"/>
                <a:gd name="connsiteX202" fmla="*/ 2732560 w 3204716"/>
                <a:gd name="connsiteY202" fmla="*/ 3214576 h 3767870"/>
                <a:gd name="connsiteX203" fmla="*/ 2627069 w 3204716"/>
                <a:gd name="connsiteY203" fmla="*/ 3172823 h 3767870"/>
                <a:gd name="connsiteX204" fmla="*/ 2635666 w 3204716"/>
                <a:gd name="connsiteY204" fmla="*/ 3168783 h 3767870"/>
                <a:gd name="connsiteX205" fmla="*/ 2628695 w 3204716"/>
                <a:gd name="connsiteY205" fmla="*/ 3167301 h 3767870"/>
                <a:gd name="connsiteX206" fmla="*/ 2609177 w 3204716"/>
                <a:gd name="connsiteY206" fmla="*/ 3142653 h 3767870"/>
                <a:gd name="connsiteX207" fmla="*/ 2138183 w 3204716"/>
                <a:gd name="connsiteY207" fmla="*/ 1464857 h 3767870"/>
                <a:gd name="connsiteX208" fmla="*/ 2071495 w 3204716"/>
                <a:gd name="connsiteY208" fmla="*/ 1491255 h 3767870"/>
                <a:gd name="connsiteX209" fmla="*/ 2081021 w 3204716"/>
                <a:gd name="connsiteY209" fmla="*/ 1556309 h 3767870"/>
                <a:gd name="connsiteX210" fmla="*/ 2199061 w 3204716"/>
                <a:gd name="connsiteY210" fmla="*/ 1587960 h 3767870"/>
                <a:gd name="connsiteX211" fmla="*/ 2216255 w 3204716"/>
                <a:gd name="connsiteY211" fmla="*/ 1639411 h 3767870"/>
                <a:gd name="connsiteX212" fmla="*/ 2429097 w 3204716"/>
                <a:gd name="connsiteY212" fmla="*/ 1654226 h 3767870"/>
                <a:gd name="connsiteX213" fmla="*/ 2467670 w 3204716"/>
                <a:gd name="connsiteY213" fmla="*/ 1644260 h 3767870"/>
                <a:gd name="connsiteX214" fmla="*/ 2343125 w 3204716"/>
                <a:gd name="connsiteY214" fmla="*/ 1548497 h 3767870"/>
                <a:gd name="connsiteX215" fmla="*/ 2329880 w 3204716"/>
                <a:gd name="connsiteY215" fmla="*/ 1447213 h 3767870"/>
                <a:gd name="connsiteX216" fmla="*/ 2431887 w 3204716"/>
                <a:gd name="connsiteY216" fmla="*/ 1324109 h 3767870"/>
                <a:gd name="connsiteX217" fmla="*/ 2529013 w 3204716"/>
                <a:gd name="connsiteY217" fmla="*/ 1191846 h 3767870"/>
                <a:gd name="connsiteX218" fmla="*/ 2731398 w 3204716"/>
                <a:gd name="connsiteY218" fmla="*/ 1054869 h 3767870"/>
                <a:gd name="connsiteX219" fmla="*/ 2930299 w 3204716"/>
                <a:gd name="connsiteY219" fmla="*/ 982946 h 3767870"/>
                <a:gd name="connsiteX220" fmla="*/ 3161033 w 3204716"/>
                <a:gd name="connsiteY220" fmla="*/ 905636 h 3767870"/>
                <a:gd name="connsiteX221" fmla="*/ 3204717 w 3204716"/>
                <a:gd name="connsiteY221" fmla="*/ 855667 h 3767870"/>
                <a:gd name="connsiteX222" fmla="*/ 3159408 w 3204716"/>
                <a:gd name="connsiteY222" fmla="*/ 790613 h 3767870"/>
                <a:gd name="connsiteX223" fmla="*/ 3032538 w 3204716"/>
                <a:gd name="connsiteY223" fmla="*/ 812163 h 3767870"/>
                <a:gd name="connsiteX224" fmla="*/ 2921005 w 3204716"/>
                <a:gd name="connsiteY224" fmla="*/ 872637 h 3767870"/>
                <a:gd name="connsiteX225" fmla="*/ 2704213 w 3204716"/>
                <a:gd name="connsiteY225" fmla="*/ 902538 h 3767870"/>
                <a:gd name="connsiteX226" fmla="*/ 2489047 w 3204716"/>
                <a:gd name="connsiteY226" fmla="*/ 1002341 h 3767870"/>
                <a:gd name="connsiteX227" fmla="*/ 2343356 w 3204716"/>
                <a:gd name="connsiteY227" fmla="*/ 1081133 h 3767870"/>
                <a:gd name="connsiteX228" fmla="*/ 2361016 w 3204716"/>
                <a:gd name="connsiteY228" fmla="*/ 1146726 h 3767870"/>
                <a:gd name="connsiteX229" fmla="*/ 2205103 w 3204716"/>
                <a:gd name="connsiteY229" fmla="*/ 1268348 h 3767870"/>
                <a:gd name="connsiteX230" fmla="*/ 2265051 w 3204716"/>
                <a:gd name="connsiteY230" fmla="*/ 1284780 h 3767870"/>
                <a:gd name="connsiteX231" fmla="*/ 2135858 w 3204716"/>
                <a:gd name="connsiteY231" fmla="*/ 1396166 h 3767870"/>
                <a:gd name="connsiteX232" fmla="*/ 2138183 w 3204716"/>
                <a:gd name="connsiteY232" fmla="*/ 1464857 h 3767870"/>
                <a:gd name="connsiteX233" fmla="*/ 173109 w 3204716"/>
                <a:gd name="connsiteY233" fmla="*/ 2979951 h 3767870"/>
                <a:gd name="connsiteX234" fmla="*/ 104795 w 3204716"/>
                <a:gd name="connsiteY234" fmla="*/ 2968368 h 3767870"/>
                <a:gd name="connsiteX235" fmla="*/ 14871 w 3204716"/>
                <a:gd name="connsiteY235" fmla="*/ 2989649 h 3767870"/>
                <a:gd name="connsiteX236" fmla="*/ 0 w 3204716"/>
                <a:gd name="connsiteY236" fmla="*/ 3018337 h 3767870"/>
                <a:gd name="connsiteX237" fmla="*/ 80165 w 3204716"/>
                <a:gd name="connsiteY237" fmla="*/ 3025745 h 3767870"/>
                <a:gd name="connsiteX238" fmla="*/ 200062 w 3204716"/>
                <a:gd name="connsiteY238" fmla="*/ 3024802 h 3767870"/>
                <a:gd name="connsiteX239" fmla="*/ 194951 w 3204716"/>
                <a:gd name="connsiteY239" fmla="*/ 3008236 h 3767870"/>
                <a:gd name="connsiteX240" fmla="*/ 201921 w 3204716"/>
                <a:gd name="connsiteY240" fmla="*/ 2990322 h 3767870"/>
                <a:gd name="connsiteX241" fmla="*/ 173109 w 3204716"/>
                <a:gd name="connsiteY241" fmla="*/ 2979951 h 37678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</a:cxnLst>
              <a:rect l="l" t="t" r="r" b="b"/>
              <a:pathLst>
                <a:path w="3204716" h="3767870">
                  <a:moveTo>
                    <a:pt x="1786156" y="84314"/>
                  </a:moveTo>
                  <a:lnTo>
                    <a:pt x="1641163" y="77176"/>
                  </a:lnTo>
                  <a:lnTo>
                    <a:pt x="1768264" y="34749"/>
                  </a:lnTo>
                  <a:lnTo>
                    <a:pt x="1867249" y="31921"/>
                  </a:lnTo>
                  <a:lnTo>
                    <a:pt x="1880494" y="94550"/>
                  </a:lnTo>
                  <a:lnTo>
                    <a:pt x="1917904" y="39059"/>
                  </a:lnTo>
                  <a:lnTo>
                    <a:pt x="1979247" y="0"/>
                  </a:lnTo>
                  <a:lnTo>
                    <a:pt x="2075910" y="51854"/>
                  </a:lnTo>
                  <a:lnTo>
                    <a:pt x="2050815" y="87143"/>
                  </a:lnTo>
                  <a:lnTo>
                    <a:pt x="1963447" y="117178"/>
                  </a:lnTo>
                  <a:lnTo>
                    <a:pt x="1904892" y="134283"/>
                  </a:lnTo>
                  <a:lnTo>
                    <a:pt x="1895831" y="170918"/>
                  </a:lnTo>
                  <a:lnTo>
                    <a:pt x="1819616" y="207149"/>
                  </a:lnTo>
                  <a:lnTo>
                    <a:pt x="1748979" y="154890"/>
                  </a:lnTo>
                  <a:lnTo>
                    <a:pt x="1786156" y="84314"/>
                  </a:lnTo>
                  <a:close/>
                  <a:moveTo>
                    <a:pt x="2609177" y="3142653"/>
                  </a:moveTo>
                  <a:lnTo>
                    <a:pt x="2565494" y="3133629"/>
                  </a:lnTo>
                  <a:lnTo>
                    <a:pt x="2563402" y="3097937"/>
                  </a:lnTo>
                  <a:lnTo>
                    <a:pt x="2589659" y="3068306"/>
                  </a:lnTo>
                  <a:lnTo>
                    <a:pt x="2620563" y="3049585"/>
                  </a:lnTo>
                  <a:lnTo>
                    <a:pt x="2604065" y="3026014"/>
                  </a:lnTo>
                  <a:lnTo>
                    <a:pt x="2560149" y="3011603"/>
                  </a:lnTo>
                  <a:lnTo>
                    <a:pt x="2517395" y="3026688"/>
                  </a:lnTo>
                  <a:lnTo>
                    <a:pt x="2473246" y="3046891"/>
                  </a:lnTo>
                  <a:lnTo>
                    <a:pt x="2431189" y="3015644"/>
                  </a:lnTo>
                  <a:lnTo>
                    <a:pt x="2403305" y="2990996"/>
                  </a:lnTo>
                  <a:lnTo>
                    <a:pt x="2373099" y="2958132"/>
                  </a:lnTo>
                  <a:lnTo>
                    <a:pt x="2444666" y="2953149"/>
                  </a:lnTo>
                  <a:lnTo>
                    <a:pt x="2504383" y="2944529"/>
                  </a:lnTo>
                  <a:lnTo>
                    <a:pt x="2542954" y="2908567"/>
                  </a:lnTo>
                  <a:lnTo>
                    <a:pt x="2535751" y="2879610"/>
                  </a:lnTo>
                  <a:lnTo>
                    <a:pt x="2486724" y="2855905"/>
                  </a:lnTo>
                  <a:lnTo>
                    <a:pt x="2499736" y="2823310"/>
                  </a:lnTo>
                  <a:lnTo>
                    <a:pt x="2550157" y="2786541"/>
                  </a:lnTo>
                  <a:lnTo>
                    <a:pt x="2591518" y="2738861"/>
                  </a:lnTo>
                  <a:lnTo>
                    <a:pt x="2632645" y="2671518"/>
                  </a:lnTo>
                  <a:lnTo>
                    <a:pt x="2663782" y="2552455"/>
                  </a:lnTo>
                  <a:lnTo>
                    <a:pt x="2707699" y="2283485"/>
                  </a:lnTo>
                  <a:lnTo>
                    <a:pt x="2829223" y="2228667"/>
                  </a:lnTo>
                  <a:lnTo>
                    <a:pt x="2941221" y="2155397"/>
                  </a:lnTo>
                  <a:lnTo>
                    <a:pt x="3032538" y="2113240"/>
                  </a:lnTo>
                  <a:lnTo>
                    <a:pt x="3119906" y="2061251"/>
                  </a:lnTo>
                  <a:lnTo>
                    <a:pt x="3167075" y="2006837"/>
                  </a:lnTo>
                  <a:lnTo>
                    <a:pt x="3145698" y="1907977"/>
                  </a:lnTo>
                  <a:lnTo>
                    <a:pt x="2946797" y="1808174"/>
                  </a:lnTo>
                  <a:lnTo>
                    <a:pt x="2856641" y="1774637"/>
                  </a:lnTo>
                  <a:lnTo>
                    <a:pt x="2664247" y="1741773"/>
                  </a:lnTo>
                  <a:lnTo>
                    <a:pt x="2630322" y="1777600"/>
                  </a:lnTo>
                  <a:lnTo>
                    <a:pt x="2698636" y="1839287"/>
                  </a:lnTo>
                  <a:lnTo>
                    <a:pt x="2624513" y="1907842"/>
                  </a:lnTo>
                  <a:lnTo>
                    <a:pt x="2550157" y="1845617"/>
                  </a:lnTo>
                  <a:lnTo>
                    <a:pt x="2453496" y="1888582"/>
                  </a:lnTo>
                  <a:lnTo>
                    <a:pt x="2331507" y="1891410"/>
                  </a:lnTo>
                  <a:lnTo>
                    <a:pt x="2284802" y="1926160"/>
                  </a:lnTo>
                  <a:lnTo>
                    <a:pt x="2203940" y="1915654"/>
                  </a:lnTo>
                  <a:lnTo>
                    <a:pt x="2268071" y="1853159"/>
                  </a:lnTo>
                  <a:lnTo>
                    <a:pt x="2219044" y="1848041"/>
                  </a:lnTo>
                  <a:lnTo>
                    <a:pt x="1991563" y="1936127"/>
                  </a:lnTo>
                  <a:lnTo>
                    <a:pt x="1855399" y="1983536"/>
                  </a:lnTo>
                  <a:lnTo>
                    <a:pt x="1839367" y="2045627"/>
                  </a:lnTo>
                  <a:lnTo>
                    <a:pt x="1738755" y="2066369"/>
                  </a:lnTo>
                  <a:lnTo>
                    <a:pt x="1687635" y="2033505"/>
                  </a:lnTo>
                  <a:lnTo>
                    <a:pt x="1687170" y="1979092"/>
                  </a:lnTo>
                  <a:lnTo>
                    <a:pt x="1769659" y="1966835"/>
                  </a:lnTo>
                  <a:lnTo>
                    <a:pt x="1732480" y="1910536"/>
                  </a:lnTo>
                  <a:lnTo>
                    <a:pt x="1550311" y="1877672"/>
                  </a:lnTo>
                  <a:lnTo>
                    <a:pt x="1598177" y="1940841"/>
                  </a:lnTo>
                  <a:lnTo>
                    <a:pt x="1566344" y="2000238"/>
                  </a:lnTo>
                  <a:lnTo>
                    <a:pt x="1620715" y="2057884"/>
                  </a:lnTo>
                  <a:lnTo>
                    <a:pt x="1582840" y="2122668"/>
                  </a:lnTo>
                  <a:lnTo>
                    <a:pt x="1521962" y="2089939"/>
                  </a:lnTo>
                  <a:lnTo>
                    <a:pt x="1461781" y="2084552"/>
                  </a:lnTo>
                  <a:lnTo>
                    <a:pt x="1310049" y="2175331"/>
                  </a:lnTo>
                  <a:lnTo>
                    <a:pt x="1353966" y="2241058"/>
                  </a:lnTo>
                  <a:lnTo>
                    <a:pt x="1299129" y="2262473"/>
                  </a:lnTo>
                  <a:lnTo>
                    <a:pt x="1141588" y="2207252"/>
                  </a:lnTo>
                  <a:lnTo>
                    <a:pt x="1100227" y="2241058"/>
                  </a:lnTo>
                  <a:lnTo>
                    <a:pt x="1139496" y="2278771"/>
                  </a:lnTo>
                  <a:lnTo>
                    <a:pt x="1131131" y="2320658"/>
                  </a:lnTo>
                  <a:lnTo>
                    <a:pt x="1080244" y="2298300"/>
                  </a:lnTo>
                  <a:lnTo>
                    <a:pt x="996362" y="2271767"/>
                  </a:lnTo>
                  <a:lnTo>
                    <a:pt x="992180" y="2180853"/>
                  </a:lnTo>
                  <a:lnTo>
                    <a:pt x="987998" y="2138426"/>
                  </a:lnTo>
                  <a:lnTo>
                    <a:pt x="881809" y="2069736"/>
                  </a:lnTo>
                  <a:lnTo>
                    <a:pt x="929675" y="2057614"/>
                  </a:lnTo>
                  <a:lnTo>
                    <a:pt x="1220591" y="2129133"/>
                  </a:lnTo>
                  <a:lnTo>
                    <a:pt x="1327011" y="2104216"/>
                  </a:lnTo>
                  <a:lnTo>
                    <a:pt x="1399276" y="2054516"/>
                  </a:lnTo>
                  <a:lnTo>
                    <a:pt x="1394861" y="1989867"/>
                  </a:lnTo>
                  <a:lnTo>
                    <a:pt x="1344903" y="1942592"/>
                  </a:lnTo>
                  <a:lnTo>
                    <a:pt x="1098833" y="1826087"/>
                  </a:lnTo>
                  <a:lnTo>
                    <a:pt x="920380" y="1800766"/>
                  </a:lnTo>
                  <a:lnTo>
                    <a:pt x="813262" y="1735308"/>
                  </a:lnTo>
                  <a:lnTo>
                    <a:pt x="746110" y="1773155"/>
                  </a:lnTo>
                  <a:lnTo>
                    <a:pt x="635274" y="1816120"/>
                  </a:lnTo>
                  <a:lnTo>
                    <a:pt x="582761" y="1825818"/>
                  </a:lnTo>
                  <a:lnTo>
                    <a:pt x="573233" y="1898549"/>
                  </a:lnTo>
                  <a:lnTo>
                    <a:pt x="672917" y="1965758"/>
                  </a:lnTo>
                  <a:lnTo>
                    <a:pt x="612735" y="2039566"/>
                  </a:lnTo>
                  <a:lnTo>
                    <a:pt x="688485" y="2146777"/>
                  </a:lnTo>
                  <a:lnTo>
                    <a:pt x="644568" y="2224357"/>
                  </a:lnTo>
                  <a:lnTo>
                    <a:pt x="703123" y="2289680"/>
                  </a:lnTo>
                  <a:lnTo>
                    <a:pt x="676401" y="2345575"/>
                  </a:lnTo>
                  <a:lnTo>
                    <a:pt x="772832" y="2402952"/>
                  </a:lnTo>
                  <a:lnTo>
                    <a:pt x="748434" y="2444705"/>
                  </a:lnTo>
                  <a:lnTo>
                    <a:pt x="688019" y="2491172"/>
                  </a:lnTo>
                  <a:lnTo>
                    <a:pt x="548603" y="2590975"/>
                  </a:lnTo>
                  <a:lnTo>
                    <a:pt x="616917" y="2627071"/>
                  </a:lnTo>
                  <a:lnTo>
                    <a:pt x="542794" y="2668420"/>
                  </a:lnTo>
                  <a:lnTo>
                    <a:pt x="552554" y="2681350"/>
                  </a:lnTo>
                  <a:lnTo>
                    <a:pt x="506082" y="2723507"/>
                  </a:lnTo>
                  <a:lnTo>
                    <a:pt x="525367" y="2790312"/>
                  </a:lnTo>
                  <a:lnTo>
                    <a:pt x="497485" y="2812670"/>
                  </a:lnTo>
                  <a:lnTo>
                    <a:pt x="528853" y="2828698"/>
                  </a:lnTo>
                  <a:lnTo>
                    <a:pt x="534429" y="2862235"/>
                  </a:lnTo>
                  <a:lnTo>
                    <a:pt x="555342" y="2902506"/>
                  </a:lnTo>
                  <a:lnTo>
                    <a:pt x="623888" y="2919477"/>
                  </a:lnTo>
                  <a:lnTo>
                    <a:pt x="633183" y="2936178"/>
                  </a:lnTo>
                  <a:lnTo>
                    <a:pt x="667340" y="2928231"/>
                  </a:lnTo>
                  <a:lnTo>
                    <a:pt x="731007" y="2944124"/>
                  </a:lnTo>
                  <a:lnTo>
                    <a:pt x="737280" y="2975237"/>
                  </a:lnTo>
                  <a:lnTo>
                    <a:pt x="723339" y="2992881"/>
                  </a:lnTo>
                  <a:lnTo>
                    <a:pt x="764234" y="3035308"/>
                  </a:lnTo>
                  <a:lnTo>
                    <a:pt x="790724" y="3047025"/>
                  </a:lnTo>
                  <a:lnTo>
                    <a:pt x="786773" y="3058608"/>
                  </a:lnTo>
                  <a:lnTo>
                    <a:pt x="830689" y="3069788"/>
                  </a:lnTo>
                  <a:lnTo>
                    <a:pt x="849510" y="3086624"/>
                  </a:lnTo>
                  <a:lnTo>
                    <a:pt x="824184" y="3100361"/>
                  </a:lnTo>
                  <a:lnTo>
                    <a:pt x="771670" y="3098206"/>
                  </a:lnTo>
                  <a:lnTo>
                    <a:pt x="759122" y="3104133"/>
                  </a:lnTo>
                  <a:lnTo>
                    <a:pt x="774458" y="3124875"/>
                  </a:lnTo>
                  <a:lnTo>
                    <a:pt x="790491" y="3164473"/>
                  </a:lnTo>
                  <a:lnTo>
                    <a:pt x="814889" y="3166897"/>
                  </a:lnTo>
                  <a:lnTo>
                    <a:pt x="831387" y="3152889"/>
                  </a:lnTo>
                  <a:lnTo>
                    <a:pt x="851137" y="3155987"/>
                  </a:lnTo>
                  <a:lnTo>
                    <a:pt x="918753" y="3150061"/>
                  </a:lnTo>
                  <a:lnTo>
                    <a:pt x="960347" y="3184810"/>
                  </a:lnTo>
                  <a:lnTo>
                    <a:pt x="944081" y="3197067"/>
                  </a:lnTo>
                  <a:lnTo>
                    <a:pt x="949425" y="3215788"/>
                  </a:lnTo>
                  <a:lnTo>
                    <a:pt x="1001474" y="3218751"/>
                  </a:lnTo>
                  <a:lnTo>
                    <a:pt x="1024710" y="3244746"/>
                  </a:lnTo>
                  <a:lnTo>
                    <a:pt x="1023316" y="3256464"/>
                  </a:lnTo>
                  <a:lnTo>
                    <a:pt x="1106036" y="3277206"/>
                  </a:lnTo>
                  <a:lnTo>
                    <a:pt x="1155994" y="3267912"/>
                  </a:lnTo>
                  <a:lnTo>
                    <a:pt x="1196192" y="3295388"/>
                  </a:lnTo>
                  <a:lnTo>
                    <a:pt x="1234299" y="3294715"/>
                  </a:lnTo>
                  <a:lnTo>
                    <a:pt x="1330264" y="3313706"/>
                  </a:lnTo>
                  <a:lnTo>
                    <a:pt x="1330962" y="3330676"/>
                  </a:lnTo>
                  <a:lnTo>
                    <a:pt x="1304473" y="3360712"/>
                  </a:lnTo>
                  <a:lnTo>
                    <a:pt x="1318879" y="3392094"/>
                  </a:lnTo>
                  <a:lnTo>
                    <a:pt x="1308655" y="3410950"/>
                  </a:lnTo>
                  <a:lnTo>
                    <a:pt x="1245685" y="3415125"/>
                  </a:lnTo>
                  <a:lnTo>
                    <a:pt x="1211994" y="3430749"/>
                  </a:lnTo>
                  <a:lnTo>
                    <a:pt x="1209902" y="3455397"/>
                  </a:lnTo>
                  <a:lnTo>
                    <a:pt x="1268457" y="3446507"/>
                  </a:lnTo>
                  <a:lnTo>
                    <a:pt x="1270084" y="3458629"/>
                  </a:lnTo>
                  <a:lnTo>
                    <a:pt x="1174119" y="3481122"/>
                  </a:lnTo>
                  <a:lnTo>
                    <a:pt x="1210598" y="3502672"/>
                  </a:lnTo>
                  <a:lnTo>
                    <a:pt x="1156459" y="3547792"/>
                  </a:lnTo>
                  <a:lnTo>
                    <a:pt x="1109057" y="3556412"/>
                  </a:lnTo>
                  <a:lnTo>
                    <a:pt x="1165289" y="3587660"/>
                  </a:lnTo>
                  <a:lnTo>
                    <a:pt x="1239643" y="3607593"/>
                  </a:lnTo>
                  <a:lnTo>
                    <a:pt x="1322596" y="3651636"/>
                  </a:lnTo>
                  <a:lnTo>
                    <a:pt x="1330497" y="3645575"/>
                  </a:lnTo>
                  <a:lnTo>
                    <a:pt x="1385566" y="3654464"/>
                  </a:lnTo>
                  <a:lnTo>
                    <a:pt x="1481531" y="3662815"/>
                  </a:lnTo>
                  <a:lnTo>
                    <a:pt x="1570293" y="3687462"/>
                  </a:lnTo>
                  <a:lnTo>
                    <a:pt x="1581679" y="3697025"/>
                  </a:lnTo>
                  <a:lnTo>
                    <a:pt x="1621180" y="3688944"/>
                  </a:lnTo>
                  <a:lnTo>
                    <a:pt x="1682059" y="3699584"/>
                  </a:lnTo>
                  <a:lnTo>
                    <a:pt x="1702041" y="3720461"/>
                  </a:lnTo>
                  <a:lnTo>
                    <a:pt x="1742937" y="3732178"/>
                  </a:lnTo>
                  <a:lnTo>
                    <a:pt x="1761293" y="3733929"/>
                  </a:lnTo>
                  <a:lnTo>
                    <a:pt x="1806138" y="3764503"/>
                  </a:lnTo>
                  <a:lnTo>
                    <a:pt x="1834952" y="3767870"/>
                  </a:lnTo>
                  <a:lnTo>
                    <a:pt x="1846105" y="3755075"/>
                  </a:lnTo>
                  <a:lnTo>
                    <a:pt x="1884909" y="3734738"/>
                  </a:lnTo>
                  <a:lnTo>
                    <a:pt x="1813807" y="3674667"/>
                  </a:lnTo>
                  <a:lnTo>
                    <a:pt x="1820313" y="3639783"/>
                  </a:lnTo>
                  <a:lnTo>
                    <a:pt x="1761060" y="3589949"/>
                  </a:lnTo>
                  <a:lnTo>
                    <a:pt x="1825890" y="3534862"/>
                  </a:lnTo>
                  <a:lnTo>
                    <a:pt x="1889091" y="3525973"/>
                  </a:lnTo>
                  <a:lnTo>
                    <a:pt x="1918834" y="3493783"/>
                  </a:lnTo>
                  <a:lnTo>
                    <a:pt x="1885839" y="3484893"/>
                  </a:lnTo>
                  <a:lnTo>
                    <a:pt x="1892345" y="3456609"/>
                  </a:lnTo>
                  <a:lnTo>
                    <a:pt x="1850753" y="3419435"/>
                  </a:lnTo>
                  <a:lnTo>
                    <a:pt x="1802421" y="3421051"/>
                  </a:lnTo>
                  <a:lnTo>
                    <a:pt x="1747119" y="3382800"/>
                  </a:lnTo>
                  <a:lnTo>
                    <a:pt x="1784762" y="3339566"/>
                  </a:lnTo>
                  <a:lnTo>
                    <a:pt x="1765708" y="3327848"/>
                  </a:lnTo>
                  <a:lnTo>
                    <a:pt x="1817756" y="3263602"/>
                  </a:lnTo>
                  <a:lnTo>
                    <a:pt x="1884676" y="3297678"/>
                  </a:lnTo>
                  <a:lnTo>
                    <a:pt x="1892810" y="3254713"/>
                  </a:lnTo>
                  <a:lnTo>
                    <a:pt x="2027346" y="3189390"/>
                  </a:lnTo>
                  <a:lnTo>
                    <a:pt x="2129120" y="3187774"/>
                  </a:lnTo>
                  <a:lnTo>
                    <a:pt x="2272719" y="3229526"/>
                  </a:lnTo>
                  <a:lnTo>
                    <a:pt x="2349863" y="3253635"/>
                  </a:lnTo>
                  <a:lnTo>
                    <a:pt x="2419106" y="3228449"/>
                  </a:lnTo>
                  <a:lnTo>
                    <a:pt x="2522507" y="3227237"/>
                  </a:lnTo>
                  <a:lnTo>
                    <a:pt x="2605925" y="3258080"/>
                  </a:lnTo>
                  <a:lnTo>
                    <a:pt x="2624746" y="3240436"/>
                  </a:lnTo>
                  <a:lnTo>
                    <a:pt x="2716296" y="3242995"/>
                  </a:lnTo>
                  <a:lnTo>
                    <a:pt x="2732560" y="3214576"/>
                  </a:lnTo>
                  <a:lnTo>
                    <a:pt x="2627069" y="3172823"/>
                  </a:lnTo>
                  <a:lnTo>
                    <a:pt x="2635666" y="3168783"/>
                  </a:lnTo>
                  <a:lnTo>
                    <a:pt x="2628695" y="3167301"/>
                  </a:lnTo>
                  <a:lnTo>
                    <a:pt x="2609177" y="3142653"/>
                  </a:lnTo>
                  <a:close/>
                  <a:moveTo>
                    <a:pt x="2138183" y="1464857"/>
                  </a:moveTo>
                  <a:lnTo>
                    <a:pt x="2071495" y="1491255"/>
                  </a:lnTo>
                  <a:lnTo>
                    <a:pt x="2081021" y="1556309"/>
                  </a:lnTo>
                  <a:lnTo>
                    <a:pt x="2199061" y="1587960"/>
                  </a:lnTo>
                  <a:lnTo>
                    <a:pt x="2216255" y="1639411"/>
                  </a:lnTo>
                  <a:lnTo>
                    <a:pt x="2429097" y="1654226"/>
                  </a:lnTo>
                  <a:lnTo>
                    <a:pt x="2467670" y="1644260"/>
                  </a:lnTo>
                  <a:lnTo>
                    <a:pt x="2343125" y="1548497"/>
                  </a:lnTo>
                  <a:lnTo>
                    <a:pt x="2329880" y="1447213"/>
                  </a:lnTo>
                  <a:lnTo>
                    <a:pt x="2431887" y="1324109"/>
                  </a:lnTo>
                  <a:lnTo>
                    <a:pt x="2529013" y="1191846"/>
                  </a:lnTo>
                  <a:lnTo>
                    <a:pt x="2731398" y="1054869"/>
                  </a:lnTo>
                  <a:lnTo>
                    <a:pt x="2930299" y="982946"/>
                  </a:lnTo>
                  <a:lnTo>
                    <a:pt x="3161033" y="905636"/>
                  </a:lnTo>
                  <a:lnTo>
                    <a:pt x="3204717" y="855667"/>
                  </a:lnTo>
                  <a:lnTo>
                    <a:pt x="3159408" y="790613"/>
                  </a:lnTo>
                  <a:lnTo>
                    <a:pt x="3032538" y="812163"/>
                  </a:lnTo>
                  <a:lnTo>
                    <a:pt x="2921005" y="872637"/>
                  </a:lnTo>
                  <a:lnTo>
                    <a:pt x="2704213" y="902538"/>
                  </a:lnTo>
                  <a:lnTo>
                    <a:pt x="2489047" y="1002341"/>
                  </a:lnTo>
                  <a:lnTo>
                    <a:pt x="2343356" y="1081133"/>
                  </a:lnTo>
                  <a:lnTo>
                    <a:pt x="2361016" y="1146726"/>
                  </a:lnTo>
                  <a:lnTo>
                    <a:pt x="2205103" y="1268348"/>
                  </a:lnTo>
                  <a:lnTo>
                    <a:pt x="2265051" y="1284780"/>
                  </a:lnTo>
                  <a:lnTo>
                    <a:pt x="2135858" y="1396166"/>
                  </a:lnTo>
                  <a:lnTo>
                    <a:pt x="2138183" y="1464857"/>
                  </a:lnTo>
                  <a:close/>
                  <a:moveTo>
                    <a:pt x="173109" y="2979951"/>
                  </a:moveTo>
                  <a:lnTo>
                    <a:pt x="104795" y="2968368"/>
                  </a:lnTo>
                  <a:lnTo>
                    <a:pt x="14871" y="2989649"/>
                  </a:lnTo>
                  <a:lnTo>
                    <a:pt x="0" y="3018337"/>
                  </a:lnTo>
                  <a:lnTo>
                    <a:pt x="80165" y="3025745"/>
                  </a:lnTo>
                  <a:lnTo>
                    <a:pt x="200062" y="3024802"/>
                  </a:lnTo>
                  <a:lnTo>
                    <a:pt x="194951" y="3008236"/>
                  </a:lnTo>
                  <a:lnTo>
                    <a:pt x="201921" y="2990322"/>
                  </a:lnTo>
                  <a:lnTo>
                    <a:pt x="173109" y="297995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2" name="Figura a mano libera: forma 141">
              <a:extLst>
                <a:ext uri="{FF2B5EF4-FFF2-40B4-BE49-F238E27FC236}">
                  <a16:creationId xmlns:a16="http://schemas.microsoft.com/office/drawing/2014/main" id="{EFFF1E98-EE1A-4DFD-B4EC-D2C1ABC70A1E}"/>
                </a:ext>
              </a:extLst>
            </p:cNvPr>
            <p:cNvSpPr/>
            <p:nvPr/>
          </p:nvSpPr>
          <p:spPr>
            <a:xfrm>
              <a:off x="14697969" y="1086939"/>
              <a:ext cx="8731180" cy="3794942"/>
            </a:xfrm>
            <a:custGeom>
              <a:avLst/>
              <a:gdLst>
                <a:gd name="connsiteX0" fmla="*/ 5600355 w 8731181"/>
                <a:gd name="connsiteY0" fmla="*/ 1334884 h 3794942"/>
                <a:gd name="connsiteX1" fmla="*/ 5692834 w 8731181"/>
                <a:gd name="connsiteY1" fmla="*/ 1386199 h 3794942"/>
                <a:gd name="connsiteX2" fmla="*/ 5700735 w 8731181"/>
                <a:gd name="connsiteY2" fmla="*/ 1420814 h 3794942"/>
                <a:gd name="connsiteX3" fmla="*/ 5601982 w 8731181"/>
                <a:gd name="connsiteY3" fmla="*/ 1421757 h 3794942"/>
                <a:gd name="connsiteX4" fmla="*/ 5468375 w 8731181"/>
                <a:gd name="connsiteY4" fmla="*/ 1407210 h 3794942"/>
                <a:gd name="connsiteX5" fmla="*/ 5456989 w 8731181"/>
                <a:gd name="connsiteY5" fmla="*/ 1400207 h 3794942"/>
                <a:gd name="connsiteX6" fmla="*/ 5518797 w 8731181"/>
                <a:gd name="connsiteY6" fmla="*/ 1347409 h 3794942"/>
                <a:gd name="connsiteX7" fmla="*/ 5600355 w 8731181"/>
                <a:gd name="connsiteY7" fmla="*/ 1334884 h 3794942"/>
                <a:gd name="connsiteX8" fmla="*/ 3190776 w 8731181"/>
                <a:gd name="connsiteY8" fmla="*/ 630605 h 3794942"/>
                <a:gd name="connsiteX9" fmla="*/ 3210062 w 8731181"/>
                <a:gd name="connsiteY9" fmla="*/ 553564 h 3794942"/>
                <a:gd name="connsiteX10" fmla="*/ 3044854 w 8731181"/>
                <a:gd name="connsiteY10" fmla="*/ 441235 h 3794942"/>
                <a:gd name="connsiteX11" fmla="*/ 2995825 w 8731181"/>
                <a:gd name="connsiteY11" fmla="*/ 428036 h 3794942"/>
                <a:gd name="connsiteX12" fmla="*/ 2942382 w 8731181"/>
                <a:gd name="connsiteY12" fmla="*/ 450932 h 3794942"/>
                <a:gd name="connsiteX13" fmla="*/ 2823414 w 8731181"/>
                <a:gd name="connsiteY13" fmla="*/ 701450 h 3794942"/>
                <a:gd name="connsiteX14" fmla="*/ 3190776 w 8731181"/>
                <a:gd name="connsiteY14" fmla="*/ 630605 h 3794942"/>
                <a:gd name="connsiteX15" fmla="*/ 6089939 w 8731181"/>
                <a:gd name="connsiteY15" fmla="*/ 1219053 h 3794942"/>
                <a:gd name="connsiteX16" fmla="*/ 6165224 w 8731181"/>
                <a:gd name="connsiteY16" fmla="*/ 1161811 h 3794942"/>
                <a:gd name="connsiteX17" fmla="*/ 6001643 w 8731181"/>
                <a:gd name="connsiteY17" fmla="*/ 1123021 h 3794942"/>
                <a:gd name="connsiteX18" fmla="*/ 5880117 w 8731181"/>
                <a:gd name="connsiteY18" fmla="*/ 1100393 h 3794942"/>
                <a:gd name="connsiteX19" fmla="*/ 5864549 w 8731181"/>
                <a:gd name="connsiteY19" fmla="*/ 1148746 h 3794942"/>
                <a:gd name="connsiteX20" fmla="*/ 5985610 w 8731181"/>
                <a:gd name="connsiteY20" fmla="*/ 1206257 h 3794942"/>
                <a:gd name="connsiteX21" fmla="*/ 6089939 w 8731181"/>
                <a:gd name="connsiteY21" fmla="*/ 1219053 h 3794942"/>
                <a:gd name="connsiteX22" fmla="*/ 8072207 w 8731181"/>
                <a:gd name="connsiteY22" fmla="*/ 1712277 h 3794942"/>
                <a:gd name="connsiteX23" fmla="*/ 8157251 w 8731181"/>
                <a:gd name="connsiteY23" fmla="*/ 1705273 h 3794942"/>
                <a:gd name="connsiteX24" fmla="*/ 8224403 w 8731181"/>
                <a:gd name="connsiteY24" fmla="*/ 1677527 h 3794942"/>
                <a:gd name="connsiteX25" fmla="*/ 8229980 w 8731181"/>
                <a:gd name="connsiteY25" fmla="*/ 1661500 h 3794942"/>
                <a:gd name="connsiteX26" fmla="*/ 8135641 w 8731181"/>
                <a:gd name="connsiteY26" fmla="*/ 1627693 h 3794942"/>
                <a:gd name="connsiteX27" fmla="*/ 8080339 w 8731181"/>
                <a:gd name="connsiteY27" fmla="*/ 1627424 h 3794942"/>
                <a:gd name="connsiteX28" fmla="*/ 8071975 w 8731181"/>
                <a:gd name="connsiteY28" fmla="*/ 1632407 h 3794942"/>
                <a:gd name="connsiteX29" fmla="*/ 7989022 w 8731181"/>
                <a:gd name="connsiteY29" fmla="*/ 1681433 h 3794942"/>
                <a:gd name="connsiteX30" fmla="*/ 8000640 w 8731181"/>
                <a:gd name="connsiteY30" fmla="*/ 1718203 h 3794942"/>
                <a:gd name="connsiteX31" fmla="*/ 8072207 w 8731181"/>
                <a:gd name="connsiteY31" fmla="*/ 1712277 h 3794942"/>
                <a:gd name="connsiteX32" fmla="*/ 5506017 w 8731181"/>
                <a:gd name="connsiteY32" fmla="*/ 1196290 h 3794942"/>
                <a:gd name="connsiteX33" fmla="*/ 5746046 w 8731181"/>
                <a:gd name="connsiteY33" fmla="*/ 1200331 h 3794942"/>
                <a:gd name="connsiteX34" fmla="*/ 5797397 w 8731181"/>
                <a:gd name="connsiteY34" fmla="*/ 1090696 h 3794942"/>
                <a:gd name="connsiteX35" fmla="*/ 5562015 w 8731181"/>
                <a:gd name="connsiteY35" fmla="*/ 1008941 h 3794942"/>
                <a:gd name="connsiteX36" fmla="*/ 5390069 w 8731181"/>
                <a:gd name="connsiteY36" fmla="*/ 1002072 h 3794942"/>
                <a:gd name="connsiteX37" fmla="*/ 5304096 w 8731181"/>
                <a:gd name="connsiteY37" fmla="*/ 1031434 h 3794942"/>
                <a:gd name="connsiteX38" fmla="*/ 5269009 w 8731181"/>
                <a:gd name="connsiteY38" fmla="*/ 1135816 h 3794942"/>
                <a:gd name="connsiteX39" fmla="*/ 5397969 w 8731181"/>
                <a:gd name="connsiteY39" fmla="*/ 1230232 h 3794942"/>
                <a:gd name="connsiteX40" fmla="*/ 5506017 w 8731181"/>
                <a:gd name="connsiteY40" fmla="*/ 1196290 h 3794942"/>
                <a:gd name="connsiteX41" fmla="*/ 2424451 w 8731181"/>
                <a:gd name="connsiteY41" fmla="*/ 411469 h 3794942"/>
                <a:gd name="connsiteX42" fmla="*/ 2532498 w 8731181"/>
                <a:gd name="connsiteY42" fmla="*/ 488645 h 3794942"/>
                <a:gd name="connsiteX43" fmla="*/ 2713971 w 8731181"/>
                <a:gd name="connsiteY43" fmla="*/ 545213 h 3794942"/>
                <a:gd name="connsiteX44" fmla="*/ 2856176 w 8731181"/>
                <a:gd name="connsiteY44" fmla="*/ 520970 h 3794942"/>
                <a:gd name="connsiteX45" fmla="*/ 2872209 w 8731181"/>
                <a:gd name="connsiteY45" fmla="*/ 337526 h 3794942"/>
                <a:gd name="connsiteX46" fmla="*/ 2722105 w 8731181"/>
                <a:gd name="connsiteY46" fmla="*/ 121488 h 3794942"/>
                <a:gd name="connsiteX47" fmla="*/ 2595468 w 8731181"/>
                <a:gd name="connsiteY47" fmla="*/ 0 h 3794942"/>
                <a:gd name="connsiteX48" fmla="*/ 2454425 w 8731181"/>
                <a:gd name="connsiteY48" fmla="*/ 55356 h 3794942"/>
                <a:gd name="connsiteX49" fmla="*/ 2285267 w 8731181"/>
                <a:gd name="connsiteY49" fmla="*/ 214691 h 3794942"/>
                <a:gd name="connsiteX50" fmla="*/ 2374260 w 8731181"/>
                <a:gd name="connsiteY50" fmla="*/ 258734 h 3794942"/>
                <a:gd name="connsiteX51" fmla="*/ 2424451 w 8731181"/>
                <a:gd name="connsiteY51" fmla="*/ 411469 h 3794942"/>
                <a:gd name="connsiteX52" fmla="*/ 8602687 w 8731181"/>
                <a:gd name="connsiteY52" fmla="*/ 2123611 h 3794942"/>
                <a:gd name="connsiteX53" fmla="*/ 8425859 w 8731181"/>
                <a:gd name="connsiteY53" fmla="*/ 2109199 h 3794942"/>
                <a:gd name="connsiteX54" fmla="*/ 8440963 w 8731181"/>
                <a:gd name="connsiteY54" fmla="*/ 2178563 h 3794942"/>
                <a:gd name="connsiteX55" fmla="*/ 8397047 w 8731181"/>
                <a:gd name="connsiteY55" fmla="*/ 2155128 h 3794942"/>
                <a:gd name="connsiteX56" fmla="*/ 8402623 w 8731181"/>
                <a:gd name="connsiteY56" fmla="*/ 2095327 h 3794942"/>
                <a:gd name="connsiteX57" fmla="*/ 8231839 w 8731181"/>
                <a:gd name="connsiteY57" fmla="*/ 1996466 h 3794942"/>
                <a:gd name="connsiteX58" fmla="*/ 8072207 w 8731181"/>
                <a:gd name="connsiteY58" fmla="*/ 1917540 h 3794942"/>
                <a:gd name="connsiteX59" fmla="*/ 7981122 w 8731181"/>
                <a:gd name="connsiteY59" fmla="*/ 1871207 h 3794942"/>
                <a:gd name="connsiteX60" fmla="*/ 7793838 w 8731181"/>
                <a:gd name="connsiteY60" fmla="*/ 1819488 h 3794942"/>
                <a:gd name="connsiteX61" fmla="*/ 7658373 w 8731181"/>
                <a:gd name="connsiteY61" fmla="*/ 1826087 h 3794942"/>
                <a:gd name="connsiteX62" fmla="*/ 7450410 w 8731181"/>
                <a:gd name="connsiteY62" fmla="*/ 1795244 h 3794942"/>
                <a:gd name="connsiteX63" fmla="*/ 7421365 w 8731181"/>
                <a:gd name="connsiteY63" fmla="*/ 1844000 h 3794942"/>
                <a:gd name="connsiteX64" fmla="*/ 7474111 w 8731181"/>
                <a:gd name="connsiteY64" fmla="*/ 1912287 h 3794942"/>
                <a:gd name="connsiteX65" fmla="*/ 7393482 w 8731181"/>
                <a:gd name="connsiteY65" fmla="*/ 1945689 h 3794942"/>
                <a:gd name="connsiteX66" fmla="*/ 7280090 w 8731181"/>
                <a:gd name="connsiteY66" fmla="*/ 1851543 h 3794942"/>
                <a:gd name="connsiteX67" fmla="*/ 7156706 w 8731181"/>
                <a:gd name="connsiteY67" fmla="*/ 1863530 h 3794942"/>
                <a:gd name="connsiteX68" fmla="*/ 7033788 w 8731181"/>
                <a:gd name="connsiteY68" fmla="*/ 1842384 h 3794942"/>
                <a:gd name="connsiteX69" fmla="*/ 6918304 w 8731181"/>
                <a:gd name="connsiteY69" fmla="*/ 1845213 h 3794942"/>
                <a:gd name="connsiteX70" fmla="*/ 6831169 w 8731181"/>
                <a:gd name="connsiteY70" fmla="*/ 1867302 h 3794942"/>
                <a:gd name="connsiteX71" fmla="*/ 6751005 w 8731181"/>
                <a:gd name="connsiteY71" fmla="*/ 1836458 h 3794942"/>
                <a:gd name="connsiteX72" fmla="*/ 6758905 w 8731181"/>
                <a:gd name="connsiteY72" fmla="*/ 1755377 h 3794942"/>
                <a:gd name="connsiteX73" fmla="*/ 6704765 w 8731181"/>
                <a:gd name="connsiteY73" fmla="*/ 1708236 h 3794942"/>
                <a:gd name="connsiteX74" fmla="*/ 6575108 w 8731181"/>
                <a:gd name="connsiteY74" fmla="*/ 1689245 h 3794942"/>
                <a:gd name="connsiteX75" fmla="*/ 6312076 w 8731181"/>
                <a:gd name="connsiteY75" fmla="*/ 1711064 h 3794942"/>
                <a:gd name="connsiteX76" fmla="*/ 6141523 w 8731181"/>
                <a:gd name="connsiteY76" fmla="*/ 1621498 h 3794942"/>
                <a:gd name="connsiteX77" fmla="*/ 6085988 w 8731181"/>
                <a:gd name="connsiteY77" fmla="*/ 1549440 h 3794942"/>
                <a:gd name="connsiteX78" fmla="*/ 5497652 w 8731181"/>
                <a:gd name="connsiteY78" fmla="*/ 1467820 h 3794942"/>
                <a:gd name="connsiteX79" fmla="*/ 5411679 w 8731181"/>
                <a:gd name="connsiteY79" fmla="*/ 1522637 h 3794942"/>
                <a:gd name="connsiteX80" fmla="*/ 5458615 w 8731181"/>
                <a:gd name="connsiteY80" fmla="*/ 1635774 h 3794942"/>
                <a:gd name="connsiteX81" fmla="*/ 5351962 w 8731181"/>
                <a:gd name="connsiteY81" fmla="*/ 1619073 h 3794942"/>
                <a:gd name="connsiteX82" fmla="*/ 5303863 w 8731181"/>
                <a:gd name="connsiteY82" fmla="*/ 1652341 h 3794942"/>
                <a:gd name="connsiteX83" fmla="*/ 5177691 w 8731181"/>
                <a:gd name="connsiteY83" fmla="*/ 1615706 h 3794942"/>
                <a:gd name="connsiteX84" fmla="*/ 5066622 w 8731181"/>
                <a:gd name="connsiteY84" fmla="*/ 1647762 h 3794942"/>
                <a:gd name="connsiteX85" fmla="*/ 4962060 w 8731181"/>
                <a:gd name="connsiteY85" fmla="*/ 1593887 h 3794942"/>
                <a:gd name="connsiteX86" fmla="*/ 4899091 w 8731181"/>
                <a:gd name="connsiteY86" fmla="*/ 1717529 h 3794942"/>
                <a:gd name="connsiteX87" fmla="*/ 4796620 w 8731181"/>
                <a:gd name="connsiteY87" fmla="*/ 1670524 h 3794942"/>
                <a:gd name="connsiteX88" fmla="*/ 4714830 w 8731181"/>
                <a:gd name="connsiteY88" fmla="*/ 1576512 h 3794942"/>
                <a:gd name="connsiteX89" fmla="*/ 4753401 w 8731181"/>
                <a:gd name="connsiteY89" fmla="*/ 1524792 h 3794942"/>
                <a:gd name="connsiteX90" fmla="*/ 4723427 w 8731181"/>
                <a:gd name="connsiteY90" fmla="*/ 1443441 h 3794942"/>
                <a:gd name="connsiteX91" fmla="*/ 4618167 w 8731181"/>
                <a:gd name="connsiteY91" fmla="*/ 1374212 h 3794942"/>
                <a:gd name="connsiteX92" fmla="*/ 4514070 w 8731181"/>
                <a:gd name="connsiteY92" fmla="*/ 1374886 h 3794942"/>
                <a:gd name="connsiteX93" fmla="*/ 4375815 w 8731181"/>
                <a:gd name="connsiteY93" fmla="*/ 1351450 h 3794942"/>
                <a:gd name="connsiteX94" fmla="*/ 4372098 w 8731181"/>
                <a:gd name="connsiteY94" fmla="*/ 1452061 h 3794942"/>
                <a:gd name="connsiteX95" fmla="*/ 4099770 w 8731181"/>
                <a:gd name="connsiteY95" fmla="*/ 1432801 h 3794942"/>
                <a:gd name="connsiteX96" fmla="*/ 4083970 w 8731181"/>
                <a:gd name="connsiteY96" fmla="*/ 1371114 h 3794942"/>
                <a:gd name="connsiteX97" fmla="*/ 3874845 w 8731181"/>
                <a:gd name="connsiteY97" fmla="*/ 1348891 h 3794942"/>
                <a:gd name="connsiteX98" fmla="*/ 3770748 w 8731181"/>
                <a:gd name="connsiteY98" fmla="*/ 1370037 h 3794942"/>
                <a:gd name="connsiteX99" fmla="*/ 3742167 w 8731181"/>
                <a:gd name="connsiteY99" fmla="*/ 1404517 h 3794942"/>
                <a:gd name="connsiteX100" fmla="*/ 3708940 w 8731181"/>
                <a:gd name="connsiteY100" fmla="*/ 1318452 h 3794942"/>
                <a:gd name="connsiteX101" fmla="*/ 3650386 w 8731181"/>
                <a:gd name="connsiteY101" fmla="*/ 1344177 h 3794942"/>
                <a:gd name="connsiteX102" fmla="*/ 3553955 w 8731181"/>
                <a:gd name="connsiteY102" fmla="*/ 1309832 h 3794942"/>
                <a:gd name="connsiteX103" fmla="*/ 3473094 w 8731181"/>
                <a:gd name="connsiteY103" fmla="*/ 1290571 h 3794942"/>
                <a:gd name="connsiteX104" fmla="*/ 3522122 w 8731181"/>
                <a:gd name="connsiteY104" fmla="*/ 1249088 h 3794942"/>
                <a:gd name="connsiteX105" fmla="*/ 3693372 w 8731181"/>
                <a:gd name="connsiteY105" fmla="*/ 1169353 h 3794942"/>
                <a:gd name="connsiteX106" fmla="*/ 3765403 w 8731181"/>
                <a:gd name="connsiteY106" fmla="*/ 1125715 h 3794942"/>
                <a:gd name="connsiteX107" fmla="*/ 3781669 w 8731181"/>
                <a:gd name="connsiteY107" fmla="*/ 1046923 h 3794942"/>
                <a:gd name="connsiteX108" fmla="*/ 3729387 w 8731181"/>
                <a:gd name="connsiteY108" fmla="*/ 988334 h 3794942"/>
                <a:gd name="connsiteX109" fmla="*/ 3582535 w 8731181"/>
                <a:gd name="connsiteY109" fmla="*/ 909676 h 3794942"/>
                <a:gd name="connsiteX110" fmla="*/ 3392001 w 8731181"/>
                <a:gd name="connsiteY110" fmla="*/ 907521 h 3794942"/>
                <a:gd name="connsiteX111" fmla="*/ 3332515 w 8731181"/>
                <a:gd name="connsiteY111" fmla="*/ 947119 h 3794942"/>
                <a:gd name="connsiteX112" fmla="*/ 3314857 w 8731181"/>
                <a:gd name="connsiteY112" fmla="*/ 865903 h 3794942"/>
                <a:gd name="connsiteX113" fmla="*/ 3167307 w 8731181"/>
                <a:gd name="connsiteY113" fmla="*/ 840043 h 3794942"/>
                <a:gd name="connsiteX114" fmla="*/ 3256069 w 8731181"/>
                <a:gd name="connsiteY114" fmla="*/ 797886 h 3794942"/>
                <a:gd name="connsiteX115" fmla="*/ 3144304 w 8731181"/>
                <a:gd name="connsiteY115" fmla="*/ 741183 h 3794942"/>
                <a:gd name="connsiteX116" fmla="*/ 2990481 w 8731181"/>
                <a:gd name="connsiteY116" fmla="*/ 812702 h 3794942"/>
                <a:gd name="connsiteX117" fmla="*/ 2928209 w 8731181"/>
                <a:gd name="connsiteY117" fmla="*/ 884490 h 3794942"/>
                <a:gd name="connsiteX118" fmla="*/ 2910316 w 8731181"/>
                <a:gd name="connsiteY118" fmla="*/ 955066 h 3794942"/>
                <a:gd name="connsiteX119" fmla="*/ 2790652 w 8731181"/>
                <a:gd name="connsiteY119" fmla="*/ 952372 h 3794942"/>
                <a:gd name="connsiteX120" fmla="*/ 2644496 w 8731181"/>
                <a:gd name="connsiteY120" fmla="*/ 1036417 h 3794942"/>
                <a:gd name="connsiteX121" fmla="*/ 2591286 w 8731181"/>
                <a:gd name="connsiteY121" fmla="*/ 1001264 h 3794942"/>
                <a:gd name="connsiteX122" fmla="*/ 2420269 w 8731181"/>
                <a:gd name="connsiteY122" fmla="*/ 1015810 h 3794942"/>
                <a:gd name="connsiteX123" fmla="*/ 2398427 w 8731181"/>
                <a:gd name="connsiteY123" fmla="*/ 1058236 h 3794942"/>
                <a:gd name="connsiteX124" fmla="*/ 2226479 w 8731181"/>
                <a:gd name="connsiteY124" fmla="*/ 1078574 h 3794942"/>
                <a:gd name="connsiteX125" fmla="*/ 2099843 w 8731181"/>
                <a:gd name="connsiteY125" fmla="*/ 1152787 h 3794942"/>
                <a:gd name="connsiteX126" fmla="*/ 2025023 w 8731181"/>
                <a:gd name="connsiteY126" fmla="*/ 1156827 h 3794942"/>
                <a:gd name="connsiteX127" fmla="*/ 1949506 w 8731181"/>
                <a:gd name="connsiteY127" fmla="*/ 1251377 h 3794942"/>
                <a:gd name="connsiteX128" fmla="*/ 2002483 w 8731181"/>
                <a:gd name="connsiteY128" fmla="*/ 1323839 h 3794942"/>
                <a:gd name="connsiteX129" fmla="*/ 1861209 w 8731181"/>
                <a:gd name="connsiteY129" fmla="*/ 1341618 h 3794942"/>
                <a:gd name="connsiteX130" fmla="*/ 1704597 w 8731181"/>
                <a:gd name="connsiteY130" fmla="*/ 1335692 h 3794942"/>
                <a:gd name="connsiteX131" fmla="*/ 1591206 w 8731181"/>
                <a:gd name="connsiteY131" fmla="*/ 1362899 h 3794942"/>
                <a:gd name="connsiteX132" fmla="*/ 1597712 w 8731181"/>
                <a:gd name="connsiteY132" fmla="*/ 1501357 h 3794942"/>
                <a:gd name="connsiteX133" fmla="*/ 1655569 w 8731181"/>
                <a:gd name="connsiteY133" fmla="*/ 1603988 h 3794942"/>
                <a:gd name="connsiteX134" fmla="*/ 1535207 w 8731181"/>
                <a:gd name="connsiteY134" fmla="*/ 1534220 h 3794942"/>
                <a:gd name="connsiteX135" fmla="*/ 1399973 w 8731181"/>
                <a:gd name="connsiteY135" fmla="*/ 1540820 h 3794942"/>
                <a:gd name="connsiteX136" fmla="*/ 1290995 w 8731181"/>
                <a:gd name="connsiteY136" fmla="*/ 1589038 h 3794942"/>
                <a:gd name="connsiteX137" fmla="*/ 1320738 w 8731181"/>
                <a:gd name="connsiteY137" fmla="*/ 1674834 h 3794942"/>
                <a:gd name="connsiteX138" fmla="*/ 1251030 w 8731181"/>
                <a:gd name="connsiteY138" fmla="*/ 1653418 h 3794942"/>
                <a:gd name="connsiteX139" fmla="*/ 1276822 w 8731181"/>
                <a:gd name="connsiteY139" fmla="*/ 1536645 h 3794942"/>
                <a:gd name="connsiteX140" fmla="*/ 1242665 w 8731181"/>
                <a:gd name="connsiteY140" fmla="*/ 1466742 h 3794942"/>
                <a:gd name="connsiteX141" fmla="*/ 1210134 w 8731181"/>
                <a:gd name="connsiteY141" fmla="*/ 1469705 h 3794942"/>
                <a:gd name="connsiteX142" fmla="*/ 1225238 w 8731181"/>
                <a:gd name="connsiteY142" fmla="*/ 1558868 h 3794942"/>
                <a:gd name="connsiteX143" fmla="*/ 1108593 w 8731181"/>
                <a:gd name="connsiteY143" fmla="*/ 1640219 h 3794942"/>
                <a:gd name="connsiteX144" fmla="*/ 1193172 w 8731181"/>
                <a:gd name="connsiteY144" fmla="*/ 1734904 h 3794942"/>
                <a:gd name="connsiteX145" fmla="*/ 1141123 w 8731181"/>
                <a:gd name="connsiteY145" fmla="*/ 1846425 h 3794942"/>
                <a:gd name="connsiteX146" fmla="*/ 1156692 w 8731181"/>
                <a:gd name="connsiteY146" fmla="*/ 1905957 h 3794942"/>
                <a:gd name="connsiteX147" fmla="*/ 1228027 w 8731181"/>
                <a:gd name="connsiteY147" fmla="*/ 1914577 h 3794942"/>
                <a:gd name="connsiteX148" fmla="*/ 1197587 w 8731181"/>
                <a:gd name="connsiteY148" fmla="*/ 1982998 h 3794942"/>
                <a:gd name="connsiteX149" fmla="*/ 1235461 w 8731181"/>
                <a:gd name="connsiteY149" fmla="*/ 2040374 h 3794942"/>
                <a:gd name="connsiteX150" fmla="*/ 1178997 w 8731181"/>
                <a:gd name="connsiteY150" fmla="*/ 2087380 h 3794942"/>
                <a:gd name="connsiteX151" fmla="*/ 1161803 w 8731181"/>
                <a:gd name="connsiteY151" fmla="*/ 2135194 h 3794942"/>
                <a:gd name="connsiteX152" fmla="*/ 1090236 w 8731181"/>
                <a:gd name="connsiteY152" fmla="*/ 2159707 h 3794942"/>
                <a:gd name="connsiteX153" fmla="*/ 1064211 w 8731181"/>
                <a:gd name="connsiteY153" fmla="*/ 2193514 h 3794942"/>
                <a:gd name="connsiteX154" fmla="*/ 989624 w 8731181"/>
                <a:gd name="connsiteY154" fmla="*/ 2179776 h 3794942"/>
                <a:gd name="connsiteX155" fmla="*/ 1117190 w 8731181"/>
                <a:gd name="connsiteY155" fmla="*/ 2042395 h 3794942"/>
                <a:gd name="connsiteX156" fmla="*/ 1145074 w 8731181"/>
                <a:gd name="connsiteY156" fmla="*/ 1974916 h 3794942"/>
                <a:gd name="connsiteX157" fmla="*/ 1073274 w 8731181"/>
                <a:gd name="connsiteY157" fmla="*/ 1911209 h 3794942"/>
                <a:gd name="connsiteX158" fmla="*/ 1088145 w 8731181"/>
                <a:gd name="connsiteY158" fmla="*/ 1762111 h 3794942"/>
                <a:gd name="connsiteX159" fmla="*/ 1067232 w 8731181"/>
                <a:gd name="connsiteY159" fmla="*/ 1682107 h 3794942"/>
                <a:gd name="connsiteX160" fmla="*/ 1026801 w 8731181"/>
                <a:gd name="connsiteY160" fmla="*/ 1644664 h 3794942"/>
                <a:gd name="connsiteX161" fmla="*/ 1088610 w 8731181"/>
                <a:gd name="connsiteY161" fmla="*/ 1546612 h 3794942"/>
                <a:gd name="connsiteX162" fmla="*/ 1075133 w 8731181"/>
                <a:gd name="connsiteY162" fmla="*/ 1476844 h 3794942"/>
                <a:gd name="connsiteX163" fmla="*/ 902722 w 8731181"/>
                <a:gd name="connsiteY163" fmla="*/ 1443037 h 3794942"/>
                <a:gd name="connsiteX164" fmla="*/ 854390 w 8731181"/>
                <a:gd name="connsiteY164" fmla="*/ 1468358 h 3794942"/>
                <a:gd name="connsiteX165" fmla="*/ 811635 w 8731181"/>
                <a:gd name="connsiteY165" fmla="*/ 1581765 h 3794942"/>
                <a:gd name="connsiteX166" fmla="*/ 691505 w 8731181"/>
                <a:gd name="connsiteY166" fmla="*/ 1689380 h 3794942"/>
                <a:gd name="connsiteX167" fmla="*/ 693365 w 8731181"/>
                <a:gd name="connsiteY167" fmla="*/ 1726284 h 3794942"/>
                <a:gd name="connsiteX168" fmla="*/ 728219 w 8731181"/>
                <a:gd name="connsiteY168" fmla="*/ 1813696 h 3794942"/>
                <a:gd name="connsiteX169" fmla="*/ 706841 w 8731181"/>
                <a:gd name="connsiteY169" fmla="*/ 1865281 h 3794942"/>
                <a:gd name="connsiteX170" fmla="*/ 785379 w 8731181"/>
                <a:gd name="connsiteY170" fmla="*/ 1875787 h 3794942"/>
                <a:gd name="connsiteX171" fmla="*/ 787238 w 8731181"/>
                <a:gd name="connsiteY171" fmla="*/ 1898414 h 3794942"/>
                <a:gd name="connsiteX172" fmla="*/ 853461 w 8731181"/>
                <a:gd name="connsiteY172" fmla="*/ 1953771 h 3794942"/>
                <a:gd name="connsiteX173" fmla="*/ 809778 w 8731181"/>
                <a:gd name="connsiteY173" fmla="*/ 2007241 h 3794942"/>
                <a:gd name="connsiteX174" fmla="*/ 772599 w 8731181"/>
                <a:gd name="connsiteY174" fmla="*/ 1988520 h 3794942"/>
                <a:gd name="connsiteX175" fmla="*/ 793976 w 8731181"/>
                <a:gd name="connsiteY175" fmla="*/ 2087380 h 3794942"/>
                <a:gd name="connsiteX176" fmla="*/ 746807 w 8731181"/>
                <a:gd name="connsiteY176" fmla="*/ 2141794 h 3794942"/>
                <a:gd name="connsiteX177" fmla="*/ 659439 w 8731181"/>
                <a:gd name="connsiteY177" fmla="*/ 2193783 h 3794942"/>
                <a:gd name="connsiteX178" fmla="*/ 568122 w 8731181"/>
                <a:gd name="connsiteY178" fmla="*/ 2235940 h 3794942"/>
                <a:gd name="connsiteX179" fmla="*/ 456124 w 8731181"/>
                <a:gd name="connsiteY179" fmla="*/ 2309210 h 3794942"/>
                <a:gd name="connsiteX180" fmla="*/ 334600 w 8731181"/>
                <a:gd name="connsiteY180" fmla="*/ 2364027 h 3794942"/>
                <a:gd name="connsiteX181" fmla="*/ 290683 w 8731181"/>
                <a:gd name="connsiteY181" fmla="*/ 2632997 h 3794942"/>
                <a:gd name="connsiteX182" fmla="*/ 259546 w 8731181"/>
                <a:gd name="connsiteY182" fmla="*/ 2752061 h 3794942"/>
                <a:gd name="connsiteX183" fmla="*/ 218420 w 8731181"/>
                <a:gd name="connsiteY183" fmla="*/ 2819404 h 3794942"/>
                <a:gd name="connsiteX184" fmla="*/ 177059 w 8731181"/>
                <a:gd name="connsiteY184" fmla="*/ 2867084 h 3794942"/>
                <a:gd name="connsiteX185" fmla="*/ 126637 w 8731181"/>
                <a:gd name="connsiteY185" fmla="*/ 2903853 h 3794942"/>
                <a:gd name="connsiteX186" fmla="*/ 113625 w 8731181"/>
                <a:gd name="connsiteY186" fmla="*/ 2936448 h 3794942"/>
                <a:gd name="connsiteX187" fmla="*/ 162652 w 8731181"/>
                <a:gd name="connsiteY187" fmla="*/ 2960152 h 3794942"/>
                <a:gd name="connsiteX188" fmla="*/ 169856 w 8731181"/>
                <a:gd name="connsiteY188" fmla="*/ 2989110 h 3794942"/>
                <a:gd name="connsiteX189" fmla="*/ 131284 w 8731181"/>
                <a:gd name="connsiteY189" fmla="*/ 3025071 h 3794942"/>
                <a:gd name="connsiteX190" fmla="*/ 71567 w 8731181"/>
                <a:gd name="connsiteY190" fmla="*/ 3033692 h 3794942"/>
                <a:gd name="connsiteX191" fmla="*/ 0 w 8731181"/>
                <a:gd name="connsiteY191" fmla="*/ 3038675 h 3794942"/>
                <a:gd name="connsiteX192" fmla="*/ 30207 w 8731181"/>
                <a:gd name="connsiteY192" fmla="*/ 3071539 h 3794942"/>
                <a:gd name="connsiteX193" fmla="*/ 58090 w 8731181"/>
                <a:gd name="connsiteY193" fmla="*/ 3096186 h 3794942"/>
                <a:gd name="connsiteX194" fmla="*/ 100147 w 8731181"/>
                <a:gd name="connsiteY194" fmla="*/ 3127434 h 3794942"/>
                <a:gd name="connsiteX195" fmla="*/ 144296 w 8731181"/>
                <a:gd name="connsiteY195" fmla="*/ 3107231 h 3794942"/>
                <a:gd name="connsiteX196" fmla="*/ 187050 w 8731181"/>
                <a:gd name="connsiteY196" fmla="*/ 3092146 h 3794942"/>
                <a:gd name="connsiteX197" fmla="*/ 230966 w 8731181"/>
                <a:gd name="connsiteY197" fmla="*/ 3106557 h 3794942"/>
                <a:gd name="connsiteX198" fmla="*/ 247465 w 8731181"/>
                <a:gd name="connsiteY198" fmla="*/ 3130128 h 3794942"/>
                <a:gd name="connsiteX199" fmla="*/ 216560 w 8731181"/>
                <a:gd name="connsiteY199" fmla="*/ 3148849 h 3794942"/>
                <a:gd name="connsiteX200" fmla="*/ 190303 w 8731181"/>
                <a:gd name="connsiteY200" fmla="*/ 3178480 h 3794942"/>
                <a:gd name="connsiteX201" fmla="*/ 192395 w 8731181"/>
                <a:gd name="connsiteY201" fmla="*/ 3214172 h 3794942"/>
                <a:gd name="connsiteX202" fmla="*/ 236079 w 8731181"/>
                <a:gd name="connsiteY202" fmla="*/ 3223196 h 3794942"/>
                <a:gd name="connsiteX203" fmla="*/ 254668 w 8731181"/>
                <a:gd name="connsiteY203" fmla="*/ 3248517 h 3794942"/>
                <a:gd name="connsiteX204" fmla="*/ 261638 w 8731181"/>
                <a:gd name="connsiteY204" fmla="*/ 3249999 h 3794942"/>
                <a:gd name="connsiteX205" fmla="*/ 315779 w 8731181"/>
                <a:gd name="connsiteY205" fmla="*/ 3224139 h 3794942"/>
                <a:gd name="connsiteX206" fmla="*/ 303463 w 8731181"/>
                <a:gd name="connsiteY206" fmla="*/ 3207303 h 3794942"/>
                <a:gd name="connsiteX207" fmla="*/ 365968 w 8731181"/>
                <a:gd name="connsiteY207" fmla="*/ 3191141 h 3794942"/>
                <a:gd name="connsiteX208" fmla="*/ 319032 w 8731181"/>
                <a:gd name="connsiteY208" fmla="*/ 3147906 h 3794942"/>
                <a:gd name="connsiteX209" fmla="*/ 349006 w 8731181"/>
                <a:gd name="connsiteY209" fmla="*/ 3126087 h 3794942"/>
                <a:gd name="connsiteX210" fmla="*/ 592752 w 8731181"/>
                <a:gd name="connsiteY210" fmla="*/ 3103729 h 3794942"/>
                <a:gd name="connsiteX211" fmla="*/ 624585 w 8731181"/>
                <a:gd name="connsiteY211" fmla="*/ 3087701 h 3794942"/>
                <a:gd name="connsiteX212" fmla="*/ 787703 w 8731181"/>
                <a:gd name="connsiteY212" fmla="*/ 3063592 h 3794942"/>
                <a:gd name="connsiteX213" fmla="*/ 846257 w 8731181"/>
                <a:gd name="connsiteY213" fmla="*/ 3036251 h 3794942"/>
                <a:gd name="connsiteX214" fmla="*/ 963368 w 8731181"/>
                <a:gd name="connsiteY214" fmla="*/ 3050527 h 3794942"/>
                <a:gd name="connsiteX215" fmla="*/ 983815 w 8731181"/>
                <a:gd name="connsiteY215" fmla="*/ 3118005 h 3794942"/>
                <a:gd name="connsiteX216" fmla="*/ 1051897 w 8731181"/>
                <a:gd name="connsiteY216" fmla="*/ 3102247 h 3794942"/>
                <a:gd name="connsiteX217" fmla="*/ 1135546 w 8731181"/>
                <a:gd name="connsiteY217" fmla="*/ 3124201 h 3794942"/>
                <a:gd name="connsiteX218" fmla="*/ 1130202 w 8731181"/>
                <a:gd name="connsiteY218" fmla="*/ 3158950 h 3794942"/>
                <a:gd name="connsiteX219" fmla="*/ 1192707 w 8731181"/>
                <a:gd name="connsiteY219" fmla="*/ 3155314 h 3794942"/>
                <a:gd name="connsiteX220" fmla="*/ 1356056 w 8731181"/>
                <a:gd name="connsiteY220" fmla="*/ 3094839 h 3794942"/>
                <a:gd name="connsiteX221" fmla="*/ 1332124 w 8731181"/>
                <a:gd name="connsiteY221" fmla="*/ 3115042 h 3794942"/>
                <a:gd name="connsiteX222" fmla="*/ 1415309 w 8731181"/>
                <a:gd name="connsiteY222" fmla="*/ 3164338 h 3794942"/>
                <a:gd name="connsiteX223" fmla="*/ 1560998 w 8731181"/>
                <a:gd name="connsiteY223" fmla="*/ 3320306 h 3794942"/>
                <a:gd name="connsiteX224" fmla="*/ 1595620 w 8731181"/>
                <a:gd name="connsiteY224" fmla="*/ 3288923 h 3794942"/>
                <a:gd name="connsiteX225" fmla="*/ 1685312 w 8731181"/>
                <a:gd name="connsiteY225" fmla="*/ 3323538 h 3794942"/>
                <a:gd name="connsiteX226" fmla="*/ 1778953 w 8731181"/>
                <a:gd name="connsiteY226" fmla="*/ 3308184 h 3794942"/>
                <a:gd name="connsiteX227" fmla="*/ 1814968 w 8731181"/>
                <a:gd name="connsiteY227" fmla="*/ 3318959 h 3794942"/>
                <a:gd name="connsiteX228" fmla="*/ 1846338 w 8731181"/>
                <a:gd name="connsiteY228" fmla="*/ 3353304 h 3794942"/>
                <a:gd name="connsiteX229" fmla="*/ 1891880 w 8731181"/>
                <a:gd name="connsiteY229" fmla="*/ 3364752 h 3794942"/>
                <a:gd name="connsiteX230" fmla="*/ 1919530 w 8731181"/>
                <a:gd name="connsiteY230" fmla="*/ 3389535 h 3794942"/>
                <a:gd name="connsiteX231" fmla="*/ 2003414 w 8731181"/>
                <a:gd name="connsiteY231" fmla="*/ 3381723 h 3794942"/>
                <a:gd name="connsiteX232" fmla="*/ 2038035 w 8731181"/>
                <a:gd name="connsiteY232" fmla="*/ 3417146 h 3794942"/>
                <a:gd name="connsiteX233" fmla="*/ 2063594 w 8731181"/>
                <a:gd name="connsiteY233" fmla="*/ 3412432 h 3794942"/>
                <a:gd name="connsiteX234" fmla="*/ 2132374 w 8731181"/>
                <a:gd name="connsiteY234" fmla="*/ 3402465 h 3794942"/>
                <a:gd name="connsiteX235" fmla="*/ 2256686 w 8731181"/>
                <a:gd name="connsiteY235" fmla="*/ 3352092 h 3794942"/>
                <a:gd name="connsiteX236" fmla="*/ 2355672 w 8731181"/>
                <a:gd name="connsiteY236" fmla="*/ 3324211 h 3794942"/>
                <a:gd name="connsiteX237" fmla="*/ 2412368 w 8731181"/>
                <a:gd name="connsiteY237" fmla="*/ 3342394 h 3794942"/>
                <a:gd name="connsiteX238" fmla="*/ 2480217 w 8731181"/>
                <a:gd name="connsiteY238" fmla="*/ 3343202 h 3794942"/>
                <a:gd name="connsiteX239" fmla="*/ 2523668 w 8731181"/>
                <a:gd name="connsiteY239" fmla="*/ 3370678 h 3794942"/>
                <a:gd name="connsiteX240" fmla="*/ 2588730 w 8731181"/>
                <a:gd name="connsiteY240" fmla="*/ 3372834 h 3794942"/>
                <a:gd name="connsiteX241" fmla="*/ 2682836 w 8731181"/>
                <a:gd name="connsiteY241" fmla="*/ 3387514 h 3794942"/>
                <a:gd name="connsiteX242" fmla="*/ 2746270 w 8731181"/>
                <a:gd name="connsiteY242" fmla="*/ 3346704 h 3794942"/>
                <a:gd name="connsiteX243" fmla="*/ 2719780 w 8731181"/>
                <a:gd name="connsiteY243" fmla="*/ 3311685 h 3794942"/>
                <a:gd name="connsiteX244" fmla="*/ 2787166 w 8731181"/>
                <a:gd name="connsiteY244" fmla="*/ 3248921 h 3794942"/>
                <a:gd name="connsiteX245" fmla="*/ 2860127 w 8731181"/>
                <a:gd name="connsiteY245" fmla="*/ 3274108 h 3794942"/>
                <a:gd name="connsiteX246" fmla="*/ 2919146 w 8731181"/>
                <a:gd name="connsiteY246" fmla="*/ 3281246 h 3794942"/>
                <a:gd name="connsiteX247" fmla="*/ 2995825 w 8731181"/>
                <a:gd name="connsiteY247" fmla="*/ 3296735 h 3794942"/>
                <a:gd name="connsiteX248" fmla="*/ 3008141 w 8731181"/>
                <a:gd name="connsiteY248" fmla="*/ 3341451 h 3794942"/>
                <a:gd name="connsiteX249" fmla="*/ 3100620 w 8731181"/>
                <a:gd name="connsiteY249" fmla="*/ 3366234 h 3794942"/>
                <a:gd name="connsiteX250" fmla="*/ 3162196 w 8731181"/>
                <a:gd name="connsiteY250" fmla="*/ 3355324 h 3794942"/>
                <a:gd name="connsiteX251" fmla="*/ 3244684 w 8731181"/>
                <a:gd name="connsiteY251" fmla="*/ 3347647 h 3794942"/>
                <a:gd name="connsiteX252" fmla="*/ 3309977 w 8731181"/>
                <a:gd name="connsiteY252" fmla="*/ 3355459 h 3794942"/>
                <a:gd name="connsiteX253" fmla="*/ 3373876 w 8731181"/>
                <a:gd name="connsiteY253" fmla="*/ 3383608 h 3794942"/>
                <a:gd name="connsiteX254" fmla="*/ 3413378 w 8731181"/>
                <a:gd name="connsiteY254" fmla="*/ 3413240 h 3794942"/>
                <a:gd name="connsiteX255" fmla="*/ 3473791 w 8731181"/>
                <a:gd name="connsiteY255" fmla="*/ 3412701 h 3794942"/>
                <a:gd name="connsiteX256" fmla="*/ 3555815 w 8731181"/>
                <a:gd name="connsiteY256" fmla="*/ 3422129 h 3794942"/>
                <a:gd name="connsiteX257" fmla="*/ 3615763 w 8731181"/>
                <a:gd name="connsiteY257" fmla="*/ 3407852 h 3794942"/>
                <a:gd name="connsiteX258" fmla="*/ 3701504 w 8731181"/>
                <a:gd name="connsiteY258" fmla="*/ 3398289 h 3794942"/>
                <a:gd name="connsiteX259" fmla="*/ 3797005 w 8731181"/>
                <a:gd name="connsiteY259" fmla="*/ 3357075 h 3794942"/>
                <a:gd name="connsiteX260" fmla="*/ 3836042 w 8731181"/>
                <a:gd name="connsiteY260" fmla="*/ 3363405 h 3794942"/>
                <a:gd name="connsiteX261" fmla="*/ 3870198 w 8731181"/>
                <a:gd name="connsiteY261" fmla="*/ 3383070 h 3794942"/>
                <a:gd name="connsiteX262" fmla="*/ 3948040 w 8731181"/>
                <a:gd name="connsiteY262" fmla="*/ 3378221 h 3794942"/>
                <a:gd name="connsiteX263" fmla="*/ 4026345 w 8731181"/>
                <a:gd name="connsiteY263" fmla="*/ 3400175 h 3794942"/>
                <a:gd name="connsiteX264" fmla="*/ 4118128 w 8731181"/>
                <a:gd name="connsiteY264" fmla="*/ 3363271 h 3794942"/>
                <a:gd name="connsiteX265" fmla="*/ 4117430 w 8731181"/>
                <a:gd name="connsiteY265" fmla="*/ 3337276 h 3794942"/>
                <a:gd name="connsiteX266" fmla="*/ 4176218 w 8731181"/>
                <a:gd name="connsiteY266" fmla="*/ 3273704 h 3794942"/>
                <a:gd name="connsiteX267" fmla="*/ 4212466 w 8731181"/>
                <a:gd name="connsiteY267" fmla="*/ 3254174 h 3794942"/>
                <a:gd name="connsiteX268" fmla="*/ 4211536 w 8731181"/>
                <a:gd name="connsiteY268" fmla="*/ 3220233 h 3794942"/>
                <a:gd name="connsiteX269" fmla="*/ 4175753 w 8731181"/>
                <a:gd name="connsiteY269" fmla="*/ 3205418 h 3794942"/>
                <a:gd name="connsiteX270" fmla="*/ 4229661 w 8731181"/>
                <a:gd name="connsiteY270" fmla="*/ 3174305 h 3794942"/>
                <a:gd name="connsiteX271" fmla="*/ 4310522 w 8731181"/>
                <a:gd name="connsiteY271" fmla="*/ 3162991 h 3794942"/>
                <a:gd name="connsiteX272" fmla="*/ 4396960 w 8731181"/>
                <a:gd name="connsiteY272" fmla="*/ 3161240 h 3794942"/>
                <a:gd name="connsiteX273" fmla="*/ 4494551 w 8731181"/>
                <a:gd name="connsiteY273" fmla="*/ 3179962 h 3794942"/>
                <a:gd name="connsiteX274" fmla="*/ 4551712 w 8731181"/>
                <a:gd name="connsiteY274" fmla="*/ 3202993 h 3794942"/>
                <a:gd name="connsiteX275" fmla="*/ 4591910 w 8731181"/>
                <a:gd name="connsiteY275" fmla="*/ 3265084 h 3794942"/>
                <a:gd name="connsiteX276" fmla="*/ 4616307 w 8731181"/>
                <a:gd name="connsiteY276" fmla="*/ 3291213 h 3794942"/>
                <a:gd name="connsiteX277" fmla="*/ 4639080 w 8731181"/>
                <a:gd name="connsiteY277" fmla="*/ 3327982 h 3794942"/>
                <a:gd name="connsiteX278" fmla="*/ 4663245 w 8731181"/>
                <a:gd name="connsiteY278" fmla="*/ 3385629 h 3794942"/>
                <a:gd name="connsiteX279" fmla="*/ 4776637 w 8731181"/>
                <a:gd name="connsiteY279" fmla="*/ 3404215 h 3794942"/>
                <a:gd name="connsiteX280" fmla="*/ 4853781 w 8731181"/>
                <a:gd name="connsiteY280" fmla="*/ 3445026 h 3794942"/>
                <a:gd name="connsiteX281" fmla="*/ 4880038 w 8731181"/>
                <a:gd name="connsiteY281" fmla="*/ 3498227 h 3794942"/>
                <a:gd name="connsiteX282" fmla="*/ 4979023 w 8731181"/>
                <a:gd name="connsiteY282" fmla="*/ 3498227 h 3794942"/>
                <a:gd name="connsiteX283" fmla="*/ 5035487 w 8731181"/>
                <a:gd name="connsiteY283" fmla="*/ 3476004 h 3794942"/>
                <a:gd name="connsiteX284" fmla="*/ 5143070 w 8731181"/>
                <a:gd name="connsiteY284" fmla="*/ 3459302 h 3794942"/>
                <a:gd name="connsiteX285" fmla="*/ 5108912 w 8731181"/>
                <a:gd name="connsiteY285" fmla="*/ 3509945 h 3794942"/>
                <a:gd name="connsiteX286" fmla="*/ 5083586 w 8731181"/>
                <a:gd name="connsiteY286" fmla="*/ 3530283 h 3794942"/>
                <a:gd name="connsiteX287" fmla="*/ 5061279 w 8731181"/>
                <a:gd name="connsiteY287" fmla="*/ 3590353 h 3794942"/>
                <a:gd name="connsiteX288" fmla="*/ 5017362 w 8731181"/>
                <a:gd name="connsiteY288" fmla="*/ 3642746 h 3794942"/>
                <a:gd name="connsiteX289" fmla="*/ 4938360 w 8731181"/>
                <a:gd name="connsiteY289" fmla="*/ 3633318 h 3794942"/>
                <a:gd name="connsiteX290" fmla="*/ 4882361 w 8731181"/>
                <a:gd name="connsiteY290" fmla="*/ 3652174 h 3794942"/>
                <a:gd name="connsiteX291" fmla="*/ 4899555 w 8731181"/>
                <a:gd name="connsiteY291" fmla="*/ 3697429 h 3794942"/>
                <a:gd name="connsiteX292" fmla="*/ 4890262 w 8731181"/>
                <a:gd name="connsiteY292" fmla="*/ 3758712 h 3794942"/>
                <a:gd name="connsiteX293" fmla="*/ 4857034 w 8731181"/>
                <a:gd name="connsiteY293" fmla="*/ 3760059 h 3794942"/>
                <a:gd name="connsiteX294" fmla="*/ 4857498 w 8731181"/>
                <a:gd name="connsiteY294" fmla="*/ 3786053 h 3794942"/>
                <a:gd name="connsiteX295" fmla="*/ 4866560 w 8731181"/>
                <a:gd name="connsiteY295" fmla="*/ 3794943 h 3794942"/>
                <a:gd name="connsiteX296" fmla="*/ 4876784 w 8731181"/>
                <a:gd name="connsiteY296" fmla="*/ 3777972 h 3794942"/>
                <a:gd name="connsiteX297" fmla="*/ 4964152 w 8731181"/>
                <a:gd name="connsiteY297" fmla="*/ 3740395 h 3794942"/>
                <a:gd name="connsiteX298" fmla="*/ 5005048 w 8731181"/>
                <a:gd name="connsiteY298" fmla="*/ 3765446 h 3794942"/>
                <a:gd name="connsiteX299" fmla="*/ 5046175 w 8731181"/>
                <a:gd name="connsiteY299" fmla="*/ 3764773 h 3794942"/>
                <a:gd name="connsiteX300" fmla="*/ 5133079 w 8731181"/>
                <a:gd name="connsiteY300" fmla="*/ 3734468 h 3794942"/>
                <a:gd name="connsiteX301" fmla="*/ 5175136 w 8731181"/>
                <a:gd name="connsiteY301" fmla="*/ 3703760 h 3794942"/>
                <a:gd name="connsiteX302" fmla="*/ 5262967 w 8731181"/>
                <a:gd name="connsiteY302" fmla="*/ 3642746 h 3794942"/>
                <a:gd name="connsiteX303" fmla="*/ 5351497 w 8731181"/>
                <a:gd name="connsiteY303" fmla="*/ 3579982 h 3794942"/>
                <a:gd name="connsiteX304" fmla="*/ 5373339 w 8731181"/>
                <a:gd name="connsiteY304" fmla="*/ 3542000 h 3794942"/>
                <a:gd name="connsiteX305" fmla="*/ 5471628 w 8731181"/>
                <a:gd name="connsiteY305" fmla="*/ 3461053 h 3794942"/>
                <a:gd name="connsiteX306" fmla="*/ 5500904 w 8731181"/>
                <a:gd name="connsiteY306" fmla="*/ 3368793 h 3794942"/>
                <a:gd name="connsiteX307" fmla="*/ 5506482 w 8731181"/>
                <a:gd name="connsiteY307" fmla="*/ 3297813 h 3794942"/>
                <a:gd name="connsiteX308" fmla="*/ 5557368 w 8731181"/>
                <a:gd name="connsiteY308" fmla="*/ 3237069 h 3794942"/>
                <a:gd name="connsiteX309" fmla="*/ 5555277 w 8731181"/>
                <a:gd name="connsiteY309" fmla="*/ 3184272 h 3794942"/>
                <a:gd name="connsiteX310" fmla="*/ 5461172 w 8731181"/>
                <a:gd name="connsiteY310" fmla="*/ 3114369 h 3794942"/>
                <a:gd name="connsiteX311" fmla="*/ 5389604 w 8731181"/>
                <a:gd name="connsiteY311" fmla="*/ 3110194 h 3794942"/>
                <a:gd name="connsiteX312" fmla="*/ 5348012 w 8731181"/>
                <a:gd name="connsiteY312" fmla="*/ 3142249 h 3794942"/>
                <a:gd name="connsiteX313" fmla="*/ 5284809 w 8731181"/>
                <a:gd name="connsiteY313" fmla="*/ 3128107 h 3794942"/>
                <a:gd name="connsiteX314" fmla="*/ 5252743 w 8731181"/>
                <a:gd name="connsiteY314" fmla="*/ 3087701 h 3794942"/>
                <a:gd name="connsiteX315" fmla="*/ 5150040 w 8731181"/>
                <a:gd name="connsiteY315" fmla="*/ 3079485 h 3794942"/>
                <a:gd name="connsiteX316" fmla="*/ 5399828 w 8731181"/>
                <a:gd name="connsiteY316" fmla="*/ 2920824 h 3794942"/>
                <a:gd name="connsiteX317" fmla="*/ 5610812 w 8731181"/>
                <a:gd name="connsiteY317" fmla="*/ 2781692 h 3794942"/>
                <a:gd name="connsiteX318" fmla="*/ 5825048 w 8731181"/>
                <a:gd name="connsiteY318" fmla="*/ 2759873 h 3794942"/>
                <a:gd name="connsiteX319" fmla="*/ 6024181 w 8731181"/>
                <a:gd name="connsiteY319" fmla="*/ 2772533 h 3794942"/>
                <a:gd name="connsiteX320" fmla="*/ 6104811 w 8731181"/>
                <a:gd name="connsiteY320" fmla="*/ 2736168 h 3794942"/>
                <a:gd name="connsiteX321" fmla="*/ 6206120 w 8731181"/>
                <a:gd name="connsiteY321" fmla="*/ 2747481 h 3794942"/>
                <a:gd name="connsiteX322" fmla="*/ 6201472 w 8731181"/>
                <a:gd name="connsiteY322" fmla="*/ 2800683 h 3794942"/>
                <a:gd name="connsiteX323" fmla="*/ 6302085 w 8731181"/>
                <a:gd name="connsiteY323" fmla="*/ 2793140 h 3794942"/>
                <a:gd name="connsiteX324" fmla="*/ 6447543 w 8731181"/>
                <a:gd name="connsiteY324" fmla="*/ 2774015 h 3794942"/>
                <a:gd name="connsiteX325" fmla="*/ 6393635 w 8731181"/>
                <a:gd name="connsiteY325" fmla="*/ 2728491 h 3794942"/>
                <a:gd name="connsiteX326" fmla="*/ 6556751 w 8731181"/>
                <a:gd name="connsiteY326" fmla="*/ 2599730 h 3794942"/>
                <a:gd name="connsiteX327" fmla="*/ 6724980 w 8731181"/>
                <a:gd name="connsiteY327" fmla="*/ 2572792 h 3794942"/>
                <a:gd name="connsiteX328" fmla="*/ 6778424 w 8731181"/>
                <a:gd name="connsiteY328" fmla="*/ 2668959 h 3794942"/>
                <a:gd name="connsiteX329" fmla="*/ 6943632 w 8731181"/>
                <a:gd name="connsiteY329" fmla="*/ 2583298 h 3794942"/>
                <a:gd name="connsiteX330" fmla="*/ 6982668 w 8731181"/>
                <a:gd name="connsiteY330" fmla="*/ 2517032 h 3794942"/>
                <a:gd name="connsiteX331" fmla="*/ 7061903 w 8731181"/>
                <a:gd name="connsiteY331" fmla="*/ 2510163 h 3794942"/>
                <a:gd name="connsiteX332" fmla="*/ 7009621 w 8731181"/>
                <a:gd name="connsiteY332" fmla="*/ 2622896 h 3794942"/>
                <a:gd name="connsiteX333" fmla="*/ 6892512 w 8731181"/>
                <a:gd name="connsiteY333" fmla="*/ 2684448 h 3794942"/>
                <a:gd name="connsiteX334" fmla="*/ 6780282 w 8731181"/>
                <a:gd name="connsiteY334" fmla="*/ 2761624 h 3794942"/>
                <a:gd name="connsiteX335" fmla="*/ 6663870 w 8731181"/>
                <a:gd name="connsiteY335" fmla="*/ 2852941 h 3794942"/>
                <a:gd name="connsiteX336" fmla="*/ 6562560 w 8731181"/>
                <a:gd name="connsiteY336" fmla="*/ 2868834 h 3794942"/>
                <a:gd name="connsiteX337" fmla="*/ 6559075 w 8731181"/>
                <a:gd name="connsiteY337" fmla="*/ 2901698 h 3794942"/>
                <a:gd name="connsiteX338" fmla="*/ 6504006 w 8731181"/>
                <a:gd name="connsiteY338" fmla="*/ 2943047 h 3794942"/>
                <a:gd name="connsiteX339" fmla="*/ 6472637 w 8731181"/>
                <a:gd name="connsiteY339" fmla="*/ 3036655 h 3794942"/>
                <a:gd name="connsiteX340" fmla="*/ 6508885 w 8731181"/>
                <a:gd name="connsiteY340" fmla="*/ 3180096 h 3794942"/>
                <a:gd name="connsiteX341" fmla="*/ 6536768 w 8731181"/>
                <a:gd name="connsiteY341" fmla="*/ 3270202 h 3794942"/>
                <a:gd name="connsiteX342" fmla="*/ 6560933 w 8731181"/>
                <a:gd name="connsiteY342" fmla="*/ 3311685 h 3794942"/>
                <a:gd name="connsiteX343" fmla="*/ 6654808 w 8731181"/>
                <a:gd name="connsiteY343" fmla="*/ 3255386 h 3794942"/>
                <a:gd name="connsiteX344" fmla="*/ 6674325 w 8731181"/>
                <a:gd name="connsiteY344" fmla="*/ 3192622 h 3794942"/>
                <a:gd name="connsiteX345" fmla="*/ 6771452 w 8731181"/>
                <a:gd name="connsiteY345" fmla="*/ 3177268 h 3794942"/>
                <a:gd name="connsiteX346" fmla="*/ 6793992 w 8731181"/>
                <a:gd name="connsiteY346" fmla="*/ 3104537 h 3794942"/>
                <a:gd name="connsiteX347" fmla="*/ 6907849 w 8731181"/>
                <a:gd name="connsiteY347" fmla="*/ 3071269 h 3794942"/>
                <a:gd name="connsiteX348" fmla="*/ 6880662 w 8731181"/>
                <a:gd name="connsiteY348" fmla="*/ 3042985 h 3794942"/>
                <a:gd name="connsiteX349" fmla="*/ 6908545 w 8731181"/>
                <a:gd name="connsiteY349" fmla="*/ 2987090 h 3794942"/>
                <a:gd name="connsiteX350" fmla="*/ 6968958 w 8731181"/>
                <a:gd name="connsiteY350" fmla="*/ 2984530 h 3794942"/>
                <a:gd name="connsiteX351" fmla="*/ 6977788 w 8731181"/>
                <a:gd name="connsiteY351" fmla="*/ 2884054 h 3794942"/>
                <a:gd name="connsiteX352" fmla="*/ 6903665 w 8731181"/>
                <a:gd name="connsiteY352" fmla="*/ 2868296 h 3794942"/>
                <a:gd name="connsiteX353" fmla="*/ 6901342 w 8731181"/>
                <a:gd name="connsiteY353" fmla="*/ 2839473 h 3794942"/>
                <a:gd name="connsiteX354" fmla="*/ 6979415 w 8731181"/>
                <a:gd name="connsiteY354" fmla="*/ 2769166 h 3794942"/>
                <a:gd name="connsiteX355" fmla="*/ 7000328 w 8731181"/>
                <a:gd name="connsiteY355" fmla="*/ 2720275 h 3794942"/>
                <a:gd name="connsiteX356" fmla="*/ 7087463 w 8731181"/>
                <a:gd name="connsiteY356" fmla="*/ 2730511 h 3794942"/>
                <a:gd name="connsiteX357" fmla="*/ 7150201 w 8731181"/>
                <a:gd name="connsiteY357" fmla="*/ 2698321 h 3794942"/>
                <a:gd name="connsiteX358" fmla="*/ 7179942 w 8731181"/>
                <a:gd name="connsiteY358" fmla="*/ 2726336 h 3794942"/>
                <a:gd name="connsiteX359" fmla="*/ 7349798 w 8731181"/>
                <a:gd name="connsiteY359" fmla="*/ 2666804 h 3794942"/>
                <a:gd name="connsiteX360" fmla="*/ 7442975 w 8731181"/>
                <a:gd name="connsiteY360" fmla="*/ 2719332 h 3794942"/>
                <a:gd name="connsiteX361" fmla="*/ 7466908 w 8731181"/>
                <a:gd name="connsiteY361" fmla="*/ 2684987 h 3794942"/>
                <a:gd name="connsiteX362" fmla="*/ 7561478 w 8731181"/>
                <a:gd name="connsiteY362" fmla="*/ 2637846 h 3794942"/>
                <a:gd name="connsiteX363" fmla="*/ 7661161 w 8731181"/>
                <a:gd name="connsiteY363" fmla="*/ 2582625 h 3794942"/>
                <a:gd name="connsiteX364" fmla="*/ 7719019 w 8731181"/>
                <a:gd name="connsiteY364" fmla="*/ 2573331 h 3794942"/>
                <a:gd name="connsiteX365" fmla="*/ 7901190 w 8731181"/>
                <a:gd name="connsiteY365" fmla="*/ 2512587 h 3794942"/>
                <a:gd name="connsiteX366" fmla="*/ 8022714 w 8731181"/>
                <a:gd name="connsiteY366" fmla="*/ 2530366 h 3794942"/>
                <a:gd name="connsiteX367" fmla="*/ 8039444 w 8731181"/>
                <a:gd name="connsiteY367" fmla="*/ 2508816 h 3794942"/>
                <a:gd name="connsiteX368" fmla="*/ 8031777 w 8731181"/>
                <a:gd name="connsiteY368" fmla="*/ 2474740 h 3794942"/>
                <a:gd name="connsiteX369" fmla="*/ 8001801 w 8731181"/>
                <a:gd name="connsiteY369" fmla="*/ 2452247 h 3794942"/>
                <a:gd name="connsiteX370" fmla="*/ 7962998 w 8731181"/>
                <a:gd name="connsiteY370" fmla="*/ 2382210 h 3794942"/>
                <a:gd name="connsiteX371" fmla="*/ 7904210 w 8731181"/>
                <a:gd name="connsiteY371" fmla="*/ 2335878 h 3794942"/>
                <a:gd name="connsiteX372" fmla="*/ 7988557 w 8731181"/>
                <a:gd name="connsiteY372" fmla="*/ 2342343 h 3794942"/>
                <a:gd name="connsiteX373" fmla="*/ 8072207 w 8731181"/>
                <a:gd name="connsiteY373" fmla="*/ 2303418 h 3794942"/>
                <a:gd name="connsiteX374" fmla="*/ 8072671 w 8731181"/>
                <a:gd name="connsiteY374" fmla="*/ 2302879 h 3794942"/>
                <a:gd name="connsiteX375" fmla="*/ 8109617 w 8731181"/>
                <a:gd name="connsiteY375" fmla="*/ 2264763 h 3794942"/>
                <a:gd name="connsiteX376" fmla="*/ 8080339 w 8731181"/>
                <a:gd name="connsiteY376" fmla="*/ 2221798 h 3794942"/>
                <a:gd name="connsiteX377" fmla="*/ 8158412 w 8731181"/>
                <a:gd name="connsiteY377" fmla="*/ 2199709 h 3794942"/>
                <a:gd name="connsiteX378" fmla="*/ 8144239 w 8731181"/>
                <a:gd name="connsiteY378" fmla="*/ 2234054 h 3794942"/>
                <a:gd name="connsiteX379" fmla="*/ 8179558 w 8731181"/>
                <a:gd name="connsiteY379" fmla="*/ 2265975 h 3794942"/>
                <a:gd name="connsiteX380" fmla="*/ 8253681 w 8731181"/>
                <a:gd name="connsiteY380" fmla="*/ 2254257 h 3794942"/>
                <a:gd name="connsiteX381" fmla="*/ 8319903 w 8731181"/>
                <a:gd name="connsiteY381" fmla="*/ 2269073 h 3794942"/>
                <a:gd name="connsiteX382" fmla="*/ 8334542 w 8731181"/>
                <a:gd name="connsiteY382" fmla="*/ 2307998 h 3794942"/>
                <a:gd name="connsiteX383" fmla="*/ 8421212 w 8731181"/>
                <a:gd name="connsiteY383" fmla="*/ 2333858 h 3794942"/>
                <a:gd name="connsiteX384" fmla="*/ 8470937 w 8731181"/>
                <a:gd name="connsiteY384" fmla="*/ 2364297 h 3794942"/>
                <a:gd name="connsiteX385" fmla="*/ 8532048 w 8731181"/>
                <a:gd name="connsiteY385" fmla="*/ 2366856 h 3794942"/>
                <a:gd name="connsiteX386" fmla="*/ 8558072 w 8731181"/>
                <a:gd name="connsiteY386" fmla="*/ 2348673 h 3794942"/>
                <a:gd name="connsiteX387" fmla="*/ 8559699 w 8731181"/>
                <a:gd name="connsiteY387" fmla="*/ 2261665 h 3794942"/>
                <a:gd name="connsiteX388" fmla="*/ 8666586 w 8731181"/>
                <a:gd name="connsiteY388" fmla="*/ 2252237 h 3794942"/>
                <a:gd name="connsiteX389" fmla="*/ 8731181 w 8731181"/>
                <a:gd name="connsiteY389" fmla="*/ 2212235 h 3794942"/>
                <a:gd name="connsiteX390" fmla="*/ 8602687 w 8731181"/>
                <a:gd name="connsiteY390" fmla="*/ 2123611 h 3794942"/>
                <a:gd name="connsiteX391" fmla="*/ 5769282 w 8731181"/>
                <a:gd name="connsiteY391" fmla="*/ 3430884 h 3794942"/>
                <a:gd name="connsiteX392" fmla="*/ 5703756 w 8731181"/>
                <a:gd name="connsiteY392" fmla="*/ 3327444 h 3794942"/>
                <a:gd name="connsiteX393" fmla="*/ 5676802 w 8731181"/>
                <a:gd name="connsiteY393" fmla="*/ 3266700 h 3794942"/>
                <a:gd name="connsiteX394" fmla="*/ 5678428 w 8731181"/>
                <a:gd name="connsiteY394" fmla="*/ 3206091 h 3794942"/>
                <a:gd name="connsiteX395" fmla="*/ 5655890 w 8731181"/>
                <a:gd name="connsiteY395" fmla="*/ 3145482 h 3794942"/>
                <a:gd name="connsiteX396" fmla="*/ 5638927 w 8731181"/>
                <a:gd name="connsiteY396" fmla="*/ 3103055 h 3794942"/>
                <a:gd name="connsiteX397" fmla="*/ 5609882 w 8731181"/>
                <a:gd name="connsiteY397" fmla="*/ 3112079 h 3794942"/>
                <a:gd name="connsiteX398" fmla="*/ 5635675 w 8731181"/>
                <a:gd name="connsiteY398" fmla="*/ 3141845 h 3794942"/>
                <a:gd name="connsiteX399" fmla="*/ 5575493 w 8731181"/>
                <a:gd name="connsiteY399" fmla="*/ 3171072 h 3794942"/>
                <a:gd name="connsiteX400" fmla="*/ 5569684 w 8731181"/>
                <a:gd name="connsiteY400" fmla="*/ 3255925 h 3794942"/>
                <a:gd name="connsiteX401" fmla="*/ 5607791 w 8731181"/>
                <a:gd name="connsiteY401" fmla="*/ 3315322 h 3794942"/>
                <a:gd name="connsiteX402" fmla="*/ 5605003 w 8731181"/>
                <a:gd name="connsiteY402" fmla="*/ 3394114 h 3794942"/>
                <a:gd name="connsiteX403" fmla="*/ 5589899 w 8731181"/>
                <a:gd name="connsiteY403" fmla="*/ 3437753 h 3794942"/>
                <a:gd name="connsiteX404" fmla="*/ 5597335 w 8731181"/>
                <a:gd name="connsiteY404" fmla="*/ 3498900 h 3794942"/>
                <a:gd name="connsiteX405" fmla="*/ 5590131 w 8731181"/>
                <a:gd name="connsiteY405" fmla="*/ 3552910 h 3794942"/>
                <a:gd name="connsiteX406" fmla="*/ 5602215 w 8731181"/>
                <a:gd name="connsiteY406" fmla="*/ 3598704 h 3794942"/>
                <a:gd name="connsiteX407" fmla="*/ 5644968 w 8731181"/>
                <a:gd name="connsiteY407" fmla="*/ 3556546 h 3794942"/>
                <a:gd name="connsiteX408" fmla="*/ 5694461 w 8731181"/>
                <a:gd name="connsiteY408" fmla="*/ 3589410 h 3794942"/>
                <a:gd name="connsiteX409" fmla="*/ 5696320 w 8731181"/>
                <a:gd name="connsiteY409" fmla="*/ 3551159 h 3794942"/>
                <a:gd name="connsiteX410" fmla="*/ 5632885 w 8731181"/>
                <a:gd name="connsiteY410" fmla="*/ 3494187 h 3794942"/>
                <a:gd name="connsiteX411" fmla="*/ 5672852 w 8731181"/>
                <a:gd name="connsiteY411" fmla="*/ 3411893 h 3794942"/>
                <a:gd name="connsiteX412" fmla="*/ 5769282 w 8731181"/>
                <a:gd name="connsiteY412" fmla="*/ 3430884 h 3794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</a:cxnLst>
              <a:rect l="l" t="t" r="r" b="b"/>
              <a:pathLst>
                <a:path w="8731181" h="3794942">
                  <a:moveTo>
                    <a:pt x="5600355" y="1334884"/>
                  </a:moveTo>
                  <a:lnTo>
                    <a:pt x="5692834" y="1386199"/>
                  </a:lnTo>
                  <a:lnTo>
                    <a:pt x="5700735" y="1420814"/>
                  </a:lnTo>
                  <a:lnTo>
                    <a:pt x="5601982" y="1421757"/>
                  </a:lnTo>
                  <a:lnTo>
                    <a:pt x="5468375" y="1407210"/>
                  </a:lnTo>
                  <a:lnTo>
                    <a:pt x="5456989" y="1400207"/>
                  </a:lnTo>
                  <a:lnTo>
                    <a:pt x="5518797" y="1347409"/>
                  </a:lnTo>
                  <a:lnTo>
                    <a:pt x="5600355" y="1334884"/>
                  </a:lnTo>
                  <a:close/>
                  <a:moveTo>
                    <a:pt x="3190776" y="630605"/>
                  </a:moveTo>
                  <a:lnTo>
                    <a:pt x="3210062" y="553564"/>
                  </a:lnTo>
                  <a:lnTo>
                    <a:pt x="3044854" y="441235"/>
                  </a:lnTo>
                  <a:lnTo>
                    <a:pt x="2995825" y="428036"/>
                  </a:lnTo>
                  <a:lnTo>
                    <a:pt x="2942382" y="450932"/>
                  </a:lnTo>
                  <a:lnTo>
                    <a:pt x="2823414" y="701450"/>
                  </a:lnTo>
                  <a:lnTo>
                    <a:pt x="3190776" y="630605"/>
                  </a:lnTo>
                  <a:close/>
                  <a:moveTo>
                    <a:pt x="6089939" y="1219053"/>
                  </a:moveTo>
                  <a:lnTo>
                    <a:pt x="6165224" y="1161811"/>
                  </a:lnTo>
                  <a:lnTo>
                    <a:pt x="6001643" y="1123021"/>
                  </a:lnTo>
                  <a:lnTo>
                    <a:pt x="5880117" y="1100393"/>
                  </a:lnTo>
                  <a:lnTo>
                    <a:pt x="5864549" y="1148746"/>
                  </a:lnTo>
                  <a:lnTo>
                    <a:pt x="5985610" y="1206257"/>
                  </a:lnTo>
                  <a:lnTo>
                    <a:pt x="6089939" y="1219053"/>
                  </a:lnTo>
                  <a:close/>
                  <a:moveTo>
                    <a:pt x="8072207" y="1712277"/>
                  </a:moveTo>
                  <a:lnTo>
                    <a:pt x="8157251" y="1705273"/>
                  </a:lnTo>
                  <a:lnTo>
                    <a:pt x="8224403" y="1677527"/>
                  </a:lnTo>
                  <a:lnTo>
                    <a:pt x="8229980" y="1661500"/>
                  </a:lnTo>
                  <a:lnTo>
                    <a:pt x="8135641" y="1627693"/>
                  </a:lnTo>
                  <a:lnTo>
                    <a:pt x="8080339" y="1627424"/>
                  </a:lnTo>
                  <a:lnTo>
                    <a:pt x="8071975" y="1632407"/>
                  </a:lnTo>
                  <a:lnTo>
                    <a:pt x="7989022" y="1681433"/>
                  </a:lnTo>
                  <a:lnTo>
                    <a:pt x="8000640" y="1718203"/>
                  </a:lnTo>
                  <a:lnTo>
                    <a:pt x="8072207" y="1712277"/>
                  </a:lnTo>
                  <a:close/>
                  <a:moveTo>
                    <a:pt x="5506017" y="1196290"/>
                  </a:moveTo>
                  <a:lnTo>
                    <a:pt x="5746046" y="1200331"/>
                  </a:lnTo>
                  <a:lnTo>
                    <a:pt x="5797397" y="1090696"/>
                  </a:lnTo>
                  <a:lnTo>
                    <a:pt x="5562015" y="1008941"/>
                  </a:lnTo>
                  <a:lnTo>
                    <a:pt x="5390069" y="1002072"/>
                  </a:lnTo>
                  <a:lnTo>
                    <a:pt x="5304096" y="1031434"/>
                  </a:lnTo>
                  <a:lnTo>
                    <a:pt x="5269009" y="1135816"/>
                  </a:lnTo>
                  <a:lnTo>
                    <a:pt x="5397969" y="1230232"/>
                  </a:lnTo>
                  <a:lnTo>
                    <a:pt x="5506017" y="1196290"/>
                  </a:lnTo>
                  <a:close/>
                  <a:moveTo>
                    <a:pt x="2424451" y="411469"/>
                  </a:moveTo>
                  <a:lnTo>
                    <a:pt x="2532498" y="488645"/>
                  </a:lnTo>
                  <a:lnTo>
                    <a:pt x="2713971" y="545213"/>
                  </a:lnTo>
                  <a:lnTo>
                    <a:pt x="2856176" y="520970"/>
                  </a:lnTo>
                  <a:lnTo>
                    <a:pt x="2872209" y="337526"/>
                  </a:lnTo>
                  <a:lnTo>
                    <a:pt x="2722105" y="121488"/>
                  </a:lnTo>
                  <a:lnTo>
                    <a:pt x="2595468" y="0"/>
                  </a:lnTo>
                  <a:lnTo>
                    <a:pt x="2454425" y="55356"/>
                  </a:lnTo>
                  <a:lnTo>
                    <a:pt x="2285267" y="214691"/>
                  </a:lnTo>
                  <a:lnTo>
                    <a:pt x="2374260" y="258734"/>
                  </a:lnTo>
                  <a:lnTo>
                    <a:pt x="2424451" y="411469"/>
                  </a:lnTo>
                  <a:close/>
                  <a:moveTo>
                    <a:pt x="8602687" y="2123611"/>
                  </a:moveTo>
                  <a:lnTo>
                    <a:pt x="8425859" y="2109199"/>
                  </a:lnTo>
                  <a:lnTo>
                    <a:pt x="8440963" y="2178563"/>
                  </a:lnTo>
                  <a:lnTo>
                    <a:pt x="8397047" y="2155128"/>
                  </a:lnTo>
                  <a:lnTo>
                    <a:pt x="8402623" y="2095327"/>
                  </a:lnTo>
                  <a:lnTo>
                    <a:pt x="8231839" y="1996466"/>
                  </a:lnTo>
                  <a:lnTo>
                    <a:pt x="8072207" y="1917540"/>
                  </a:lnTo>
                  <a:lnTo>
                    <a:pt x="7981122" y="1871207"/>
                  </a:lnTo>
                  <a:lnTo>
                    <a:pt x="7793838" y="1819488"/>
                  </a:lnTo>
                  <a:lnTo>
                    <a:pt x="7658373" y="1826087"/>
                  </a:lnTo>
                  <a:lnTo>
                    <a:pt x="7450410" y="1795244"/>
                  </a:lnTo>
                  <a:lnTo>
                    <a:pt x="7421365" y="1844000"/>
                  </a:lnTo>
                  <a:lnTo>
                    <a:pt x="7474111" y="1912287"/>
                  </a:lnTo>
                  <a:lnTo>
                    <a:pt x="7393482" y="1945689"/>
                  </a:lnTo>
                  <a:lnTo>
                    <a:pt x="7280090" y="1851543"/>
                  </a:lnTo>
                  <a:lnTo>
                    <a:pt x="7156706" y="1863530"/>
                  </a:lnTo>
                  <a:lnTo>
                    <a:pt x="7033788" y="1842384"/>
                  </a:lnTo>
                  <a:lnTo>
                    <a:pt x="6918304" y="1845213"/>
                  </a:lnTo>
                  <a:lnTo>
                    <a:pt x="6831169" y="1867302"/>
                  </a:lnTo>
                  <a:lnTo>
                    <a:pt x="6751005" y="1836458"/>
                  </a:lnTo>
                  <a:lnTo>
                    <a:pt x="6758905" y="1755377"/>
                  </a:lnTo>
                  <a:lnTo>
                    <a:pt x="6704765" y="1708236"/>
                  </a:lnTo>
                  <a:lnTo>
                    <a:pt x="6575108" y="1689245"/>
                  </a:lnTo>
                  <a:lnTo>
                    <a:pt x="6312076" y="1711064"/>
                  </a:lnTo>
                  <a:lnTo>
                    <a:pt x="6141523" y="1621498"/>
                  </a:lnTo>
                  <a:lnTo>
                    <a:pt x="6085988" y="1549440"/>
                  </a:lnTo>
                  <a:lnTo>
                    <a:pt x="5497652" y="1467820"/>
                  </a:lnTo>
                  <a:lnTo>
                    <a:pt x="5411679" y="1522637"/>
                  </a:lnTo>
                  <a:lnTo>
                    <a:pt x="5458615" y="1635774"/>
                  </a:lnTo>
                  <a:lnTo>
                    <a:pt x="5351962" y="1619073"/>
                  </a:lnTo>
                  <a:lnTo>
                    <a:pt x="5303863" y="1652341"/>
                  </a:lnTo>
                  <a:lnTo>
                    <a:pt x="5177691" y="1615706"/>
                  </a:lnTo>
                  <a:lnTo>
                    <a:pt x="5066622" y="1647762"/>
                  </a:lnTo>
                  <a:lnTo>
                    <a:pt x="4962060" y="1593887"/>
                  </a:lnTo>
                  <a:lnTo>
                    <a:pt x="4899091" y="1717529"/>
                  </a:lnTo>
                  <a:lnTo>
                    <a:pt x="4796620" y="1670524"/>
                  </a:lnTo>
                  <a:lnTo>
                    <a:pt x="4714830" y="1576512"/>
                  </a:lnTo>
                  <a:lnTo>
                    <a:pt x="4753401" y="1524792"/>
                  </a:lnTo>
                  <a:lnTo>
                    <a:pt x="4723427" y="1443441"/>
                  </a:lnTo>
                  <a:lnTo>
                    <a:pt x="4618167" y="1374212"/>
                  </a:lnTo>
                  <a:lnTo>
                    <a:pt x="4514070" y="1374886"/>
                  </a:lnTo>
                  <a:lnTo>
                    <a:pt x="4375815" y="1351450"/>
                  </a:lnTo>
                  <a:lnTo>
                    <a:pt x="4372098" y="1452061"/>
                  </a:lnTo>
                  <a:lnTo>
                    <a:pt x="4099770" y="1432801"/>
                  </a:lnTo>
                  <a:lnTo>
                    <a:pt x="4083970" y="1371114"/>
                  </a:lnTo>
                  <a:lnTo>
                    <a:pt x="3874845" y="1348891"/>
                  </a:lnTo>
                  <a:lnTo>
                    <a:pt x="3770748" y="1370037"/>
                  </a:lnTo>
                  <a:lnTo>
                    <a:pt x="3742167" y="1404517"/>
                  </a:lnTo>
                  <a:lnTo>
                    <a:pt x="3708940" y="1318452"/>
                  </a:lnTo>
                  <a:lnTo>
                    <a:pt x="3650386" y="1344177"/>
                  </a:lnTo>
                  <a:lnTo>
                    <a:pt x="3553955" y="1309832"/>
                  </a:lnTo>
                  <a:lnTo>
                    <a:pt x="3473094" y="1290571"/>
                  </a:lnTo>
                  <a:lnTo>
                    <a:pt x="3522122" y="1249088"/>
                  </a:lnTo>
                  <a:lnTo>
                    <a:pt x="3693372" y="1169353"/>
                  </a:lnTo>
                  <a:lnTo>
                    <a:pt x="3765403" y="1125715"/>
                  </a:lnTo>
                  <a:lnTo>
                    <a:pt x="3781669" y="1046923"/>
                  </a:lnTo>
                  <a:lnTo>
                    <a:pt x="3729387" y="988334"/>
                  </a:lnTo>
                  <a:lnTo>
                    <a:pt x="3582535" y="909676"/>
                  </a:lnTo>
                  <a:lnTo>
                    <a:pt x="3392001" y="907521"/>
                  </a:lnTo>
                  <a:lnTo>
                    <a:pt x="3332515" y="947119"/>
                  </a:lnTo>
                  <a:lnTo>
                    <a:pt x="3314857" y="865903"/>
                  </a:lnTo>
                  <a:lnTo>
                    <a:pt x="3167307" y="840043"/>
                  </a:lnTo>
                  <a:lnTo>
                    <a:pt x="3256069" y="797886"/>
                  </a:lnTo>
                  <a:lnTo>
                    <a:pt x="3144304" y="741183"/>
                  </a:lnTo>
                  <a:lnTo>
                    <a:pt x="2990481" y="812702"/>
                  </a:lnTo>
                  <a:lnTo>
                    <a:pt x="2928209" y="884490"/>
                  </a:lnTo>
                  <a:lnTo>
                    <a:pt x="2910316" y="955066"/>
                  </a:lnTo>
                  <a:lnTo>
                    <a:pt x="2790652" y="952372"/>
                  </a:lnTo>
                  <a:lnTo>
                    <a:pt x="2644496" y="1036417"/>
                  </a:lnTo>
                  <a:lnTo>
                    <a:pt x="2591286" y="1001264"/>
                  </a:lnTo>
                  <a:lnTo>
                    <a:pt x="2420269" y="1015810"/>
                  </a:lnTo>
                  <a:lnTo>
                    <a:pt x="2398427" y="1058236"/>
                  </a:lnTo>
                  <a:lnTo>
                    <a:pt x="2226479" y="1078574"/>
                  </a:lnTo>
                  <a:lnTo>
                    <a:pt x="2099843" y="1152787"/>
                  </a:lnTo>
                  <a:lnTo>
                    <a:pt x="2025023" y="1156827"/>
                  </a:lnTo>
                  <a:lnTo>
                    <a:pt x="1949506" y="1251377"/>
                  </a:lnTo>
                  <a:lnTo>
                    <a:pt x="2002483" y="1323839"/>
                  </a:lnTo>
                  <a:lnTo>
                    <a:pt x="1861209" y="1341618"/>
                  </a:lnTo>
                  <a:lnTo>
                    <a:pt x="1704597" y="1335692"/>
                  </a:lnTo>
                  <a:lnTo>
                    <a:pt x="1591206" y="1362899"/>
                  </a:lnTo>
                  <a:lnTo>
                    <a:pt x="1597712" y="1501357"/>
                  </a:lnTo>
                  <a:lnTo>
                    <a:pt x="1655569" y="1603988"/>
                  </a:lnTo>
                  <a:lnTo>
                    <a:pt x="1535207" y="1534220"/>
                  </a:lnTo>
                  <a:lnTo>
                    <a:pt x="1399973" y="1540820"/>
                  </a:lnTo>
                  <a:lnTo>
                    <a:pt x="1290995" y="1589038"/>
                  </a:lnTo>
                  <a:lnTo>
                    <a:pt x="1320738" y="1674834"/>
                  </a:lnTo>
                  <a:lnTo>
                    <a:pt x="1251030" y="1653418"/>
                  </a:lnTo>
                  <a:lnTo>
                    <a:pt x="1276822" y="1536645"/>
                  </a:lnTo>
                  <a:lnTo>
                    <a:pt x="1242665" y="1466742"/>
                  </a:lnTo>
                  <a:lnTo>
                    <a:pt x="1210134" y="1469705"/>
                  </a:lnTo>
                  <a:lnTo>
                    <a:pt x="1225238" y="1558868"/>
                  </a:lnTo>
                  <a:lnTo>
                    <a:pt x="1108593" y="1640219"/>
                  </a:lnTo>
                  <a:lnTo>
                    <a:pt x="1193172" y="1734904"/>
                  </a:lnTo>
                  <a:lnTo>
                    <a:pt x="1141123" y="1846425"/>
                  </a:lnTo>
                  <a:lnTo>
                    <a:pt x="1156692" y="1905957"/>
                  </a:lnTo>
                  <a:lnTo>
                    <a:pt x="1228027" y="1914577"/>
                  </a:lnTo>
                  <a:lnTo>
                    <a:pt x="1197587" y="1982998"/>
                  </a:lnTo>
                  <a:lnTo>
                    <a:pt x="1235461" y="2040374"/>
                  </a:lnTo>
                  <a:lnTo>
                    <a:pt x="1178997" y="2087380"/>
                  </a:lnTo>
                  <a:lnTo>
                    <a:pt x="1161803" y="2135194"/>
                  </a:lnTo>
                  <a:lnTo>
                    <a:pt x="1090236" y="2159707"/>
                  </a:lnTo>
                  <a:lnTo>
                    <a:pt x="1064211" y="2193514"/>
                  </a:lnTo>
                  <a:lnTo>
                    <a:pt x="989624" y="2179776"/>
                  </a:lnTo>
                  <a:lnTo>
                    <a:pt x="1117190" y="2042395"/>
                  </a:lnTo>
                  <a:lnTo>
                    <a:pt x="1145074" y="1974916"/>
                  </a:lnTo>
                  <a:lnTo>
                    <a:pt x="1073274" y="1911209"/>
                  </a:lnTo>
                  <a:lnTo>
                    <a:pt x="1088145" y="1762111"/>
                  </a:lnTo>
                  <a:lnTo>
                    <a:pt x="1067232" y="1682107"/>
                  </a:lnTo>
                  <a:lnTo>
                    <a:pt x="1026801" y="1644664"/>
                  </a:lnTo>
                  <a:lnTo>
                    <a:pt x="1088610" y="1546612"/>
                  </a:lnTo>
                  <a:lnTo>
                    <a:pt x="1075133" y="1476844"/>
                  </a:lnTo>
                  <a:lnTo>
                    <a:pt x="902722" y="1443037"/>
                  </a:lnTo>
                  <a:lnTo>
                    <a:pt x="854390" y="1468358"/>
                  </a:lnTo>
                  <a:lnTo>
                    <a:pt x="811635" y="1581765"/>
                  </a:lnTo>
                  <a:lnTo>
                    <a:pt x="691505" y="1689380"/>
                  </a:lnTo>
                  <a:lnTo>
                    <a:pt x="693365" y="1726284"/>
                  </a:lnTo>
                  <a:lnTo>
                    <a:pt x="728219" y="1813696"/>
                  </a:lnTo>
                  <a:lnTo>
                    <a:pt x="706841" y="1865281"/>
                  </a:lnTo>
                  <a:lnTo>
                    <a:pt x="785379" y="1875787"/>
                  </a:lnTo>
                  <a:lnTo>
                    <a:pt x="787238" y="1898414"/>
                  </a:lnTo>
                  <a:lnTo>
                    <a:pt x="853461" y="1953771"/>
                  </a:lnTo>
                  <a:lnTo>
                    <a:pt x="809778" y="2007241"/>
                  </a:lnTo>
                  <a:lnTo>
                    <a:pt x="772599" y="1988520"/>
                  </a:lnTo>
                  <a:lnTo>
                    <a:pt x="793976" y="2087380"/>
                  </a:lnTo>
                  <a:lnTo>
                    <a:pt x="746807" y="2141794"/>
                  </a:lnTo>
                  <a:lnTo>
                    <a:pt x="659439" y="2193783"/>
                  </a:lnTo>
                  <a:lnTo>
                    <a:pt x="568122" y="2235940"/>
                  </a:lnTo>
                  <a:lnTo>
                    <a:pt x="456124" y="2309210"/>
                  </a:lnTo>
                  <a:lnTo>
                    <a:pt x="334600" y="2364027"/>
                  </a:lnTo>
                  <a:lnTo>
                    <a:pt x="290683" y="2632997"/>
                  </a:lnTo>
                  <a:lnTo>
                    <a:pt x="259546" y="2752061"/>
                  </a:lnTo>
                  <a:lnTo>
                    <a:pt x="218420" y="2819404"/>
                  </a:lnTo>
                  <a:lnTo>
                    <a:pt x="177059" y="2867084"/>
                  </a:lnTo>
                  <a:lnTo>
                    <a:pt x="126637" y="2903853"/>
                  </a:lnTo>
                  <a:lnTo>
                    <a:pt x="113625" y="2936448"/>
                  </a:lnTo>
                  <a:lnTo>
                    <a:pt x="162652" y="2960152"/>
                  </a:lnTo>
                  <a:lnTo>
                    <a:pt x="169856" y="2989110"/>
                  </a:lnTo>
                  <a:lnTo>
                    <a:pt x="131284" y="3025071"/>
                  </a:lnTo>
                  <a:lnTo>
                    <a:pt x="71567" y="3033692"/>
                  </a:lnTo>
                  <a:lnTo>
                    <a:pt x="0" y="3038675"/>
                  </a:lnTo>
                  <a:lnTo>
                    <a:pt x="30207" y="3071539"/>
                  </a:lnTo>
                  <a:lnTo>
                    <a:pt x="58090" y="3096186"/>
                  </a:lnTo>
                  <a:lnTo>
                    <a:pt x="100147" y="3127434"/>
                  </a:lnTo>
                  <a:lnTo>
                    <a:pt x="144296" y="3107231"/>
                  </a:lnTo>
                  <a:lnTo>
                    <a:pt x="187050" y="3092146"/>
                  </a:lnTo>
                  <a:lnTo>
                    <a:pt x="230966" y="3106557"/>
                  </a:lnTo>
                  <a:lnTo>
                    <a:pt x="247465" y="3130128"/>
                  </a:lnTo>
                  <a:lnTo>
                    <a:pt x="216560" y="3148849"/>
                  </a:lnTo>
                  <a:lnTo>
                    <a:pt x="190303" y="3178480"/>
                  </a:lnTo>
                  <a:lnTo>
                    <a:pt x="192395" y="3214172"/>
                  </a:lnTo>
                  <a:lnTo>
                    <a:pt x="236079" y="3223196"/>
                  </a:lnTo>
                  <a:lnTo>
                    <a:pt x="254668" y="3248517"/>
                  </a:lnTo>
                  <a:lnTo>
                    <a:pt x="261638" y="3249999"/>
                  </a:lnTo>
                  <a:lnTo>
                    <a:pt x="315779" y="3224139"/>
                  </a:lnTo>
                  <a:lnTo>
                    <a:pt x="303463" y="3207303"/>
                  </a:lnTo>
                  <a:lnTo>
                    <a:pt x="365968" y="3191141"/>
                  </a:lnTo>
                  <a:lnTo>
                    <a:pt x="319032" y="3147906"/>
                  </a:lnTo>
                  <a:lnTo>
                    <a:pt x="349006" y="3126087"/>
                  </a:lnTo>
                  <a:lnTo>
                    <a:pt x="592752" y="3103729"/>
                  </a:lnTo>
                  <a:lnTo>
                    <a:pt x="624585" y="3087701"/>
                  </a:lnTo>
                  <a:lnTo>
                    <a:pt x="787703" y="3063592"/>
                  </a:lnTo>
                  <a:lnTo>
                    <a:pt x="846257" y="3036251"/>
                  </a:lnTo>
                  <a:lnTo>
                    <a:pt x="963368" y="3050527"/>
                  </a:lnTo>
                  <a:lnTo>
                    <a:pt x="983815" y="3118005"/>
                  </a:lnTo>
                  <a:lnTo>
                    <a:pt x="1051897" y="3102247"/>
                  </a:lnTo>
                  <a:lnTo>
                    <a:pt x="1135546" y="3124201"/>
                  </a:lnTo>
                  <a:lnTo>
                    <a:pt x="1130202" y="3158950"/>
                  </a:lnTo>
                  <a:lnTo>
                    <a:pt x="1192707" y="3155314"/>
                  </a:lnTo>
                  <a:lnTo>
                    <a:pt x="1356056" y="3094839"/>
                  </a:lnTo>
                  <a:lnTo>
                    <a:pt x="1332124" y="3115042"/>
                  </a:lnTo>
                  <a:lnTo>
                    <a:pt x="1415309" y="3164338"/>
                  </a:lnTo>
                  <a:lnTo>
                    <a:pt x="1560998" y="3320306"/>
                  </a:lnTo>
                  <a:lnTo>
                    <a:pt x="1595620" y="3288923"/>
                  </a:lnTo>
                  <a:lnTo>
                    <a:pt x="1685312" y="3323538"/>
                  </a:lnTo>
                  <a:lnTo>
                    <a:pt x="1778953" y="3308184"/>
                  </a:lnTo>
                  <a:lnTo>
                    <a:pt x="1814968" y="3318959"/>
                  </a:lnTo>
                  <a:lnTo>
                    <a:pt x="1846338" y="3353304"/>
                  </a:lnTo>
                  <a:lnTo>
                    <a:pt x="1891880" y="3364752"/>
                  </a:lnTo>
                  <a:lnTo>
                    <a:pt x="1919530" y="3389535"/>
                  </a:lnTo>
                  <a:lnTo>
                    <a:pt x="2003414" y="3381723"/>
                  </a:lnTo>
                  <a:lnTo>
                    <a:pt x="2038035" y="3417146"/>
                  </a:lnTo>
                  <a:lnTo>
                    <a:pt x="2063594" y="3412432"/>
                  </a:lnTo>
                  <a:lnTo>
                    <a:pt x="2132374" y="3402465"/>
                  </a:lnTo>
                  <a:lnTo>
                    <a:pt x="2256686" y="3352092"/>
                  </a:lnTo>
                  <a:lnTo>
                    <a:pt x="2355672" y="3324211"/>
                  </a:lnTo>
                  <a:lnTo>
                    <a:pt x="2412368" y="3342394"/>
                  </a:lnTo>
                  <a:lnTo>
                    <a:pt x="2480217" y="3343202"/>
                  </a:lnTo>
                  <a:lnTo>
                    <a:pt x="2523668" y="3370678"/>
                  </a:lnTo>
                  <a:lnTo>
                    <a:pt x="2588730" y="3372834"/>
                  </a:lnTo>
                  <a:lnTo>
                    <a:pt x="2682836" y="3387514"/>
                  </a:lnTo>
                  <a:lnTo>
                    <a:pt x="2746270" y="3346704"/>
                  </a:lnTo>
                  <a:lnTo>
                    <a:pt x="2719780" y="3311685"/>
                  </a:lnTo>
                  <a:lnTo>
                    <a:pt x="2787166" y="3248921"/>
                  </a:lnTo>
                  <a:lnTo>
                    <a:pt x="2860127" y="3274108"/>
                  </a:lnTo>
                  <a:lnTo>
                    <a:pt x="2919146" y="3281246"/>
                  </a:lnTo>
                  <a:lnTo>
                    <a:pt x="2995825" y="3296735"/>
                  </a:lnTo>
                  <a:lnTo>
                    <a:pt x="3008141" y="3341451"/>
                  </a:lnTo>
                  <a:lnTo>
                    <a:pt x="3100620" y="3366234"/>
                  </a:lnTo>
                  <a:lnTo>
                    <a:pt x="3162196" y="3355324"/>
                  </a:lnTo>
                  <a:lnTo>
                    <a:pt x="3244684" y="3347647"/>
                  </a:lnTo>
                  <a:lnTo>
                    <a:pt x="3309977" y="3355459"/>
                  </a:lnTo>
                  <a:lnTo>
                    <a:pt x="3373876" y="3383608"/>
                  </a:lnTo>
                  <a:lnTo>
                    <a:pt x="3413378" y="3413240"/>
                  </a:lnTo>
                  <a:lnTo>
                    <a:pt x="3473791" y="3412701"/>
                  </a:lnTo>
                  <a:lnTo>
                    <a:pt x="3555815" y="3422129"/>
                  </a:lnTo>
                  <a:lnTo>
                    <a:pt x="3615763" y="3407852"/>
                  </a:lnTo>
                  <a:lnTo>
                    <a:pt x="3701504" y="3398289"/>
                  </a:lnTo>
                  <a:lnTo>
                    <a:pt x="3797005" y="3357075"/>
                  </a:lnTo>
                  <a:lnTo>
                    <a:pt x="3836042" y="3363405"/>
                  </a:lnTo>
                  <a:lnTo>
                    <a:pt x="3870198" y="3383070"/>
                  </a:lnTo>
                  <a:lnTo>
                    <a:pt x="3948040" y="3378221"/>
                  </a:lnTo>
                  <a:lnTo>
                    <a:pt x="4026345" y="3400175"/>
                  </a:lnTo>
                  <a:lnTo>
                    <a:pt x="4118128" y="3363271"/>
                  </a:lnTo>
                  <a:lnTo>
                    <a:pt x="4117430" y="3337276"/>
                  </a:lnTo>
                  <a:lnTo>
                    <a:pt x="4176218" y="3273704"/>
                  </a:lnTo>
                  <a:lnTo>
                    <a:pt x="4212466" y="3254174"/>
                  </a:lnTo>
                  <a:lnTo>
                    <a:pt x="4211536" y="3220233"/>
                  </a:lnTo>
                  <a:lnTo>
                    <a:pt x="4175753" y="3205418"/>
                  </a:lnTo>
                  <a:lnTo>
                    <a:pt x="4229661" y="3174305"/>
                  </a:lnTo>
                  <a:lnTo>
                    <a:pt x="4310522" y="3162991"/>
                  </a:lnTo>
                  <a:lnTo>
                    <a:pt x="4396960" y="3161240"/>
                  </a:lnTo>
                  <a:lnTo>
                    <a:pt x="4494551" y="3179962"/>
                  </a:lnTo>
                  <a:lnTo>
                    <a:pt x="4551712" y="3202993"/>
                  </a:lnTo>
                  <a:lnTo>
                    <a:pt x="4591910" y="3265084"/>
                  </a:lnTo>
                  <a:lnTo>
                    <a:pt x="4616307" y="3291213"/>
                  </a:lnTo>
                  <a:lnTo>
                    <a:pt x="4639080" y="3327982"/>
                  </a:lnTo>
                  <a:lnTo>
                    <a:pt x="4663245" y="3385629"/>
                  </a:lnTo>
                  <a:lnTo>
                    <a:pt x="4776637" y="3404215"/>
                  </a:lnTo>
                  <a:lnTo>
                    <a:pt x="4853781" y="3445026"/>
                  </a:lnTo>
                  <a:lnTo>
                    <a:pt x="4880038" y="3498227"/>
                  </a:lnTo>
                  <a:lnTo>
                    <a:pt x="4979023" y="3498227"/>
                  </a:lnTo>
                  <a:lnTo>
                    <a:pt x="5035487" y="3476004"/>
                  </a:lnTo>
                  <a:lnTo>
                    <a:pt x="5143070" y="3459302"/>
                  </a:lnTo>
                  <a:lnTo>
                    <a:pt x="5108912" y="3509945"/>
                  </a:lnTo>
                  <a:lnTo>
                    <a:pt x="5083586" y="3530283"/>
                  </a:lnTo>
                  <a:lnTo>
                    <a:pt x="5061279" y="3590353"/>
                  </a:lnTo>
                  <a:lnTo>
                    <a:pt x="5017362" y="3642746"/>
                  </a:lnTo>
                  <a:lnTo>
                    <a:pt x="4938360" y="3633318"/>
                  </a:lnTo>
                  <a:lnTo>
                    <a:pt x="4882361" y="3652174"/>
                  </a:lnTo>
                  <a:lnTo>
                    <a:pt x="4899555" y="3697429"/>
                  </a:lnTo>
                  <a:lnTo>
                    <a:pt x="4890262" y="3758712"/>
                  </a:lnTo>
                  <a:lnTo>
                    <a:pt x="4857034" y="3760059"/>
                  </a:lnTo>
                  <a:lnTo>
                    <a:pt x="4857498" y="3786053"/>
                  </a:lnTo>
                  <a:lnTo>
                    <a:pt x="4866560" y="3794943"/>
                  </a:lnTo>
                  <a:lnTo>
                    <a:pt x="4876784" y="3777972"/>
                  </a:lnTo>
                  <a:lnTo>
                    <a:pt x="4964152" y="3740395"/>
                  </a:lnTo>
                  <a:lnTo>
                    <a:pt x="5005048" y="3765446"/>
                  </a:lnTo>
                  <a:lnTo>
                    <a:pt x="5046175" y="3764773"/>
                  </a:lnTo>
                  <a:lnTo>
                    <a:pt x="5133079" y="3734468"/>
                  </a:lnTo>
                  <a:lnTo>
                    <a:pt x="5175136" y="3703760"/>
                  </a:lnTo>
                  <a:lnTo>
                    <a:pt x="5262967" y="3642746"/>
                  </a:lnTo>
                  <a:lnTo>
                    <a:pt x="5351497" y="3579982"/>
                  </a:lnTo>
                  <a:lnTo>
                    <a:pt x="5373339" y="3542000"/>
                  </a:lnTo>
                  <a:lnTo>
                    <a:pt x="5471628" y="3461053"/>
                  </a:lnTo>
                  <a:lnTo>
                    <a:pt x="5500904" y="3368793"/>
                  </a:lnTo>
                  <a:lnTo>
                    <a:pt x="5506482" y="3297813"/>
                  </a:lnTo>
                  <a:lnTo>
                    <a:pt x="5557368" y="3237069"/>
                  </a:lnTo>
                  <a:lnTo>
                    <a:pt x="5555277" y="3184272"/>
                  </a:lnTo>
                  <a:lnTo>
                    <a:pt x="5461172" y="3114369"/>
                  </a:lnTo>
                  <a:lnTo>
                    <a:pt x="5389604" y="3110194"/>
                  </a:lnTo>
                  <a:lnTo>
                    <a:pt x="5348012" y="3142249"/>
                  </a:lnTo>
                  <a:lnTo>
                    <a:pt x="5284809" y="3128107"/>
                  </a:lnTo>
                  <a:lnTo>
                    <a:pt x="5252743" y="3087701"/>
                  </a:lnTo>
                  <a:lnTo>
                    <a:pt x="5150040" y="3079485"/>
                  </a:lnTo>
                  <a:lnTo>
                    <a:pt x="5399828" y="2920824"/>
                  </a:lnTo>
                  <a:lnTo>
                    <a:pt x="5610812" y="2781692"/>
                  </a:lnTo>
                  <a:lnTo>
                    <a:pt x="5825048" y="2759873"/>
                  </a:lnTo>
                  <a:lnTo>
                    <a:pt x="6024181" y="2772533"/>
                  </a:lnTo>
                  <a:lnTo>
                    <a:pt x="6104811" y="2736168"/>
                  </a:lnTo>
                  <a:lnTo>
                    <a:pt x="6206120" y="2747481"/>
                  </a:lnTo>
                  <a:lnTo>
                    <a:pt x="6201472" y="2800683"/>
                  </a:lnTo>
                  <a:lnTo>
                    <a:pt x="6302085" y="2793140"/>
                  </a:lnTo>
                  <a:lnTo>
                    <a:pt x="6447543" y="2774015"/>
                  </a:lnTo>
                  <a:lnTo>
                    <a:pt x="6393635" y="2728491"/>
                  </a:lnTo>
                  <a:lnTo>
                    <a:pt x="6556751" y="2599730"/>
                  </a:lnTo>
                  <a:lnTo>
                    <a:pt x="6724980" y="2572792"/>
                  </a:lnTo>
                  <a:lnTo>
                    <a:pt x="6778424" y="2668959"/>
                  </a:lnTo>
                  <a:lnTo>
                    <a:pt x="6943632" y="2583298"/>
                  </a:lnTo>
                  <a:lnTo>
                    <a:pt x="6982668" y="2517032"/>
                  </a:lnTo>
                  <a:lnTo>
                    <a:pt x="7061903" y="2510163"/>
                  </a:lnTo>
                  <a:lnTo>
                    <a:pt x="7009621" y="2622896"/>
                  </a:lnTo>
                  <a:lnTo>
                    <a:pt x="6892512" y="2684448"/>
                  </a:lnTo>
                  <a:lnTo>
                    <a:pt x="6780282" y="2761624"/>
                  </a:lnTo>
                  <a:lnTo>
                    <a:pt x="6663870" y="2852941"/>
                  </a:lnTo>
                  <a:lnTo>
                    <a:pt x="6562560" y="2868834"/>
                  </a:lnTo>
                  <a:lnTo>
                    <a:pt x="6559075" y="2901698"/>
                  </a:lnTo>
                  <a:lnTo>
                    <a:pt x="6504006" y="2943047"/>
                  </a:lnTo>
                  <a:lnTo>
                    <a:pt x="6472637" y="3036655"/>
                  </a:lnTo>
                  <a:lnTo>
                    <a:pt x="6508885" y="3180096"/>
                  </a:lnTo>
                  <a:lnTo>
                    <a:pt x="6536768" y="3270202"/>
                  </a:lnTo>
                  <a:lnTo>
                    <a:pt x="6560933" y="3311685"/>
                  </a:lnTo>
                  <a:lnTo>
                    <a:pt x="6654808" y="3255386"/>
                  </a:lnTo>
                  <a:lnTo>
                    <a:pt x="6674325" y="3192622"/>
                  </a:lnTo>
                  <a:lnTo>
                    <a:pt x="6771452" y="3177268"/>
                  </a:lnTo>
                  <a:lnTo>
                    <a:pt x="6793992" y="3104537"/>
                  </a:lnTo>
                  <a:lnTo>
                    <a:pt x="6907849" y="3071269"/>
                  </a:lnTo>
                  <a:lnTo>
                    <a:pt x="6880662" y="3042985"/>
                  </a:lnTo>
                  <a:lnTo>
                    <a:pt x="6908545" y="2987090"/>
                  </a:lnTo>
                  <a:lnTo>
                    <a:pt x="6968958" y="2984530"/>
                  </a:lnTo>
                  <a:lnTo>
                    <a:pt x="6977788" y="2884054"/>
                  </a:lnTo>
                  <a:lnTo>
                    <a:pt x="6903665" y="2868296"/>
                  </a:lnTo>
                  <a:lnTo>
                    <a:pt x="6901342" y="2839473"/>
                  </a:lnTo>
                  <a:lnTo>
                    <a:pt x="6979415" y="2769166"/>
                  </a:lnTo>
                  <a:lnTo>
                    <a:pt x="7000328" y="2720275"/>
                  </a:lnTo>
                  <a:lnTo>
                    <a:pt x="7087463" y="2730511"/>
                  </a:lnTo>
                  <a:lnTo>
                    <a:pt x="7150201" y="2698321"/>
                  </a:lnTo>
                  <a:lnTo>
                    <a:pt x="7179942" y="2726336"/>
                  </a:lnTo>
                  <a:lnTo>
                    <a:pt x="7349798" y="2666804"/>
                  </a:lnTo>
                  <a:lnTo>
                    <a:pt x="7442975" y="2719332"/>
                  </a:lnTo>
                  <a:lnTo>
                    <a:pt x="7466908" y="2684987"/>
                  </a:lnTo>
                  <a:lnTo>
                    <a:pt x="7561478" y="2637846"/>
                  </a:lnTo>
                  <a:lnTo>
                    <a:pt x="7661161" y="2582625"/>
                  </a:lnTo>
                  <a:lnTo>
                    <a:pt x="7719019" y="2573331"/>
                  </a:lnTo>
                  <a:lnTo>
                    <a:pt x="7901190" y="2512587"/>
                  </a:lnTo>
                  <a:lnTo>
                    <a:pt x="8022714" y="2530366"/>
                  </a:lnTo>
                  <a:lnTo>
                    <a:pt x="8039444" y="2508816"/>
                  </a:lnTo>
                  <a:lnTo>
                    <a:pt x="8031777" y="2474740"/>
                  </a:lnTo>
                  <a:lnTo>
                    <a:pt x="8001801" y="2452247"/>
                  </a:lnTo>
                  <a:lnTo>
                    <a:pt x="7962998" y="2382210"/>
                  </a:lnTo>
                  <a:lnTo>
                    <a:pt x="7904210" y="2335878"/>
                  </a:lnTo>
                  <a:lnTo>
                    <a:pt x="7988557" y="2342343"/>
                  </a:lnTo>
                  <a:lnTo>
                    <a:pt x="8072207" y="2303418"/>
                  </a:lnTo>
                  <a:lnTo>
                    <a:pt x="8072671" y="2302879"/>
                  </a:lnTo>
                  <a:lnTo>
                    <a:pt x="8109617" y="2264763"/>
                  </a:lnTo>
                  <a:lnTo>
                    <a:pt x="8080339" y="2221798"/>
                  </a:lnTo>
                  <a:lnTo>
                    <a:pt x="8158412" y="2199709"/>
                  </a:lnTo>
                  <a:lnTo>
                    <a:pt x="8144239" y="2234054"/>
                  </a:lnTo>
                  <a:lnTo>
                    <a:pt x="8179558" y="2265975"/>
                  </a:lnTo>
                  <a:lnTo>
                    <a:pt x="8253681" y="2254257"/>
                  </a:lnTo>
                  <a:lnTo>
                    <a:pt x="8319903" y="2269073"/>
                  </a:lnTo>
                  <a:lnTo>
                    <a:pt x="8334542" y="2307998"/>
                  </a:lnTo>
                  <a:lnTo>
                    <a:pt x="8421212" y="2333858"/>
                  </a:lnTo>
                  <a:lnTo>
                    <a:pt x="8470937" y="2364297"/>
                  </a:lnTo>
                  <a:lnTo>
                    <a:pt x="8532048" y="2366856"/>
                  </a:lnTo>
                  <a:lnTo>
                    <a:pt x="8558072" y="2348673"/>
                  </a:lnTo>
                  <a:lnTo>
                    <a:pt x="8559699" y="2261665"/>
                  </a:lnTo>
                  <a:lnTo>
                    <a:pt x="8666586" y="2252237"/>
                  </a:lnTo>
                  <a:lnTo>
                    <a:pt x="8731181" y="2212235"/>
                  </a:lnTo>
                  <a:lnTo>
                    <a:pt x="8602687" y="2123611"/>
                  </a:lnTo>
                  <a:close/>
                  <a:moveTo>
                    <a:pt x="5769282" y="3430884"/>
                  </a:moveTo>
                  <a:lnTo>
                    <a:pt x="5703756" y="3327444"/>
                  </a:lnTo>
                  <a:lnTo>
                    <a:pt x="5676802" y="3266700"/>
                  </a:lnTo>
                  <a:lnTo>
                    <a:pt x="5678428" y="3206091"/>
                  </a:lnTo>
                  <a:lnTo>
                    <a:pt x="5655890" y="3145482"/>
                  </a:lnTo>
                  <a:lnTo>
                    <a:pt x="5638927" y="3103055"/>
                  </a:lnTo>
                  <a:lnTo>
                    <a:pt x="5609882" y="3112079"/>
                  </a:lnTo>
                  <a:lnTo>
                    <a:pt x="5635675" y="3141845"/>
                  </a:lnTo>
                  <a:lnTo>
                    <a:pt x="5575493" y="3171072"/>
                  </a:lnTo>
                  <a:lnTo>
                    <a:pt x="5569684" y="3255925"/>
                  </a:lnTo>
                  <a:lnTo>
                    <a:pt x="5607791" y="3315322"/>
                  </a:lnTo>
                  <a:lnTo>
                    <a:pt x="5605003" y="3394114"/>
                  </a:lnTo>
                  <a:lnTo>
                    <a:pt x="5589899" y="3437753"/>
                  </a:lnTo>
                  <a:lnTo>
                    <a:pt x="5597335" y="3498900"/>
                  </a:lnTo>
                  <a:lnTo>
                    <a:pt x="5590131" y="3552910"/>
                  </a:lnTo>
                  <a:lnTo>
                    <a:pt x="5602215" y="3598704"/>
                  </a:lnTo>
                  <a:lnTo>
                    <a:pt x="5644968" y="3556546"/>
                  </a:lnTo>
                  <a:lnTo>
                    <a:pt x="5694461" y="3589410"/>
                  </a:lnTo>
                  <a:lnTo>
                    <a:pt x="5696320" y="3551159"/>
                  </a:lnTo>
                  <a:lnTo>
                    <a:pt x="5632885" y="3494187"/>
                  </a:lnTo>
                  <a:lnTo>
                    <a:pt x="5672852" y="3411893"/>
                  </a:lnTo>
                  <a:lnTo>
                    <a:pt x="5769282" y="343088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3" name="Figura a mano libera: forma 142">
              <a:extLst>
                <a:ext uri="{FF2B5EF4-FFF2-40B4-BE49-F238E27FC236}">
                  <a16:creationId xmlns:a16="http://schemas.microsoft.com/office/drawing/2014/main" id="{AD8EF842-19D2-44CF-9330-C9B1B19A075E}"/>
                </a:ext>
              </a:extLst>
            </p:cNvPr>
            <p:cNvSpPr/>
            <p:nvPr/>
          </p:nvSpPr>
          <p:spPr>
            <a:xfrm>
              <a:off x="12933887" y="6676856"/>
              <a:ext cx="116876" cy="66939"/>
            </a:xfrm>
            <a:custGeom>
              <a:avLst/>
              <a:gdLst>
                <a:gd name="connsiteX0" fmla="*/ 90852 w 116876"/>
                <a:gd name="connsiteY0" fmla="*/ 0 h 66939"/>
                <a:gd name="connsiteX1" fmla="*/ 116877 w 116876"/>
                <a:gd name="connsiteY1" fmla="*/ 21146 h 66939"/>
                <a:gd name="connsiteX2" fmla="*/ 112927 w 116876"/>
                <a:gd name="connsiteY2" fmla="*/ 43235 h 66939"/>
                <a:gd name="connsiteX3" fmla="*/ 94338 w 116876"/>
                <a:gd name="connsiteY3" fmla="*/ 47949 h 66939"/>
                <a:gd name="connsiteX4" fmla="*/ 59717 w 116876"/>
                <a:gd name="connsiteY4" fmla="*/ 45524 h 66939"/>
                <a:gd name="connsiteX5" fmla="*/ 39734 w 116876"/>
                <a:gd name="connsiteY5" fmla="*/ 66939 h 66939"/>
                <a:gd name="connsiteX6" fmla="*/ 0 w 116876"/>
                <a:gd name="connsiteY6" fmla="*/ 63976 h 66939"/>
                <a:gd name="connsiteX7" fmla="*/ 6042 w 116876"/>
                <a:gd name="connsiteY7" fmla="*/ 43369 h 66939"/>
                <a:gd name="connsiteX8" fmla="*/ 15104 w 116876"/>
                <a:gd name="connsiteY8" fmla="*/ 40541 h 66939"/>
                <a:gd name="connsiteX9" fmla="*/ 17427 w 116876"/>
                <a:gd name="connsiteY9" fmla="*/ 18183 h 66939"/>
                <a:gd name="connsiteX10" fmla="*/ 36248 w 116876"/>
                <a:gd name="connsiteY10" fmla="*/ 7677 h 66939"/>
                <a:gd name="connsiteX11" fmla="*/ 52049 w 116876"/>
                <a:gd name="connsiteY11" fmla="*/ 11583 h 66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876" h="66939">
                  <a:moveTo>
                    <a:pt x="90852" y="0"/>
                  </a:moveTo>
                  <a:lnTo>
                    <a:pt x="116877" y="21146"/>
                  </a:lnTo>
                  <a:lnTo>
                    <a:pt x="112927" y="43235"/>
                  </a:lnTo>
                  <a:lnTo>
                    <a:pt x="94338" y="47949"/>
                  </a:lnTo>
                  <a:lnTo>
                    <a:pt x="59717" y="45524"/>
                  </a:lnTo>
                  <a:lnTo>
                    <a:pt x="39734" y="66939"/>
                  </a:lnTo>
                  <a:lnTo>
                    <a:pt x="0" y="63976"/>
                  </a:lnTo>
                  <a:lnTo>
                    <a:pt x="6042" y="43369"/>
                  </a:lnTo>
                  <a:lnTo>
                    <a:pt x="15104" y="40541"/>
                  </a:lnTo>
                  <a:lnTo>
                    <a:pt x="17427" y="18183"/>
                  </a:lnTo>
                  <a:lnTo>
                    <a:pt x="36248" y="7677"/>
                  </a:lnTo>
                  <a:lnTo>
                    <a:pt x="52049" y="1158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4" name="Figura a mano libera: forma 143">
              <a:extLst>
                <a:ext uri="{FF2B5EF4-FFF2-40B4-BE49-F238E27FC236}">
                  <a16:creationId xmlns:a16="http://schemas.microsoft.com/office/drawing/2014/main" id="{DB08C715-E6D7-4ABB-98CE-D311FBBE14DB}"/>
                </a:ext>
              </a:extLst>
            </p:cNvPr>
            <p:cNvSpPr/>
            <p:nvPr/>
          </p:nvSpPr>
          <p:spPr>
            <a:xfrm>
              <a:off x="13299389" y="5358135"/>
              <a:ext cx="1370231" cy="654309"/>
            </a:xfrm>
            <a:custGeom>
              <a:avLst/>
              <a:gdLst>
                <a:gd name="connsiteX0" fmla="*/ 530712 w 1370231"/>
                <a:gd name="connsiteY0" fmla="*/ 654310 h 654309"/>
                <a:gd name="connsiteX1" fmla="*/ 522348 w 1370231"/>
                <a:gd name="connsiteY1" fmla="*/ 637609 h 654309"/>
                <a:gd name="connsiteX2" fmla="*/ 502596 w 1370231"/>
                <a:gd name="connsiteY2" fmla="*/ 625756 h 654309"/>
                <a:gd name="connsiteX3" fmla="*/ 497485 w 1370231"/>
                <a:gd name="connsiteY3" fmla="*/ 609997 h 654309"/>
                <a:gd name="connsiteX4" fmla="*/ 464025 w 1370231"/>
                <a:gd name="connsiteY4" fmla="*/ 595990 h 654309"/>
                <a:gd name="connsiteX5" fmla="*/ 429171 w 1370231"/>
                <a:gd name="connsiteY5" fmla="*/ 562857 h 654309"/>
                <a:gd name="connsiteX6" fmla="*/ 410813 w 1370231"/>
                <a:gd name="connsiteY6" fmla="*/ 530397 h 654309"/>
                <a:gd name="connsiteX7" fmla="*/ 365735 w 1370231"/>
                <a:gd name="connsiteY7" fmla="*/ 502921 h 654309"/>
                <a:gd name="connsiteX8" fmla="*/ 336690 w 1370231"/>
                <a:gd name="connsiteY8" fmla="*/ 496456 h 654309"/>
                <a:gd name="connsiteX9" fmla="*/ 293472 w 1370231"/>
                <a:gd name="connsiteY9" fmla="*/ 458070 h 654309"/>
                <a:gd name="connsiteX10" fmla="*/ 286036 w 1370231"/>
                <a:gd name="connsiteY10" fmla="*/ 430056 h 654309"/>
                <a:gd name="connsiteX11" fmla="*/ 288824 w 1370231"/>
                <a:gd name="connsiteY11" fmla="*/ 405947 h 654309"/>
                <a:gd name="connsiteX12" fmla="*/ 251414 w 1370231"/>
                <a:gd name="connsiteY12" fmla="*/ 360692 h 654309"/>
                <a:gd name="connsiteX13" fmla="*/ 220975 w 1370231"/>
                <a:gd name="connsiteY13" fmla="*/ 344664 h 654309"/>
                <a:gd name="connsiteX14" fmla="*/ 185656 w 1370231"/>
                <a:gd name="connsiteY14" fmla="*/ 336179 h 654309"/>
                <a:gd name="connsiteX15" fmla="*/ 164279 w 1370231"/>
                <a:gd name="connsiteY15" fmla="*/ 312474 h 654309"/>
                <a:gd name="connsiteX16" fmla="*/ 167765 w 1370231"/>
                <a:gd name="connsiteY16" fmla="*/ 303180 h 654309"/>
                <a:gd name="connsiteX17" fmla="*/ 149640 w 1370231"/>
                <a:gd name="connsiteY17" fmla="*/ 281630 h 654309"/>
                <a:gd name="connsiteX18" fmla="*/ 130587 w 1370231"/>
                <a:gd name="connsiteY18" fmla="*/ 272337 h 654309"/>
                <a:gd name="connsiteX19" fmla="*/ 105260 w 1370231"/>
                <a:gd name="connsiteY19" fmla="*/ 241090 h 654309"/>
                <a:gd name="connsiteX20" fmla="*/ 65526 w 1370231"/>
                <a:gd name="connsiteY20" fmla="*/ 207148 h 654309"/>
                <a:gd name="connsiteX21" fmla="*/ 32298 w 1370231"/>
                <a:gd name="connsiteY21" fmla="*/ 178056 h 654309"/>
                <a:gd name="connsiteX22" fmla="*/ 0 w 1370231"/>
                <a:gd name="connsiteY22" fmla="*/ 178191 h 654309"/>
                <a:gd name="connsiteX23" fmla="*/ 9991 w 1370231"/>
                <a:gd name="connsiteY23" fmla="*/ 154755 h 654309"/>
                <a:gd name="connsiteX24" fmla="*/ 13012 w 1370231"/>
                <a:gd name="connsiteY24" fmla="*/ 139805 h 654309"/>
                <a:gd name="connsiteX25" fmla="*/ 20913 w 1370231"/>
                <a:gd name="connsiteY25" fmla="*/ 122565 h 654309"/>
                <a:gd name="connsiteX26" fmla="*/ 93409 w 1370231"/>
                <a:gd name="connsiteY26" fmla="*/ 129434 h 654309"/>
                <a:gd name="connsiteX27" fmla="*/ 121757 w 1370231"/>
                <a:gd name="connsiteY27" fmla="*/ 116235 h 654309"/>
                <a:gd name="connsiteX28" fmla="*/ 137326 w 1370231"/>
                <a:gd name="connsiteY28" fmla="*/ 100611 h 654309"/>
                <a:gd name="connsiteX29" fmla="*/ 187050 w 1370231"/>
                <a:gd name="connsiteY29" fmla="*/ 94685 h 654309"/>
                <a:gd name="connsiteX30" fmla="*/ 197739 w 1370231"/>
                <a:gd name="connsiteY30" fmla="*/ 80004 h 654309"/>
                <a:gd name="connsiteX31" fmla="*/ 219348 w 1370231"/>
                <a:gd name="connsiteY31" fmla="*/ 72731 h 654309"/>
                <a:gd name="connsiteX32" fmla="*/ 154288 w 1370231"/>
                <a:gd name="connsiteY32" fmla="*/ 28823 h 654309"/>
                <a:gd name="connsiteX33" fmla="*/ 284874 w 1370231"/>
                <a:gd name="connsiteY33" fmla="*/ 6600 h 654309"/>
                <a:gd name="connsiteX34" fmla="*/ 297190 w 1370231"/>
                <a:gd name="connsiteY34" fmla="*/ 0 h 654309"/>
                <a:gd name="connsiteX35" fmla="*/ 375728 w 1370231"/>
                <a:gd name="connsiteY35" fmla="*/ 11987 h 654309"/>
                <a:gd name="connsiteX36" fmla="*/ 472855 w 1370231"/>
                <a:gd name="connsiteY36" fmla="*/ 42830 h 654309"/>
                <a:gd name="connsiteX37" fmla="*/ 656419 w 1370231"/>
                <a:gd name="connsiteY37" fmla="*/ 130242 h 654309"/>
                <a:gd name="connsiteX38" fmla="*/ 777479 w 1370231"/>
                <a:gd name="connsiteY38" fmla="*/ 133744 h 654309"/>
                <a:gd name="connsiteX39" fmla="*/ 835569 w 1370231"/>
                <a:gd name="connsiteY39" fmla="*/ 137919 h 654309"/>
                <a:gd name="connsiteX40" fmla="*/ 851835 w 1370231"/>
                <a:gd name="connsiteY40" fmla="*/ 158257 h 654309"/>
                <a:gd name="connsiteX41" fmla="*/ 897842 w 1370231"/>
                <a:gd name="connsiteY41" fmla="*/ 157180 h 654309"/>
                <a:gd name="connsiteX42" fmla="*/ 923401 w 1370231"/>
                <a:gd name="connsiteY42" fmla="*/ 193949 h 654309"/>
                <a:gd name="connsiteX43" fmla="*/ 955467 w 1370231"/>
                <a:gd name="connsiteY43" fmla="*/ 203512 h 654309"/>
                <a:gd name="connsiteX44" fmla="*/ 966621 w 1370231"/>
                <a:gd name="connsiteY44" fmla="*/ 218462 h 654309"/>
                <a:gd name="connsiteX45" fmla="*/ 1011001 w 1370231"/>
                <a:gd name="connsiteY45" fmla="*/ 236106 h 654309"/>
                <a:gd name="connsiteX46" fmla="*/ 1014951 w 1370231"/>
                <a:gd name="connsiteY46" fmla="*/ 253481 h 654309"/>
                <a:gd name="connsiteX47" fmla="*/ 1008446 w 1370231"/>
                <a:gd name="connsiteY47" fmla="*/ 267354 h 654309"/>
                <a:gd name="connsiteX48" fmla="*/ 1016810 w 1370231"/>
                <a:gd name="connsiteY48" fmla="*/ 281361 h 654309"/>
                <a:gd name="connsiteX49" fmla="*/ 1035399 w 1370231"/>
                <a:gd name="connsiteY49" fmla="*/ 293079 h 654309"/>
                <a:gd name="connsiteX50" fmla="*/ 1044229 w 1370231"/>
                <a:gd name="connsiteY50" fmla="*/ 306682 h 654309"/>
                <a:gd name="connsiteX51" fmla="*/ 1053987 w 1370231"/>
                <a:gd name="connsiteY51" fmla="*/ 316784 h 654309"/>
                <a:gd name="connsiteX52" fmla="*/ 1073506 w 1370231"/>
                <a:gd name="connsiteY52" fmla="*/ 325000 h 654309"/>
                <a:gd name="connsiteX53" fmla="*/ 1091631 w 1370231"/>
                <a:gd name="connsiteY53" fmla="*/ 322036 h 654309"/>
                <a:gd name="connsiteX54" fmla="*/ 1103945 w 1370231"/>
                <a:gd name="connsiteY54" fmla="*/ 337795 h 654309"/>
                <a:gd name="connsiteX55" fmla="*/ 1106501 w 1370231"/>
                <a:gd name="connsiteY55" fmla="*/ 347358 h 654309"/>
                <a:gd name="connsiteX56" fmla="*/ 1131596 w 1370231"/>
                <a:gd name="connsiteY56" fmla="*/ 388841 h 654309"/>
                <a:gd name="connsiteX57" fmla="*/ 1327244 w 1370231"/>
                <a:gd name="connsiteY57" fmla="*/ 409314 h 654309"/>
                <a:gd name="connsiteX58" fmla="*/ 1340488 w 1370231"/>
                <a:gd name="connsiteY58" fmla="*/ 400694 h 654309"/>
                <a:gd name="connsiteX59" fmla="*/ 1370231 w 1370231"/>
                <a:gd name="connsiteY59" fmla="*/ 429517 h 654309"/>
                <a:gd name="connsiteX60" fmla="*/ 1326780 w 1370231"/>
                <a:gd name="connsiteY60" fmla="*/ 509925 h 654309"/>
                <a:gd name="connsiteX61" fmla="*/ 1131364 w 1370231"/>
                <a:gd name="connsiteY61" fmla="*/ 549792 h 654309"/>
                <a:gd name="connsiteX62" fmla="*/ 943616 w 1370231"/>
                <a:gd name="connsiteY62" fmla="*/ 565012 h 654309"/>
                <a:gd name="connsiteX63" fmla="*/ 882738 w 1370231"/>
                <a:gd name="connsiteY63" fmla="*/ 582791 h 654309"/>
                <a:gd name="connsiteX64" fmla="*/ 836034 w 1370231"/>
                <a:gd name="connsiteY64" fmla="*/ 624140 h 654309"/>
                <a:gd name="connsiteX65" fmla="*/ 805595 w 1370231"/>
                <a:gd name="connsiteY65" fmla="*/ 630605 h 654309"/>
                <a:gd name="connsiteX66" fmla="*/ 789330 w 1370231"/>
                <a:gd name="connsiteY66" fmla="*/ 617540 h 654309"/>
                <a:gd name="connsiteX67" fmla="*/ 764467 w 1370231"/>
                <a:gd name="connsiteY67" fmla="*/ 619561 h 654309"/>
                <a:gd name="connsiteX68" fmla="*/ 701497 w 1370231"/>
                <a:gd name="connsiteY68" fmla="*/ 615654 h 654309"/>
                <a:gd name="connsiteX69" fmla="*/ 689415 w 1370231"/>
                <a:gd name="connsiteY69" fmla="*/ 611614 h 654309"/>
                <a:gd name="connsiteX70" fmla="*/ 614361 w 1370231"/>
                <a:gd name="connsiteY70" fmla="*/ 612557 h 654309"/>
                <a:gd name="connsiteX71" fmla="*/ 596702 w 1370231"/>
                <a:gd name="connsiteY71" fmla="*/ 616193 h 654309"/>
                <a:gd name="connsiteX72" fmla="*/ 569981 w 1370231"/>
                <a:gd name="connsiteY72" fmla="*/ 605957 h 654309"/>
                <a:gd name="connsiteX73" fmla="*/ 552554 w 1370231"/>
                <a:gd name="connsiteY73" fmla="*/ 625217 h 654309"/>
                <a:gd name="connsiteX74" fmla="*/ 559292 w 1370231"/>
                <a:gd name="connsiteY74" fmla="*/ 641784 h 654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1370231" h="654309">
                  <a:moveTo>
                    <a:pt x="530712" y="654310"/>
                  </a:moveTo>
                  <a:lnTo>
                    <a:pt x="522348" y="637609"/>
                  </a:lnTo>
                  <a:lnTo>
                    <a:pt x="502596" y="625756"/>
                  </a:lnTo>
                  <a:lnTo>
                    <a:pt x="497485" y="609997"/>
                  </a:lnTo>
                  <a:lnTo>
                    <a:pt x="464025" y="595990"/>
                  </a:lnTo>
                  <a:lnTo>
                    <a:pt x="429171" y="562857"/>
                  </a:lnTo>
                  <a:lnTo>
                    <a:pt x="410813" y="530397"/>
                  </a:lnTo>
                  <a:lnTo>
                    <a:pt x="365735" y="502921"/>
                  </a:lnTo>
                  <a:lnTo>
                    <a:pt x="336690" y="496456"/>
                  </a:lnTo>
                  <a:lnTo>
                    <a:pt x="293472" y="458070"/>
                  </a:lnTo>
                  <a:lnTo>
                    <a:pt x="286036" y="430056"/>
                  </a:lnTo>
                  <a:lnTo>
                    <a:pt x="288824" y="405947"/>
                  </a:lnTo>
                  <a:lnTo>
                    <a:pt x="251414" y="360692"/>
                  </a:lnTo>
                  <a:lnTo>
                    <a:pt x="220975" y="344664"/>
                  </a:lnTo>
                  <a:lnTo>
                    <a:pt x="185656" y="336179"/>
                  </a:lnTo>
                  <a:lnTo>
                    <a:pt x="164279" y="312474"/>
                  </a:lnTo>
                  <a:lnTo>
                    <a:pt x="167765" y="303180"/>
                  </a:lnTo>
                  <a:lnTo>
                    <a:pt x="149640" y="281630"/>
                  </a:lnTo>
                  <a:lnTo>
                    <a:pt x="130587" y="272337"/>
                  </a:lnTo>
                  <a:lnTo>
                    <a:pt x="105260" y="241090"/>
                  </a:lnTo>
                  <a:lnTo>
                    <a:pt x="65526" y="207148"/>
                  </a:lnTo>
                  <a:lnTo>
                    <a:pt x="32298" y="178056"/>
                  </a:lnTo>
                  <a:lnTo>
                    <a:pt x="0" y="178191"/>
                  </a:lnTo>
                  <a:lnTo>
                    <a:pt x="9991" y="154755"/>
                  </a:lnTo>
                  <a:lnTo>
                    <a:pt x="13012" y="139805"/>
                  </a:lnTo>
                  <a:lnTo>
                    <a:pt x="20913" y="122565"/>
                  </a:lnTo>
                  <a:lnTo>
                    <a:pt x="93409" y="129434"/>
                  </a:lnTo>
                  <a:lnTo>
                    <a:pt x="121757" y="116235"/>
                  </a:lnTo>
                  <a:lnTo>
                    <a:pt x="137326" y="100611"/>
                  </a:lnTo>
                  <a:lnTo>
                    <a:pt x="187050" y="94685"/>
                  </a:lnTo>
                  <a:lnTo>
                    <a:pt x="197739" y="80004"/>
                  </a:lnTo>
                  <a:lnTo>
                    <a:pt x="219348" y="72731"/>
                  </a:lnTo>
                  <a:lnTo>
                    <a:pt x="154288" y="28823"/>
                  </a:lnTo>
                  <a:lnTo>
                    <a:pt x="284874" y="6600"/>
                  </a:lnTo>
                  <a:lnTo>
                    <a:pt x="297190" y="0"/>
                  </a:lnTo>
                  <a:lnTo>
                    <a:pt x="375728" y="11987"/>
                  </a:lnTo>
                  <a:lnTo>
                    <a:pt x="472855" y="42830"/>
                  </a:lnTo>
                  <a:lnTo>
                    <a:pt x="656419" y="130242"/>
                  </a:lnTo>
                  <a:lnTo>
                    <a:pt x="777479" y="133744"/>
                  </a:lnTo>
                  <a:lnTo>
                    <a:pt x="835569" y="137919"/>
                  </a:lnTo>
                  <a:lnTo>
                    <a:pt x="851835" y="158257"/>
                  </a:lnTo>
                  <a:lnTo>
                    <a:pt x="897842" y="157180"/>
                  </a:lnTo>
                  <a:lnTo>
                    <a:pt x="923401" y="193949"/>
                  </a:lnTo>
                  <a:lnTo>
                    <a:pt x="955467" y="203512"/>
                  </a:lnTo>
                  <a:lnTo>
                    <a:pt x="966621" y="218462"/>
                  </a:lnTo>
                  <a:lnTo>
                    <a:pt x="1011001" y="236106"/>
                  </a:lnTo>
                  <a:lnTo>
                    <a:pt x="1014951" y="253481"/>
                  </a:lnTo>
                  <a:lnTo>
                    <a:pt x="1008446" y="267354"/>
                  </a:lnTo>
                  <a:lnTo>
                    <a:pt x="1016810" y="281361"/>
                  </a:lnTo>
                  <a:lnTo>
                    <a:pt x="1035399" y="293079"/>
                  </a:lnTo>
                  <a:lnTo>
                    <a:pt x="1044229" y="306682"/>
                  </a:lnTo>
                  <a:lnTo>
                    <a:pt x="1053987" y="316784"/>
                  </a:lnTo>
                  <a:lnTo>
                    <a:pt x="1073506" y="325000"/>
                  </a:lnTo>
                  <a:lnTo>
                    <a:pt x="1091631" y="322036"/>
                  </a:lnTo>
                  <a:lnTo>
                    <a:pt x="1103945" y="337795"/>
                  </a:lnTo>
                  <a:lnTo>
                    <a:pt x="1106501" y="347358"/>
                  </a:lnTo>
                  <a:lnTo>
                    <a:pt x="1131596" y="388841"/>
                  </a:lnTo>
                  <a:lnTo>
                    <a:pt x="1327244" y="409314"/>
                  </a:lnTo>
                  <a:lnTo>
                    <a:pt x="1340488" y="400694"/>
                  </a:lnTo>
                  <a:lnTo>
                    <a:pt x="1370231" y="429517"/>
                  </a:lnTo>
                  <a:lnTo>
                    <a:pt x="1326780" y="509925"/>
                  </a:lnTo>
                  <a:lnTo>
                    <a:pt x="1131364" y="549792"/>
                  </a:lnTo>
                  <a:lnTo>
                    <a:pt x="943616" y="565012"/>
                  </a:lnTo>
                  <a:lnTo>
                    <a:pt x="882738" y="582791"/>
                  </a:lnTo>
                  <a:lnTo>
                    <a:pt x="836034" y="624140"/>
                  </a:lnTo>
                  <a:lnTo>
                    <a:pt x="805595" y="630605"/>
                  </a:lnTo>
                  <a:lnTo>
                    <a:pt x="789330" y="617540"/>
                  </a:lnTo>
                  <a:lnTo>
                    <a:pt x="764467" y="619561"/>
                  </a:lnTo>
                  <a:lnTo>
                    <a:pt x="701497" y="615654"/>
                  </a:lnTo>
                  <a:lnTo>
                    <a:pt x="689415" y="611614"/>
                  </a:lnTo>
                  <a:lnTo>
                    <a:pt x="614361" y="612557"/>
                  </a:lnTo>
                  <a:lnTo>
                    <a:pt x="596702" y="616193"/>
                  </a:lnTo>
                  <a:lnTo>
                    <a:pt x="569981" y="605957"/>
                  </a:lnTo>
                  <a:lnTo>
                    <a:pt x="552554" y="625217"/>
                  </a:lnTo>
                  <a:lnTo>
                    <a:pt x="559292" y="64178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5" name="Figura a mano libera: forma 144">
              <a:extLst>
                <a:ext uri="{FF2B5EF4-FFF2-40B4-BE49-F238E27FC236}">
                  <a16:creationId xmlns:a16="http://schemas.microsoft.com/office/drawing/2014/main" id="{8CEDC51B-0108-43CE-9566-3EF10B907743}"/>
                </a:ext>
              </a:extLst>
            </p:cNvPr>
            <p:cNvSpPr/>
            <p:nvPr/>
          </p:nvSpPr>
          <p:spPr>
            <a:xfrm>
              <a:off x="21238454" y="6882389"/>
              <a:ext cx="384789" cy="160412"/>
            </a:xfrm>
            <a:custGeom>
              <a:avLst/>
              <a:gdLst>
                <a:gd name="connsiteX0" fmla="*/ 366664 w 384789"/>
                <a:gd name="connsiteY0" fmla="*/ 147348 h 160412"/>
                <a:gd name="connsiteX1" fmla="*/ 384789 w 384789"/>
                <a:gd name="connsiteY1" fmla="*/ 160412 h 160412"/>
                <a:gd name="connsiteX2" fmla="*/ 339246 w 384789"/>
                <a:gd name="connsiteY2" fmla="*/ 160143 h 160412"/>
                <a:gd name="connsiteX3" fmla="*/ 314383 w 384789"/>
                <a:gd name="connsiteY3" fmla="*/ 136707 h 160412"/>
                <a:gd name="connsiteX4" fmla="*/ 353187 w 384789"/>
                <a:gd name="connsiteY4" fmla="*/ 146001 h 160412"/>
                <a:gd name="connsiteX5" fmla="*/ 366664 w 384789"/>
                <a:gd name="connsiteY5" fmla="*/ 147348 h 160412"/>
                <a:gd name="connsiteX6" fmla="*/ 284177 w 384789"/>
                <a:gd name="connsiteY6" fmla="*/ 124047 h 160412"/>
                <a:gd name="connsiteX7" fmla="*/ 258849 w 384789"/>
                <a:gd name="connsiteY7" fmla="*/ 124855 h 160412"/>
                <a:gd name="connsiteX8" fmla="*/ 218883 w 384789"/>
                <a:gd name="connsiteY8" fmla="*/ 120949 h 160412"/>
                <a:gd name="connsiteX9" fmla="*/ 205173 w 384789"/>
                <a:gd name="connsiteY9" fmla="*/ 115023 h 160412"/>
                <a:gd name="connsiteX10" fmla="*/ 209356 w 384789"/>
                <a:gd name="connsiteY10" fmla="*/ 99938 h 160412"/>
                <a:gd name="connsiteX11" fmla="*/ 252343 w 384789"/>
                <a:gd name="connsiteY11" fmla="*/ 105864 h 160412"/>
                <a:gd name="connsiteX12" fmla="*/ 273487 w 384789"/>
                <a:gd name="connsiteY12" fmla="*/ 113811 h 160412"/>
                <a:gd name="connsiteX13" fmla="*/ 284177 w 384789"/>
                <a:gd name="connsiteY13" fmla="*/ 124047 h 160412"/>
                <a:gd name="connsiteX14" fmla="*/ 338084 w 384789"/>
                <a:gd name="connsiteY14" fmla="*/ 113676 h 160412"/>
                <a:gd name="connsiteX15" fmla="*/ 328324 w 384789"/>
                <a:gd name="connsiteY15" fmla="*/ 120679 h 160412"/>
                <a:gd name="connsiteX16" fmla="*/ 279994 w 384789"/>
                <a:gd name="connsiteY16" fmla="*/ 87681 h 160412"/>
                <a:gd name="connsiteX17" fmla="*/ 266517 w 384789"/>
                <a:gd name="connsiteY17" fmla="*/ 65054 h 160412"/>
                <a:gd name="connsiteX18" fmla="*/ 288591 w 384789"/>
                <a:gd name="connsiteY18" fmla="*/ 65054 h 160412"/>
                <a:gd name="connsiteX19" fmla="*/ 312060 w 384789"/>
                <a:gd name="connsiteY19" fmla="*/ 95359 h 160412"/>
                <a:gd name="connsiteX20" fmla="*/ 338084 w 384789"/>
                <a:gd name="connsiteY20" fmla="*/ 113676 h 160412"/>
                <a:gd name="connsiteX21" fmla="*/ 220510 w 384789"/>
                <a:gd name="connsiteY21" fmla="*/ 65727 h 160412"/>
                <a:gd name="connsiteX22" fmla="*/ 223298 w 384789"/>
                <a:gd name="connsiteY22" fmla="*/ 73405 h 160412"/>
                <a:gd name="connsiteX23" fmla="*/ 172179 w 384789"/>
                <a:gd name="connsiteY23" fmla="*/ 57377 h 160412"/>
                <a:gd name="connsiteX24" fmla="*/ 136396 w 384789"/>
                <a:gd name="connsiteY24" fmla="*/ 43773 h 160412"/>
                <a:gd name="connsiteX25" fmla="*/ 111997 w 384789"/>
                <a:gd name="connsiteY25" fmla="*/ 31113 h 160412"/>
                <a:gd name="connsiteX26" fmla="*/ 121757 w 384789"/>
                <a:gd name="connsiteY26" fmla="*/ 27207 h 160412"/>
                <a:gd name="connsiteX27" fmla="*/ 151731 w 384789"/>
                <a:gd name="connsiteY27" fmla="*/ 36231 h 160412"/>
                <a:gd name="connsiteX28" fmla="*/ 205173 w 384789"/>
                <a:gd name="connsiteY28" fmla="*/ 53606 h 160412"/>
                <a:gd name="connsiteX29" fmla="*/ 220510 w 384789"/>
                <a:gd name="connsiteY29" fmla="*/ 65727 h 160412"/>
                <a:gd name="connsiteX30" fmla="*/ 68313 w 384789"/>
                <a:gd name="connsiteY30" fmla="*/ 28284 h 160412"/>
                <a:gd name="connsiteX31" fmla="*/ 55301 w 384789"/>
                <a:gd name="connsiteY31" fmla="*/ 30439 h 160412"/>
                <a:gd name="connsiteX32" fmla="*/ 26721 w 384789"/>
                <a:gd name="connsiteY32" fmla="*/ 21819 h 160412"/>
                <a:gd name="connsiteX33" fmla="*/ 0 w 384789"/>
                <a:gd name="connsiteY33" fmla="*/ 6330 h 160412"/>
                <a:gd name="connsiteX34" fmla="*/ 3252 w 384789"/>
                <a:gd name="connsiteY34" fmla="*/ 0 h 160412"/>
                <a:gd name="connsiteX35" fmla="*/ 42057 w 384789"/>
                <a:gd name="connsiteY35" fmla="*/ 15893 h 160412"/>
                <a:gd name="connsiteX36" fmla="*/ 68313 w 384789"/>
                <a:gd name="connsiteY36" fmla="*/ 28284 h 16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84789" h="160412">
                  <a:moveTo>
                    <a:pt x="366664" y="147348"/>
                  </a:moveTo>
                  <a:lnTo>
                    <a:pt x="384789" y="160412"/>
                  </a:lnTo>
                  <a:lnTo>
                    <a:pt x="339246" y="160143"/>
                  </a:lnTo>
                  <a:lnTo>
                    <a:pt x="314383" y="136707"/>
                  </a:lnTo>
                  <a:lnTo>
                    <a:pt x="353187" y="146001"/>
                  </a:lnTo>
                  <a:lnTo>
                    <a:pt x="366664" y="147348"/>
                  </a:lnTo>
                  <a:close/>
                  <a:moveTo>
                    <a:pt x="284177" y="124047"/>
                  </a:moveTo>
                  <a:lnTo>
                    <a:pt x="258849" y="124855"/>
                  </a:lnTo>
                  <a:lnTo>
                    <a:pt x="218883" y="120949"/>
                  </a:lnTo>
                  <a:lnTo>
                    <a:pt x="205173" y="115023"/>
                  </a:lnTo>
                  <a:lnTo>
                    <a:pt x="209356" y="99938"/>
                  </a:lnTo>
                  <a:lnTo>
                    <a:pt x="252343" y="105864"/>
                  </a:lnTo>
                  <a:lnTo>
                    <a:pt x="273487" y="113811"/>
                  </a:lnTo>
                  <a:lnTo>
                    <a:pt x="284177" y="124047"/>
                  </a:lnTo>
                  <a:close/>
                  <a:moveTo>
                    <a:pt x="338084" y="113676"/>
                  </a:moveTo>
                  <a:lnTo>
                    <a:pt x="328324" y="120679"/>
                  </a:lnTo>
                  <a:lnTo>
                    <a:pt x="279994" y="87681"/>
                  </a:lnTo>
                  <a:lnTo>
                    <a:pt x="266517" y="65054"/>
                  </a:lnTo>
                  <a:lnTo>
                    <a:pt x="288591" y="65054"/>
                  </a:lnTo>
                  <a:lnTo>
                    <a:pt x="312060" y="95359"/>
                  </a:lnTo>
                  <a:lnTo>
                    <a:pt x="338084" y="113676"/>
                  </a:lnTo>
                  <a:close/>
                  <a:moveTo>
                    <a:pt x="220510" y="65727"/>
                  </a:moveTo>
                  <a:lnTo>
                    <a:pt x="223298" y="73405"/>
                  </a:lnTo>
                  <a:lnTo>
                    <a:pt x="172179" y="57377"/>
                  </a:lnTo>
                  <a:lnTo>
                    <a:pt x="136396" y="43773"/>
                  </a:lnTo>
                  <a:lnTo>
                    <a:pt x="111997" y="31113"/>
                  </a:lnTo>
                  <a:lnTo>
                    <a:pt x="121757" y="27207"/>
                  </a:lnTo>
                  <a:lnTo>
                    <a:pt x="151731" y="36231"/>
                  </a:lnTo>
                  <a:lnTo>
                    <a:pt x="205173" y="53606"/>
                  </a:lnTo>
                  <a:lnTo>
                    <a:pt x="220510" y="65727"/>
                  </a:lnTo>
                  <a:close/>
                  <a:moveTo>
                    <a:pt x="68313" y="28284"/>
                  </a:moveTo>
                  <a:lnTo>
                    <a:pt x="55301" y="30439"/>
                  </a:lnTo>
                  <a:lnTo>
                    <a:pt x="26721" y="21819"/>
                  </a:lnTo>
                  <a:lnTo>
                    <a:pt x="0" y="6330"/>
                  </a:lnTo>
                  <a:lnTo>
                    <a:pt x="3252" y="0"/>
                  </a:lnTo>
                  <a:lnTo>
                    <a:pt x="42057" y="15893"/>
                  </a:lnTo>
                  <a:lnTo>
                    <a:pt x="68313" y="2828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6" name="Figura a mano libera: forma 145">
              <a:extLst>
                <a:ext uri="{FF2B5EF4-FFF2-40B4-BE49-F238E27FC236}">
                  <a16:creationId xmlns:a16="http://schemas.microsoft.com/office/drawing/2014/main" id="{231F09F9-8674-47B6-B51B-9339F3E4303A}"/>
                </a:ext>
              </a:extLst>
            </p:cNvPr>
            <p:cNvSpPr/>
            <p:nvPr/>
          </p:nvSpPr>
          <p:spPr>
            <a:xfrm>
              <a:off x="12472186" y="5787652"/>
              <a:ext cx="1073273" cy="522047"/>
            </a:xfrm>
            <a:custGeom>
              <a:avLst/>
              <a:gdLst>
                <a:gd name="connsiteX0" fmla="*/ 783519 w 1073273"/>
                <a:gd name="connsiteY0" fmla="*/ 489857 h 522047"/>
                <a:gd name="connsiteX1" fmla="*/ 774458 w 1073273"/>
                <a:gd name="connsiteY1" fmla="*/ 489184 h 522047"/>
                <a:gd name="connsiteX2" fmla="*/ 775620 w 1073273"/>
                <a:gd name="connsiteY2" fmla="*/ 470193 h 522047"/>
                <a:gd name="connsiteX3" fmla="*/ 767719 w 1073273"/>
                <a:gd name="connsiteY3" fmla="*/ 457128 h 522047"/>
                <a:gd name="connsiteX4" fmla="*/ 734259 w 1073273"/>
                <a:gd name="connsiteY4" fmla="*/ 442043 h 522047"/>
                <a:gd name="connsiteX5" fmla="*/ 726359 w 1073273"/>
                <a:gd name="connsiteY5" fmla="*/ 414432 h 522047"/>
                <a:gd name="connsiteX6" fmla="*/ 734259 w 1073273"/>
                <a:gd name="connsiteY6" fmla="*/ 386148 h 522047"/>
                <a:gd name="connsiteX7" fmla="*/ 704052 w 1073273"/>
                <a:gd name="connsiteY7" fmla="*/ 383589 h 522047"/>
                <a:gd name="connsiteX8" fmla="*/ 699637 w 1073273"/>
                <a:gd name="connsiteY8" fmla="*/ 392074 h 522047"/>
                <a:gd name="connsiteX9" fmla="*/ 660368 w 1073273"/>
                <a:gd name="connsiteY9" fmla="*/ 394094 h 522047"/>
                <a:gd name="connsiteX10" fmla="*/ 676169 w 1073273"/>
                <a:gd name="connsiteY10" fmla="*/ 405273 h 522047"/>
                <a:gd name="connsiteX11" fmla="*/ 681745 w 1073273"/>
                <a:gd name="connsiteY11" fmla="*/ 428305 h 522047"/>
                <a:gd name="connsiteX12" fmla="*/ 645962 w 1073273"/>
                <a:gd name="connsiteY12" fmla="*/ 449316 h 522047"/>
                <a:gd name="connsiteX13" fmla="*/ 613431 w 1073273"/>
                <a:gd name="connsiteY13" fmla="*/ 476792 h 522047"/>
                <a:gd name="connsiteX14" fmla="*/ 579971 w 1073273"/>
                <a:gd name="connsiteY14" fmla="*/ 480698 h 522047"/>
                <a:gd name="connsiteX15" fmla="*/ 525134 w 1073273"/>
                <a:gd name="connsiteY15" fmla="*/ 458475 h 522047"/>
                <a:gd name="connsiteX16" fmla="*/ 500504 w 1073273"/>
                <a:gd name="connsiteY16" fmla="*/ 466287 h 522047"/>
                <a:gd name="connsiteX17" fmla="*/ 493766 w 1073273"/>
                <a:gd name="connsiteY17" fmla="*/ 477466 h 522047"/>
                <a:gd name="connsiteX18" fmla="*/ 460306 w 1073273"/>
                <a:gd name="connsiteY18" fmla="*/ 484604 h 522047"/>
                <a:gd name="connsiteX19" fmla="*/ 457982 w 1073273"/>
                <a:gd name="connsiteY19" fmla="*/ 492416 h 522047"/>
                <a:gd name="connsiteX20" fmla="*/ 393154 w 1073273"/>
                <a:gd name="connsiteY20" fmla="*/ 492416 h 522047"/>
                <a:gd name="connsiteX21" fmla="*/ 384091 w 1073273"/>
                <a:gd name="connsiteY21" fmla="*/ 484604 h 522047"/>
                <a:gd name="connsiteX22" fmla="*/ 337155 w 1073273"/>
                <a:gd name="connsiteY22" fmla="*/ 483257 h 522047"/>
                <a:gd name="connsiteX23" fmla="*/ 313687 w 1073273"/>
                <a:gd name="connsiteY23" fmla="*/ 489857 h 522047"/>
                <a:gd name="connsiteX24" fmla="*/ 295795 w 1073273"/>
                <a:gd name="connsiteY24" fmla="*/ 486490 h 522047"/>
                <a:gd name="connsiteX25" fmla="*/ 262335 w 1073273"/>
                <a:gd name="connsiteY25" fmla="*/ 464266 h 522047"/>
                <a:gd name="connsiteX26" fmla="*/ 251182 w 1073273"/>
                <a:gd name="connsiteY26" fmla="*/ 453896 h 522047"/>
                <a:gd name="connsiteX27" fmla="*/ 204012 w 1073273"/>
                <a:gd name="connsiteY27" fmla="*/ 459148 h 522047"/>
                <a:gd name="connsiteX28" fmla="*/ 186121 w 1073273"/>
                <a:gd name="connsiteY28" fmla="*/ 476792 h 522047"/>
                <a:gd name="connsiteX29" fmla="*/ 169390 w 1073273"/>
                <a:gd name="connsiteY29" fmla="*/ 510734 h 522047"/>
                <a:gd name="connsiteX30" fmla="*/ 147085 w 1073273"/>
                <a:gd name="connsiteY30" fmla="*/ 517872 h 522047"/>
                <a:gd name="connsiteX31" fmla="*/ 127101 w 1073273"/>
                <a:gd name="connsiteY31" fmla="*/ 522047 h 522047"/>
                <a:gd name="connsiteX32" fmla="*/ 121757 w 1073273"/>
                <a:gd name="connsiteY32" fmla="*/ 520161 h 522047"/>
                <a:gd name="connsiteX33" fmla="*/ 99218 w 1073273"/>
                <a:gd name="connsiteY33" fmla="*/ 509252 h 522047"/>
                <a:gd name="connsiteX34" fmla="*/ 95035 w 1073273"/>
                <a:gd name="connsiteY34" fmla="*/ 497534 h 522047"/>
                <a:gd name="connsiteX35" fmla="*/ 105491 w 1073273"/>
                <a:gd name="connsiteY35" fmla="*/ 481641 h 522047"/>
                <a:gd name="connsiteX36" fmla="*/ 105491 w 1073273"/>
                <a:gd name="connsiteY36" fmla="*/ 466152 h 522047"/>
                <a:gd name="connsiteX37" fmla="*/ 67849 w 1073273"/>
                <a:gd name="connsiteY37" fmla="*/ 442312 h 522047"/>
                <a:gd name="connsiteX38" fmla="*/ 60413 w 1073273"/>
                <a:gd name="connsiteY38" fmla="*/ 425880 h 522047"/>
                <a:gd name="connsiteX39" fmla="*/ 61111 w 1073273"/>
                <a:gd name="connsiteY39" fmla="*/ 416587 h 522047"/>
                <a:gd name="connsiteX40" fmla="*/ 37177 w 1073273"/>
                <a:gd name="connsiteY40" fmla="*/ 405408 h 522047"/>
                <a:gd name="connsiteX41" fmla="*/ 36481 w 1073273"/>
                <a:gd name="connsiteY41" fmla="*/ 383050 h 522047"/>
                <a:gd name="connsiteX42" fmla="*/ 23003 w 1073273"/>
                <a:gd name="connsiteY42" fmla="*/ 368234 h 522047"/>
                <a:gd name="connsiteX43" fmla="*/ 0 w 1073273"/>
                <a:gd name="connsiteY43" fmla="*/ 370524 h 522047"/>
                <a:gd name="connsiteX44" fmla="*/ 6505 w 1073273"/>
                <a:gd name="connsiteY44" fmla="*/ 356382 h 522047"/>
                <a:gd name="connsiteX45" fmla="*/ 23469 w 1073273"/>
                <a:gd name="connsiteY45" fmla="*/ 340220 h 522047"/>
                <a:gd name="connsiteX46" fmla="*/ 16033 w 1073273"/>
                <a:gd name="connsiteY46" fmla="*/ 324326 h 522047"/>
                <a:gd name="connsiteX47" fmla="*/ 37410 w 1073273"/>
                <a:gd name="connsiteY47" fmla="*/ 312474 h 522047"/>
                <a:gd name="connsiteX48" fmla="*/ 23932 w 1073273"/>
                <a:gd name="connsiteY48" fmla="*/ 303450 h 522047"/>
                <a:gd name="connsiteX49" fmla="*/ 41128 w 1073273"/>
                <a:gd name="connsiteY49" fmla="*/ 279476 h 522047"/>
                <a:gd name="connsiteX50" fmla="*/ 70870 w 1073273"/>
                <a:gd name="connsiteY50" fmla="*/ 250787 h 522047"/>
                <a:gd name="connsiteX51" fmla="*/ 127101 w 1073273"/>
                <a:gd name="connsiteY51" fmla="*/ 253481 h 522047"/>
                <a:gd name="connsiteX52" fmla="*/ 123849 w 1073273"/>
                <a:gd name="connsiteY52" fmla="*/ 97109 h 522047"/>
                <a:gd name="connsiteX53" fmla="*/ 124778 w 1073273"/>
                <a:gd name="connsiteY53" fmla="*/ 80408 h 522047"/>
                <a:gd name="connsiteX54" fmla="*/ 199597 w 1073273"/>
                <a:gd name="connsiteY54" fmla="*/ 80273 h 522047"/>
                <a:gd name="connsiteX55" fmla="*/ 199597 w 1073273"/>
                <a:gd name="connsiteY55" fmla="*/ 0 h 522047"/>
                <a:gd name="connsiteX56" fmla="*/ 461468 w 1073273"/>
                <a:gd name="connsiteY56" fmla="*/ 0 h 522047"/>
                <a:gd name="connsiteX57" fmla="*/ 714276 w 1073273"/>
                <a:gd name="connsiteY57" fmla="*/ 0 h 522047"/>
                <a:gd name="connsiteX58" fmla="*/ 972661 w 1073273"/>
                <a:gd name="connsiteY58" fmla="*/ 0 h 522047"/>
                <a:gd name="connsiteX59" fmla="*/ 993574 w 1073273"/>
                <a:gd name="connsiteY59" fmla="*/ 39598 h 522047"/>
                <a:gd name="connsiteX60" fmla="*/ 979399 w 1073273"/>
                <a:gd name="connsiteY60" fmla="*/ 46871 h 522047"/>
                <a:gd name="connsiteX61" fmla="*/ 988927 w 1073273"/>
                <a:gd name="connsiteY61" fmla="*/ 88085 h 522047"/>
                <a:gd name="connsiteX62" fmla="*/ 1012859 w 1073273"/>
                <a:gd name="connsiteY62" fmla="*/ 135495 h 522047"/>
                <a:gd name="connsiteX63" fmla="*/ 1037489 w 1073273"/>
                <a:gd name="connsiteY63" fmla="*/ 145327 h 522047"/>
                <a:gd name="connsiteX64" fmla="*/ 1073274 w 1073273"/>
                <a:gd name="connsiteY64" fmla="*/ 159873 h 522047"/>
                <a:gd name="connsiteX65" fmla="*/ 1040279 w 1073273"/>
                <a:gd name="connsiteY65" fmla="*/ 182366 h 522047"/>
                <a:gd name="connsiteX66" fmla="*/ 992180 w 1073273"/>
                <a:gd name="connsiteY66" fmla="*/ 188831 h 522047"/>
                <a:gd name="connsiteX67" fmla="*/ 971732 w 1073273"/>
                <a:gd name="connsiteY67" fmla="*/ 200953 h 522047"/>
                <a:gd name="connsiteX68" fmla="*/ 965458 w 1073273"/>
                <a:gd name="connsiteY68" fmla="*/ 226948 h 522047"/>
                <a:gd name="connsiteX69" fmla="*/ 937342 w 1073273"/>
                <a:gd name="connsiteY69" fmla="*/ 284190 h 522047"/>
                <a:gd name="connsiteX70" fmla="*/ 944314 w 1073273"/>
                <a:gd name="connsiteY70" fmla="*/ 299679 h 522047"/>
                <a:gd name="connsiteX71" fmla="*/ 933857 w 1073273"/>
                <a:gd name="connsiteY71" fmla="*/ 332946 h 522047"/>
                <a:gd name="connsiteX72" fmla="*/ 907368 w 1073273"/>
                <a:gd name="connsiteY72" fmla="*/ 370793 h 522047"/>
                <a:gd name="connsiteX73" fmla="*/ 868099 w 1073273"/>
                <a:gd name="connsiteY73" fmla="*/ 389919 h 522047"/>
                <a:gd name="connsiteX74" fmla="*/ 840215 w 1073273"/>
                <a:gd name="connsiteY74" fmla="*/ 419146 h 522047"/>
                <a:gd name="connsiteX75" fmla="*/ 833477 w 1073273"/>
                <a:gd name="connsiteY75" fmla="*/ 434770 h 522047"/>
                <a:gd name="connsiteX76" fmla="*/ 802806 w 1073273"/>
                <a:gd name="connsiteY76" fmla="*/ 445545 h 522047"/>
                <a:gd name="connsiteX77" fmla="*/ 783519 w 1073273"/>
                <a:gd name="connsiteY77" fmla="*/ 485412 h 5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073273" h="522047">
                  <a:moveTo>
                    <a:pt x="783519" y="489857"/>
                  </a:moveTo>
                  <a:lnTo>
                    <a:pt x="774458" y="489184"/>
                  </a:lnTo>
                  <a:lnTo>
                    <a:pt x="775620" y="470193"/>
                  </a:lnTo>
                  <a:lnTo>
                    <a:pt x="767719" y="457128"/>
                  </a:lnTo>
                  <a:lnTo>
                    <a:pt x="734259" y="442043"/>
                  </a:lnTo>
                  <a:lnTo>
                    <a:pt x="726359" y="414432"/>
                  </a:lnTo>
                  <a:lnTo>
                    <a:pt x="734259" y="386148"/>
                  </a:lnTo>
                  <a:lnTo>
                    <a:pt x="704052" y="383589"/>
                  </a:lnTo>
                  <a:lnTo>
                    <a:pt x="699637" y="392074"/>
                  </a:lnTo>
                  <a:lnTo>
                    <a:pt x="660368" y="394094"/>
                  </a:lnTo>
                  <a:lnTo>
                    <a:pt x="676169" y="405273"/>
                  </a:lnTo>
                  <a:lnTo>
                    <a:pt x="681745" y="428305"/>
                  </a:lnTo>
                  <a:lnTo>
                    <a:pt x="645962" y="449316"/>
                  </a:lnTo>
                  <a:lnTo>
                    <a:pt x="613431" y="476792"/>
                  </a:lnTo>
                  <a:lnTo>
                    <a:pt x="579971" y="480698"/>
                  </a:lnTo>
                  <a:lnTo>
                    <a:pt x="525134" y="458475"/>
                  </a:lnTo>
                  <a:lnTo>
                    <a:pt x="500504" y="466287"/>
                  </a:lnTo>
                  <a:lnTo>
                    <a:pt x="493766" y="477466"/>
                  </a:lnTo>
                  <a:lnTo>
                    <a:pt x="460306" y="484604"/>
                  </a:lnTo>
                  <a:lnTo>
                    <a:pt x="457982" y="492416"/>
                  </a:lnTo>
                  <a:lnTo>
                    <a:pt x="393154" y="492416"/>
                  </a:lnTo>
                  <a:lnTo>
                    <a:pt x="384091" y="484604"/>
                  </a:lnTo>
                  <a:lnTo>
                    <a:pt x="337155" y="483257"/>
                  </a:lnTo>
                  <a:lnTo>
                    <a:pt x="313687" y="489857"/>
                  </a:lnTo>
                  <a:lnTo>
                    <a:pt x="295795" y="486490"/>
                  </a:lnTo>
                  <a:lnTo>
                    <a:pt x="262335" y="464266"/>
                  </a:lnTo>
                  <a:lnTo>
                    <a:pt x="251182" y="453896"/>
                  </a:lnTo>
                  <a:lnTo>
                    <a:pt x="204012" y="459148"/>
                  </a:lnTo>
                  <a:lnTo>
                    <a:pt x="186121" y="476792"/>
                  </a:lnTo>
                  <a:lnTo>
                    <a:pt x="169390" y="510734"/>
                  </a:lnTo>
                  <a:lnTo>
                    <a:pt x="147085" y="517872"/>
                  </a:lnTo>
                  <a:lnTo>
                    <a:pt x="127101" y="522047"/>
                  </a:lnTo>
                  <a:lnTo>
                    <a:pt x="121757" y="520161"/>
                  </a:lnTo>
                  <a:lnTo>
                    <a:pt x="99218" y="509252"/>
                  </a:lnTo>
                  <a:lnTo>
                    <a:pt x="95035" y="497534"/>
                  </a:lnTo>
                  <a:lnTo>
                    <a:pt x="105491" y="481641"/>
                  </a:lnTo>
                  <a:lnTo>
                    <a:pt x="105491" y="466152"/>
                  </a:lnTo>
                  <a:lnTo>
                    <a:pt x="67849" y="442312"/>
                  </a:lnTo>
                  <a:lnTo>
                    <a:pt x="60413" y="425880"/>
                  </a:lnTo>
                  <a:lnTo>
                    <a:pt x="61111" y="416587"/>
                  </a:lnTo>
                  <a:lnTo>
                    <a:pt x="37177" y="405408"/>
                  </a:lnTo>
                  <a:lnTo>
                    <a:pt x="36481" y="383050"/>
                  </a:lnTo>
                  <a:lnTo>
                    <a:pt x="23003" y="368234"/>
                  </a:lnTo>
                  <a:lnTo>
                    <a:pt x="0" y="370524"/>
                  </a:lnTo>
                  <a:lnTo>
                    <a:pt x="6505" y="356382"/>
                  </a:lnTo>
                  <a:lnTo>
                    <a:pt x="23469" y="340220"/>
                  </a:lnTo>
                  <a:lnTo>
                    <a:pt x="16033" y="324326"/>
                  </a:lnTo>
                  <a:lnTo>
                    <a:pt x="37410" y="312474"/>
                  </a:lnTo>
                  <a:lnTo>
                    <a:pt x="23932" y="303450"/>
                  </a:lnTo>
                  <a:lnTo>
                    <a:pt x="41128" y="279476"/>
                  </a:lnTo>
                  <a:lnTo>
                    <a:pt x="70870" y="250787"/>
                  </a:lnTo>
                  <a:lnTo>
                    <a:pt x="127101" y="253481"/>
                  </a:lnTo>
                  <a:lnTo>
                    <a:pt x="123849" y="97109"/>
                  </a:lnTo>
                  <a:lnTo>
                    <a:pt x="124778" y="80408"/>
                  </a:lnTo>
                  <a:lnTo>
                    <a:pt x="199597" y="80273"/>
                  </a:lnTo>
                  <a:lnTo>
                    <a:pt x="199597" y="0"/>
                  </a:lnTo>
                  <a:lnTo>
                    <a:pt x="461468" y="0"/>
                  </a:lnTo>
                  <a:lnTo>
                    <a:pt x="714276" y="0"/>
                  </a:lnTo>
                  <a:lnTo>
                    <a:pt x="972661" y="0"/>
                  </a:lnTo>
                  <a:lnTo>
                    <a:pt x="993574" y="39598"/>
                  </a:lnTo>
                  <a:lnTo>
                    <a:pt x="979399" y="46871"/>
                  </a:lnTo>
                  <a:lnTo>
                    <a:pt x="988927" y="88085"/>
                  </a:lnTo>
                  <a:lnTo>
                    <a:pt x="1012859" y="135495"/>
                  </a:lnTo>
                  <a:lnTo>
                    <a:pt x="1037489" y="145327"/>
                  </a:lnTo>
                  <a:lnTo>
                    <a:pt x="1073274" y="159873"/>
                  </a:lnTo>
                  <a:lnTo>
                    <a:pt x="1040279" y="182366"/>
                  </a:lnTo>
                  <a:lnTo>
                    <a:pt x="992180" y="188831"/>
                  </a:lnTo>
                  <a:lnTo>
                    <a:pt x="971732" y="200953"/>
                  </a:lnTo>
                  <a:lnTo>
                    <a:pt x="965458" y="226948"/>
                  </a:lnTo>
                  <a:lnTo>
                    <a:pt x="937342" y="284190"/>
                  </a:lnTo>
                  <a:lnTo>
                    <a:pt x="944314" y="299679"/>
                  </a:lnTo>
                  <a:lnTo>
                    <a:pt x="933857" y="332946"/>
                  </a:lnTo>
                  <a:lnTo>
                    <a:pt x="907368" y="370793"/>
                  </a:lnTo>
                  <a:lnTo>
                    <a:pt x="868099" y="389919"/>
                  </a:lnTo>
                  <a:lnTo>
                    <a:pt x="840215" y="419146"/>
                  </a:lnTo>
                  <a:lnTo>
                    <a:pt x="833477" y="434770"/>
                  </a:lnTo>
                  <a:lnTo>
                    <a:pt x="802806" y="445545"/>
                  </a:lnTo>
                  <a:lnTo>
                    <a:pt x="783519" y="48541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7" name="Figura a mano libera: forma 146">
              <a:extLst>
                <a:ext uri="{FF2B5EF4-FFF2-40B4-BE49-F238E27FC236}">
                  <a16:creationId xmlns:a16="http://schemas.microsoft.com/office/drawing/2014/main" id="{91994170-2210-44AB-A22C-679B5FF02893}"/>
                </a:ext>
              </a:extLst>
            </p:cNvPr>
            <p:cNvSpPr/>
            <p:nvPr/>
          </p:nvSpPr>
          <p:spPr>
            <a:xfrm>
              <a:off x="11761395" y="2989394"/>
              <a:ext cx="838821" cy="1135411"/>
            </a:xfrm>
            <a:custGeom>
              <a:avLst/>
              <a:gdLst>
                <a:gd name="connsiteX0" fmla="*/ 726824 w 838821"/>
                <a:gd name="connsiteY0" fmla="*/ 332946 h 1135411"/>
                <a:gd name="connsiteX1" fmla="*/ 663621 w 838821"/>
                <a:gd name="connsiteY1" fmla="*/ 396115 h 1135411"/>
                <a:gd name="connsiteX2" fmla="*/ 673845 w 838821"/>
                <a:gd name="connsiteY2" fmla="*/ 450259 h 1135411"/>
                <a:gd name="connsiteX3" fmla="*/ 570213 w 838821"/>
                <a:gd name="connsiteY3" fmla="*/ 519353 h 1135411"/>
                <a:gd name="connsiteX4" fmla="*/ 444505 w 838821"/>
                <a:gd name="connsiteY4" fmla="*/ 591276 h 1135411"/>
                <a:gd name="connsiteX5" fmla="*/ 396872 w 838821"/>
                <a:gd name="connsiteY5" fmla="*/ 704548 h 1135411"/>
                <a:gd name="connsiteX6" fmla="*/ 443344 w 838821"/>
                <a:gd name="connsiteY6" fmla="*/ 759366 h 1135411"/>
                <a:gd name="connsiteX7" fmla="*/ 505616 w 838821"/>
                <a:gd name="connsiteY7" fmla="*/ 801657 h 1135411"/>
                <a:gd name="connsiteX8" fmla="*/ 445899 w 838821"/>
                <a:gd name="connsiteY8" fmla="*/ 885567 h 1135411"/>
                <a:gd name="connsiteX9" fmla="*/ 378050 w 838821"/>
                <a:gd name="connsiteY9" fmla="*/ 902538 h 1135411"/>
                <a:gd name="connsiteX10" fmla="*/ 353188 w 838821"/>
                <a:gd name="connsiteY10" fmla="*/ 1021601 h 1135411"/>
                <a:gd name="connsiteX11" fmla="*/ 316243 w 838821"/>
                <a:gd name="connsiteY11" fmla="*/ 1085712 h 1135411"/>
                <a:gd name="connsiteX12" fmla="*/ 237240 w 838821"/>
                <a:gd name="connsiteY12" fmla="*/ 1079113 h 1135411"/>
                <a:gd name="connsiteX13" fmla="*/ 200294 w 838821"/>
                <a:gd name="connsiteY13" fmla="*/ 1132314 h 1135411"/>
                <a:gd name="connsiteX14" fmla="*/ 124778 w 838821"/>
                <a:gd name="connsiteY14" fmla="*/ 1135412 h 1135411"/>
                <a:gd name="connsiteX15" fmla="*/ 104097 w 838821"/>
                <a:gd name="connsiteY15" fmla="*/ 1071974 h 1135411"/>
                <a:gd name="connsiteX16" fmla="*/ 49492 w 838821"/>
                <a:gd name="connsiteY16" fmla="*/ 993721 h 1135411"/>
                <a:gd name="connsiteX17" fmla="*/ 0 w 838821"/>
                <a:gd name="connsiteY17" fmla="*/ 892706 h 1135411"/>
                <a:gd name="connsiteX18" fmla="*/ 28812 w 838821"/>
                <a:gd name="connsiteY18" fmla="*/ 850279 h 1135411"/>
                <a:gd name="connsiteX19" fmla="*/ 82952 w 838821"/>
                <a:gd name="connsiteY19" fmla="*/ 798964 h 1135411"/>
                <a:gd name="connsiteX20" fmla="*/ 104562 w 838821"/>
                <a:gd name="connsiteY20" fmla="*/ 708319 h 1135411"/>
                <a:gd name="connsiteX21" fmla="*/ 62970 w 838821"/>
                <a:gd name="connsiteY21" fmla="*/ 668183 h 1135411"/>
                <a:gd name="connsiteX22" fmla="*/ 58787 w 838821"/>
                <a:gd name="connsiteY22" fmla="*/ 559894 h 1135411"/>
                <a:gd name="connsiteX23" fmla="*/ 101309 w 838821"/>
                <a:gd name="connsiteY23" fmla="*/ 480294 h 1135411"/>
                <a:gd name="connsiteX24" fmla="*/ 165905 w 838821"/>
                <a:gd name="connsiteY24" fmla="*/ 481775 h 1135411"/>
                <a:gd name="connsiteX25" fmla="*/ 188445 w 838821"/>
                <a:gd name="connsiteY25" fmla="*/ 447430 h 1135411"/>
                <a:gd name="connsiteX26" fmla="*/ 164744 w 838821"/>
                <a:gd name="connsiteY26" fmla="*/ 417395 h 1135411"/>
                <a:gd name="connsiteX27" fmla="*/ 265820 w 838821"/>
                <a:gd name="connsiteY27" fmla="*/ 289442 h 1135411"/>
                <a:gd name="connsiteX28" fmla="*/ 331113 w 838821"/>
                <a:gd name="connsiteY28" fmla="*/ 183444 h 1135411"/>
                <a:gd name="connsiteX29" fmla="*/ 374101 w 838821"/>
                <a:gd name="connsiteY29" fmla="*/ 112868 h 1135411"/>
                <a:gd name="connsiteX30" fmla="*/ 436606 w 838821"/>
                <a:gd name="connsiteY30" fmla="*/ 113137 h 1135411"/>
                <a:gd name="connsiteX31" fmla="*/ 454033 w 838821"/>
                <a:gd name="connsiteY31" fmla="*/ 56434 h 1135411"/>
                <a:gd name="connsiteX32" fmla="*/ 576718 w 838821"/>
                <a:gd name="connsiteY32" fmla="*/ 72866 h 1135411"/>
                <a:gd name="connsiteX33" fmla="*/ 586246 w 838821"/>
                <a:gd name="connsiteY33" fmla="*/ 4445 h 1135411"/>
                <a:gd name="connsiteX34" fmla="*/ 626677 w 838821"/>
                <a:gd name="connsiteY34" fmla="*/ 0 h 1135411"/>
                <a:gd name="connsiteX35" fmla="*/ 713579 w 838821"/>
                <a:gd name="connsiteY35" fmla="*/ 51316 h 1135411"/>
                <a:gd name="connsiteX36" fmla="*/ 815121 w 838821"/>
                <a:gd name="connsiteY36" fmla="*/ 120679 h 1135411"/>
                <a:gd name="connsiteX37" fmla="*/ 816980 w 838821"/>
                <a:gd name="connsiteY37" fmla="*/ 270452 h 1135411"/>
                <a:gd name="connsiteX38" fmla="*/ 838822 w 838821"/>
                <a:gd name="connsiteY38" fmla="*/ 306817 h 1135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838821" h="1135411">
                  <a:moveTo>
                    <a:pt x="726824" y="332946"/>
                  </a:moveTo>
                  <a:lnTo>
                    <a:pt x="663621" y="396115"/>
                  </a:lnTo>
                  <a:lnTo>
                    <a:pt x="673845" y="450259"/>
                  </a:lnTo>
                  <a:lnTo>
                    <a:pt x="570213" y="519353"/>
                  </a:lnTo>
                  <a:lnTo>
                    <a:pt x="444505" y="591276"/>
                  </a:lnTo>
                  <a:lnTo>
                    <a:pt x="396872" y="704548"/>
                  </a:lnTo>
                  <a:lnTo>
                    <a:pt x="443344" y="759366"/>
                  </a:lnTo>
                  <a:lnTo>
                    <a:pt x="505616" y="801657"/>
                  </a:lnTo>
                  <a:lnTo>
                    <a:pt x="445899" y="885567"/>
                  </a:lnTo>
                  <a:lnTo>
                    <a:pt x="378050" y="902538"/>
                  </a:lnTo>
                  <a:lnTo>
                    <a:pt x="353188" y="1021601"/>
                  </a:lnTo>
                  <a:lnTo>
                    <a:pt x="316243" y="1085712"/>
                  </a:lnTo>
                  <a:lnTo>
                    <a:pt x="237240" y="1079113"/>
                  </a:lnTo>
                  <a:lnTo>
                    <a:pt x="200294" y="1132314"/>
                  </a:lnTo>
                  <a:lnTo>
                    <a:pt x="124778" y="1135412"/>
                  </a:lnTo>
                  <a:lnTo>
                    <a:pt x="104097" y="1071974"/>
                  </a:lnTo>
                  <a:lnTo>
                    <a:pt x="49492" y="993721"/>
                  </a:lnTo>
                  <a:lnTo>
                    <a:pt x="0" y="892706"/>
                  </a:lnTo>
                  <a:lnTo>
                    <a:pt x="28812" y="850279"/>
                  </a:lnTo>
                  <a:lnTo>
                    <a:pt x="82952" y="798964"/>
                  </a:lnTo>
                  <a:lnTo>
                    <a:pt x="104562" y="708319"/>
                  </a:lnTo>
                  <a:lnTo>
                    <a:pt x="62970" y="668183"/>
                  </a:lnTo>
                  <a:lnTo>
                    <a:pt x="58787" y="559894"/>
                  </a:lnTo>
                  <a:lnTo>
                    <a:pt x="101309" y="480294"/>
                  </a:lnTo>
                  <a:lnTo>
                    <a:pt x="165905" y="481775"/>
                  </a:lnTo>
                  <a:lnTo>
                    <a:pt x="188445" y="447430"/>
                  </a:lnTo>
                  <a:lnTo>
                    <a:pt x="164744" y="417395"/>
                  </a:lnTo>
                  <a:lnTo>
                    <a:pt x="265820" y="289442"/>
                  </a:lnTo>
                  <a:lnTo>
                    <a:pt x="331113" y="183444"/>
                  </a:lnTo>
                  <a:lnTo>
                    <a:pt x="374101" y="112868"/>
                  </a:lnTo>
                  <a:lnTo>
                    <a:pt x="436606" y="113137"/>
                  </a:lnTo>
                  <a:lnTo>
                    <a:pt x="454033" y="56434"/>
                  </a:lnTo>
                  <a:lnTo>
                    <a:pt x="576718" y="72866"/>
                  </a:lnTo>
                  <a:lnTo>
                    <a:pt x="586246" y="4445"/>
                  </a:lnTo>
                  <a:lnTo>
                    <a:pt x="626677" y="0"/>
                  </a:lnTo>
                  <a:lnTo>
                    <a:pt x="713579" y="51316"/>
                  </a:lnTo>
                  <a:lnTo>
                    <a:pt x="815121" y="120679"/>
                  </a:lnTo>
                  <a:lnTo>
                    <a:pt x="816980" y="270452"/>
                  </a:lnTo>
                  <a:lnTo>
                    <a:pt x="838822" y="30681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8" name="Figura a mano libera: forma 147">
              <a:extLst>
                <a:ext uri="{FF2B5EF4-FFF2-40B4-BE49-F238E27FC236}">
                  <a16:creationId xmlns:a16="http://schemas.microsoft.com/office/drawing/2014/main" id="{F2DE397C-1F1A-4832-8E86-69C2B9216F77}"/>
                </a:ext>
              </a:extLst>
            </p:cNvPr>
            <p:cNvSpPr/>
            <p:nvPr/>
          </p:nvSpPr>
          <p:spPr>
            <a:xfrm>
              <a:off x="11935432" y="4637155"/>
              <a:ext cx="186818" cy="76098"/>
            </a:xfrm>
            <a:custGeom>
              <a:avLst/>
              <a:gdLst>
                <a:gd name="connsiteX0" fmla="*/ 6972 w 186818"/>
                <a:gd name="connsiteY0" fmla="*/ 18857 h 76098"/>
                <a:gd name="connsiteX1" fmla="*/ 60880 w 186818"/>
                <a:gd name="connsiteY1" fmla="*/ 23032 h 76098"/>
                <a:gd name="connsiteX2" fmla="*/ 93875 w 186818"/>
                <a:gd name="connsiteY2" fmla="*/ 10640 h 76098"/>
                <a:gd name="connsiteX3" fmla="*/ 150803 w 186818"/>
                <a:gd name="connsiteY3" fmla="*/ 9293 h 76098"/>
                <a:gd name="connsiteX4" fmla="*/ 163118 w 186818"/>
                <a:gd name="connsiteY4" fmla="*/ 0 h 76098"/>
                <a:gd name="connsiteX5" fmla="*/ 174039 w 186818"/>
                <a:gd name="connsiteY5" fmla="*/ 674 h 76098"/>
                <a:gd name="connsiteX6" fmla="*/ 186819 w 186818"/>
                <a:gd name="connsiteY6" fmla="*/ 19126 h 76098"/>
                <a:gd name="connsiteX7" fmla="*/ 135001 w 186818"/>
                <a:gd name="connsiteY7" fmla="*/ 33672 h 76098"/>
                <a:gd name="connsiteX8" fmla="*/ 128496 w 186818"/>
                <a:gd name="connsiteY8" fmla="*/ 55491 h 76098"/>
                <a:gd name="connsiteX9" fmla="*/ 105956 w 186818"/>
                <a:gd name="connsiteY9" fmla="*/ 61014 h 76098"/>
                <a:gd name="connsiteX10" fmla="*/ 106189 w 186818"/>
                <a:gd name="connsiteY10" fmla="*/ 76099 h 76098"/>
                <a:gd name="connsiteX11" fmla="*/ 80630 w 186818"/>
                <a:gd name="connsiteY11" fmla="*/ 75021 h 76098"/>
                <a:gd name="connsiteX12" fmla="*/ 58555 w 186818"/>
                <a:gd name="connsiteY12" fmla="*/ 66266 h 76098"/>
                <a:gd name="connsiteX13" fmla="*/ 46472 w 186818"/>
                <a:gd name="connsiteY13" fmla="*/ 75425 h 76098"/>
                <a:gd name="connsiteX14" fmla="*/ 1163 w 186818"/>
                <a:gd name="connsiteY14" fmla="*/ 73539 h 76098"/>
                <a:gd name="connsiteX15" fmla="*/ 15569 w 186818"/>
                <a:gd name="connsiteY15" fmla="*/ 68690 h 76098"/>
                <a:gd name="connsiteX16" fmla="*/ 0 w 186818"/>
                <a:gd name="connsiteY16" fmla="*/ 45659 h 76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818" h="76098">
                  <a:moveTo>
                    <a:pt x="6972" y="18857"/>
                  </a:moveTo>
                  <a:lnTo>
                    <a:pt x="60880" y="23032"/>
                  </a:lnTo>
                  <a:lnTo>
                    <a:pt x="93875" y="10640"/>
                  </a:lnTo>
                  <a:lnTo>
                    <a:pt x="150803" y="9293"/>
                  </a:lnTo>
                  <a:lnTo>
                    <a:pt x="163118" y="0"/>
                  </a:lnTo>
                  <a:lnTo>
                    <a:pt x="174039" y="674"/>
                  </a:lnTo>
                  <a:lnTo>
                    <a:pt x="186819" y="19126"/>
                  </a:lnTo>
                  <a:lnTo>
                    <a:pt x="135001" y="33672"/>
                  </a:lnTo>
                  <a:lnTo>
                    <a:pt x="128496" y="55491"/>
                  </a:lnTo>
                  <a:lnTo>
                    <a:pt x="105956" y="61014"/>
                  </a:lnTo>
                  <a:lnTo>
                    <a:pt x="106189" y="76099"/>
                  </a:lnTo>
                  <a:lnTo>
                    <a:pt x="80630" y="75021"/>
                  </a:lnTo>
                  <a:lnTo>
                    <a:pt x="58555" y="66266"/>
                  </a:lnTo>
                  <a:lnTo>
                    <a:pt x="46472" y="75425"/>
                  </a:lnTo>
                  <a:lnTo>
                    <a:pt x="1163" y="73539"/>
                  </a:lnTo>
                  <a:lnTo>
                    <a:pt x="15569" y="68690"/>
                  </a:lnTo>
                  <a:lnTo>
                    <a:pt x="0" y="4565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49" name="Figura a mano libera: forma 148">
              <a:extLst>
                <a:ext uri="{FF2B5EF4-FFF2-40B4-BE49-F238E27FC236}">
                  <a16:creationId xmlns:a16="http://schemas.microsoft.com/office/drawing/2014/main" id="{81898C04-885D-4B31-9113-1E7CC23C85B6}"/>
                </a:ext>
              </a:extLst>
            </p:cNvPr>
            <p:cNvSpPr/>
            <p:nvPr/>
          </p:nvSpPr>
          <p:spPr>
            <a:xfrm>
              <a:off x="11774868" y="1728558"/>
              <a:ext cx="1105107" cy="757210"/>
            </a:xfrm>
            <a:custGeom>
              <a:avLst/>
              <a:gdLst>
                <a:gd name="connsiteX0" fmla="*/ 930372 w 1105106"/>
                <a:gd name="connsiteY0" fmla="*/ 570804 h 757210"/>
                <a:gd name="connsiteX1" fmla="*/ 784914 w 1105106"/>
                <a:gd name="connsiteY1" fmla="*/ 642996 h 757210"/>
                <a:gd name="connsiteX2" fmla="*/ 669895 w 1105106"/>
                <a:gd name="connsiteY2" fmla="*/ 602321 h 757210"/>
                <a:gd name="connsiteX3" fmla="*/ 714973 w 1105106"/>
                <a:gd name="connsiteY3" fmla="*/ 556258 h 757210"/>
                <a:gd name="connsiteX4" fmla="*/ 675704 w 1105106"/>
                <a:gd name="connsiteY4" fmla="*/ 497803 h 757210"/>
                <a:gd name="connsiteX5" fmla="*/ 810706 w 1105106"/>
                <a:gd name="connsiteY5" fmla="*/ 460360 h 757210"/>
                <a:gd name="connsiteX6" fmla="*/ 836497 w 1105106"/>
                <a:gd name="connsiteY6" fmla="*/ 530128 h 757210"/>
                <a:gd name="connsiteX7" fmla="*/ 930372 w 1105106"/>
                <a:gd name="connsiteY7" fmla="*/ 570804 h 757210"/>
                <a:gd name="connsiteX8" fmla="*/ 508637 w 1105106"/>
                <a:gd name="connsiteY8" fmla="*/ 211459 h 757210"/>
                <a:gd name="connsiteX9" fmla="*/ 723105 w 1105106"/>
                <a:gd name="connsiteY9" fmla="*/ 363520 h 757210"/>
                <a:gd name="connsiteX10" fmla="*/ 559059 w 1105106"/>
                <a:gd name="connsiteY10" fmla="*/ 439753 h 757210"/>
                <a:gd name="connsiteX11" fmla="*/ 522811 w 1105106"/>
                <a:gd name="connsiteY11" fmla="*/ 575652 h 757210"/>
                <a:gd name="connsiteX12" fmla="*/ 465651 w 1105106"/>
                <a:gd name="connsiteY12" fmla="*/ 609190 h 757210"/>
                <a:gd name="connsiteX13" fmla="*/ 434746 w 1105106"/>
                <a:gd name="connsiteY13" fmla="*/ 750746 h 757210"/>
                <a:gd name="connsiteX14" fmla="*/ 356208 w 1105106"/>
                <a:gd name="connsiteY14" fmla="*/ 757211 h 757210"/>
                <a:gd name="connsiteX15" fmla="*/ 216096 w 1105106"/>
                <a:gd name="connsiteY15" fmla="*/ 654310 h 757210"/>
                <a:gd name="connsiteX16" fmla="*/ 275115 w 1105106"/>
                <a:gd name="connsiteY16" fmla="*/ 592084 h 757210"/>
                <a:gd name="connsiteX17" fmla="*/ 177523 w 1105106"/>
                <a:gd name="connsiteY17" fmla="*/ 540095 h 757210"/>
                <a:gd name="connsiteX18" fmla="*/ 50654 w 1105106"/>
                <a:gd name="connsiteY18" fmla="*/ 380895 h 757210"/>
                <a:gd name="connsiteX19" fmla="*/ 0 w 1105106"/>
                <a:gd name="connsiteY19" fmla="*/ 222099 h 757210"/>
                <a:gd name="connsiteX20" fmla="*/ 177523 w 1105106"/>
                <a:gd name="connsiteY20" fmla="*/ 145462 h 757210"/>
                <a:gd name="connsiteX21" fmla="*/ 213306 w 1105106"/>
                <a:gd name="connsiteY21" fmla="*/ 220348 h 757210"/>
                <a:gd name="connsiteX22" fmla="*/ 306019 w 1105106"/>
                <a:gd name="connsiteY22" fmla="*/ 217385 h 757210"/>
                <a:gd name="connsiteX23" fmla="*/ 330649 w 1105106"/>
                <a:gd name="connsiteY23" fmla="*/ 144250 h 757210"/>
                <a:gd name="connsiteX24" fmla="*/ 426382 w 1105106"/>
                <a:gd name="connsiteY24" fmla="*/ 136707 h 757210"/>
                <a:gd name="connsiteX25" fmla="*/ 508637 w 1105106"/>
                <a:gd name="connsiteY25" fmla="*/ 211459 h 757210"/>
                <a:gd name="connsiteX26" fmla="*/ 977308 w 1105106"/>
                <a:gd name="connsiteY26" fmla="*/ 57107 h 757210"/>
                <a:gd name="connsiteX27" fmla="*/ 1105106 w 1105106"/>
                <a:gd name="connsiteY27" fmla="*/ 135226 h 757210"/>
                <a:gd name="connsiteX28" fmla="*/ 1008445 w 1105106"/>
                <a:gd name="connsiteY28" fmla="*/ 249979 h 757210"/>
                <a:gd name="connsiteX29" fmla="*/ 819536 w 1105106"/>
                <a:gd name="connsiteY29" fmla="*/ 274358 h 757210"/>
                <a:gd name="connsiteX30" fmla="*/ 627373 w 1105106"/>
                <a:gd name="connsiteY30" fmla="*/ 239878 h 757210"/>
                <a:gd name="connsiteX31" fmla="*/ 615755 w 1105106"/>
                <a:gd name="connsiteY31" fmla="*/ 181693 h 757210"/>
                <a:gd name="connsiteX32" fmla="*/ 522347 w 1105106"/>
                <a:gd name="connsiteY32" fmla="*/ 177922 h 757210"/>
                <a:gd name="connsiteX33" fmla="*/ 451012 w 1105106"/>
                <a:gd name="connsiteY33" fmla="*/ 77176 h 757210"/>
                <a:gd name="connsiteX34" fmla="*/ 652236 w 1105106"/>
                <a:gd name="connsiteY34" fmla="*/ 13603 h 757210"/>
                <a:gd name="connsiteX35" fmla="*/ 746807 w 1105106"/>
                <a:gd name="connsiteY35" fmla="*/ 68556 h 757210"/>
                <a:gd name="connsiteX36" fmla="*/ 812798 w 1105106"/>
                <a:gd name="connsiteY36" fmla="*/ 0 h 757210"/>
                <a:gd name="connsiteX37" fmla="*/ 977308 w 1105106"/>
                <a:gd name="connsiteY37" fmla="*/ 57107 h 75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105106" h="757210">
                  <a:moveTo>
                    <a:pt x="930372" y="570804"/>
                  </a:moveTo>
                  <a:lnTo>
                    <a:pt x="784914" y="642996"/>
                  </a:lnTo>
                  <a:lnTo>
                    <a:pt x="669895" y="602321"/>
                  </a:lnTo>
                  <a:lnTo>
                    <a:pt x="714973" y="556258"/>
                  </a:lnTo>
                  <a:lnTo>
                    <a:pt x="675704" y="497803"/>
                  </a:lnTo>
                  <a:lnTo>
                    <a:pt x="810706" y="460360"/>
                  </a:lnTo>
                  <a:lnTo>
                    <a:pt x="836497" y="530128"/>
                  </a:lnTo>
                  <a:lnTo>
                    <a:pt x="930372" y="570804"/>
                  </a:lnTo>
                  <a:close/>
                  <a:moveTo>
                    <a:pt x="508637" y="211459"/>
                  </a:moveTo>
                  <a:lnTo>
                    <a:pt x="723105" y="363520"/>
                  </a:lnTo>
                  <a:lnTo>
                    <a:pt x="559059" y="439753"/>
                  </a:lnTo>
                  <a:lnTo>
                    <a:pt x="522811" y="575652"/>
                  </a:lnTo>
                  <a:lnTo>
                    <a:pt x="465651" y="609190"/>
                  </a:lnTo>
                  <a:lnTo>
                    <a:pt x="434746" y="750746"/>
                  </a:lnTo>
                  <a:lnTo>
                    <a:pt x="356208" y="757211"/>
                  </a:lnTo>
                  <a:lnTo>
                    <a:pt x="216096" y="654310"/>
                  </a:lnTo>
                  <a:lnTo>
                    <a:pt x="275115" y="592084"/>
                  </a:lnTo>
                  <a:lnTo>
                    <a:pt x="177523" y="540095"/>
                  </a:lnTo>
                  <a:lnTo>
                    <a:pt x="50654" y="380895"/>
                  </a:lnTo>
                  <a:lnTo>
                    <a:pt x="0" y="222099"/>
                  </a:lnTo>
                  <a:lnTo>
                    <a:pt x="177523" y="145462"/>
                  </a:lnTo>
                  <a:lnTo>
                    <a:pt x="213306" y="220348"/>
                  </a:lnTo>
                  <a:lnTo>
                    <a:pt x="306019" y="217385"/>
                  </a:lnTo>
                  <a:lnTo>
                    <a:pt x="330649" y="144250"/>
                  </a:lnTo>
                  <a:lnTo>
                    <a:pt x="426382" y="136707"/>
                  </a:lnTo>
                  <a:lnTo>
                    <a:pt x="508637" y="211459"/>
                  </a:lnTo>
                  <a:close/>
                  <a:moveTo>
                    <a:pt x="977308" y="57107"/>
                  </a:moveTo>
                  <a:lnTo>
                    <a:pt x="1105106" y="135226"/>
                  </a:lnTo>
                  <a:lnTo>
                    <a:pt x="1008445" y="249979"/>
                  </a:lnTo>
                  <a:lnTo>
                    <a:pt x="819536" y="274358"/>
                  </a:lnTo>
                  <a:lnTo>
                    <a:pt x="627373" y="239878"/>
                  </a:lnTo>
                  <a:lnTo>
                    <a:pt x="615755" y="181693"/>
                  </a:lnTo>
                  <a:lnTo>
                    <a:pt x="522347" y="177922"/>
                  </a:lnTo>
                  <a:lnTo>
                    <a:pt x="451012" y="77176"/>
                  </a:lnTo>
                  <a:lnTo>
                    <a:pt x="652236" y="13603"/>
                  </a:lnTo>
                  <a:lnTo>
                    <a:pt x="746807" y="68556"/>
                  </a:lnTo>
                  <a:lnTo>
                    <a:pt x="812798" y="0"/>
                  </a:lnTo>
                  <a:lnTo>
                    <a:pt x="977308" y="5710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0" name="Figura a mano libera: forma 149">
              <a:extLst>
                <a:ext uri="{FF2B5EF4-FFF2-40B4-BE49-F238E27FC236}">
                  <a16:creationId xmlns:a16="http://schemas.microsoft.com/office/drawing/2014/main" id="{110A356D-70A7-42BA-A0F9-300035AE3121}"/>
                </a:ext>
              </a:extLst>
            </p:cNvPr>
            <p:cNvSpPr/>
            <p:nvPr/>
          </p:nvSpPr>
          <p:spPr>
            <a:xfrm>
              <a:off x="12142699" y="4483478"/>
              <a:ext cx="369917" cy="103439"/>
            </a:xfrm>
            <a:custGeom>
              <a:avLst/>
              <a:gdLst>
                <a:gd name="connsiteX0" fmla="*/ 128495 w 369917"/>
                <a:gd name="connsiteY0" fmla="*/ 4310 h 103439"/>
                <a:gd name="connsiteX1" fmla="*/ 132213 w 369917"/>
                <a:gd name="connsiteY1" fmla="*/ 7812 h 103439"/>
                <a:gd name="connsiteX2" fmla="*/ 159166 w 369917"/>
                <a:gd name="connsiteY2" fmla="*/ 0 h 103439"/>
                <a:gd name="connsiteX3" fmla="*/ 191930 w 369917"/>
                <a:gd name="connsiteY3" fmla="*/ 20472 h 103439"/>
                <a:gd name="connsiteX4" fmla="*/ 230501 w 369917"/>
                <a:gd name="connsiteY4" fmla="*/ 8081 h 103439"/>
                <a:gd name="connsiteX5" fmla="*/ 261173 w 369917"/>
                <a:gd name="connsiteY5" fmla="*/ 14007 h 103439"/>
                <a:gd name="connsiteX6" fmla="*/ 308110 w 369917"/>
                <a:gd name="connsiteY6" fmla="*/ 5926 h 103439"/>
                <a:gd name="connsiteX7" fmla="*/ 369918 w 369917"/>
                <a:gd name="connsiteY7" fmla="*/ 28015 h 103439"/>
                <a:gd name="connsiteX8" fmla="*/ 352025 w 369917"/>
                <a:gd name="connsiteY8" fmla="*/ 42965 h 103439"/>
                <a:gd name="connsiteX9" fmla="*/ 339246 w 369917"/>
                <a:gd name="connsiteY9" fmla="*/ 65997 h 103439"/>
                <a:gd name="connsiteX10" fmla="*/ 325305 w 369917"/>
                <a:gd name="connsiteY10" fmla="*/ 71788 h 103439"/>
                <a:gd name="connsiteX11" fmla="*/ 255597 w 369917"/>
                <a:gd name="connsiteY11" fmla="*/ 54548 h 103439"/>
                <a:gd name="connsiteX12" fmla="*/ 234218 w 369917"/>
                <a:gd name="connsiteY12" fmla="*/ 57915 h 103439"/>
                <a:gd name="connsiteX13" fmla="*/ 218883 w 369917"/>
                <a:gd name="connsiteY13" fmla="*/ 71384 h 103439"/>
                <a:gd name="connsiteX14" fmla="*/ 188212 w 369917"/>
                <a:gd name="connsiteY14" fmla="*/ 78388 h 103439"/>
                <a:gd name="connsiteX15" fmla="*/ 181241 w 369917"/>
                <a:gd name="connsiteY15" fmla="*/ 74751 h 103439"/>
                <a:gd name="connsiteX16" fmla="*/ 149640 w 369917"/>
                <a:gd name="connsiteY16" fmla="*/ 83506 h 103439"/>
                <a:gd name="connsiteX17" fmla="*/ 123616 w 369917"/>
                <a:gd name="connsiteY17" fmla="*/ 85257 h 103439"/>
                <a:gd name="connsiteX18" fmla="*/ 118503 w 369917"/>
                <a:gd name="connsiteY18" fmla="*/ 96570 h 103439"/>
                <a:gd name="connsiteX19" fmla="*/ 63667 w 369917"/>
                <a:gd name="connsiteY19" fmla="*/ 103440 h 103439"/>
                <a:gd name="connsiteX20" fmla="*/ 39733 w 369917"/>
                <a:gd name="connsiteY20" fmla="*/ 97244 h 103439"/>
                <a:gd name="connsiteX21" fmla="*/ 6505 w 369917"/>
                <a:gd name="connsiteY21" fmla="*/ 82832 h 103439"/>
                <a:gd name="connsiteX22" fmla="*/ 0 w 369917"/>
                <a:gd name="connsiteY22" fmla="*/ 63303 h 103439"/>
                <a:gd name="connsiteX23" fmla="*/ 5344 w 369917"/>
                <a:gd name="connsiteY23" fmla="*/ 56029 h 103439"/>
                <a:gd name="connsiteX24" fmla="*/ 14406 w 369917"/>
                <a:gd name="connsiteY24" fmla="*/ 43504 h 103439"/>
                <a:gd name="connsiteX25" fmla="*/ 43451 w 369917"/>
                <a:gd name="connsiteY25" fmla="*/ 44447 h 103439"/>
                <a:gd name="connsiteX26" fmla="*/ 65526 w 369917"/>
                <a:gd name="connsiteY26" fmla="*/ 38520 h 103439"/>
                <a:gd name="connsiteX27" fmla="*/ 67384 w 369917"/>
                <a:gd name="connsiteY27" fmla="*/ 33268 h 103439"/>
                <a:gd name="connsiteX28" fmla="*/ 79932 w 369917"/>
                <a:gd name="connsiteY28" fmla="*/ 30439 h 103439"/>
                <a:gd name="connsiteX29" fmla="*/ 84114 w 369917"/>
                <a:gd name="connsiteY29" fmla="*/ 17374 h 103439"/>
                <a:gd name="connsiteX30" fmla="*/ 98986 w 369917"/>
                <a:gd name="connsiteY30" fmla="*/ 14815 h 103439"/>
                <a:gd name="connsiteX31" fmla="*/ 109210 w 369917"/>
                <a:gd name="connsiteY31" fmla="*/ 4444 h 103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69917" h="103439">
                  <a:moveTo>
                    <a:pt x="128495" y="4310"/>
                  </a:moveTo>
                  <a:lnTo>
                    <a:pt x="132213" y="7812"/>
                  </a:lnTo>
                  <a:lnTo>
                    <a:pt x="159166" y="0"/>
                  </a:lnTo>
                  <a:lnTo>
                    <a:pt x="191930" y="20472"/>
                  </a:lnTo>
                  <a:lnTo>
                    <a:pt x="230501" y="8081"/>
                  </a:lnTo>
                  <a:lnTo>
                    <a:pt x="261173" y="14007"/>
                  </a:lnTo>
                  <a:lnTo>
                    <a:pt x="308110" y="5926"/>
                  </a:lnTo>
                  <a:lnTo>
                    <a:pt x="369918" y="28015"/>
                  </a:lnTo>
                  <a:lnTo>
                    <a:pt x="352025" y="42965"/>
                  </a:lnTo>
                  <a:lnTo>
                    <a:pt x="339246" y="65997"/>
                  </a:lnTo>
                  <a:lnTo>
                    <a:pt x="325305" y="71788"/>
                  </a:lnTo>
                  <a:lnTo>
                    <a:pt x="255597" y="54548"/>
                  </a:lnTo>
                  <a:lnTo>
                    <a:pt x="234218" y="57915"/>
                  </a:lnTo>
                  <a:lnTo>
                    <a:pt x="218883" y="71384"/>
                  </a:lnTo>
                  <a:lnTo>
                    <a:pt x="188212" y="78388"/>
                  </a:lnTo>
                  <a:lnTo>
                    <a:pt x="181241" y="74751"/>
                  </a:lnTo>
                  <a:lnTo>
                    <a:pt x="149640" y="83506"/>
                  </a:lnTo>
                  <a:lnTo>
                    <a:pt x="123616" y="85257"/>
                  </a:lnTo>
                  <a:lnTo>
                    <a:pt x="118503" y="96570"/>
                  </a:lnTo>
                  <a:lnTo>
                    <a:pt x="63667" y="103440"/>
                  </a:lnTo>
                  <a:lnTo>
                    <a:pt x="39733" y="97244"/>
                  </a:lnTo>
                  <a:lnTo>
                    <a:pt x="6505" y="82832"/>
                  </a:lnTo>
                  <a:lnTo>
                    <a:pt x="0" y="63303"/>
                  </a:lnTo>
                  <a:lnTo>
                    <a:pt x="5344" y="56029"/>
                  </a:lnTo>
                  <a:lnTo>
                    <a:pt x="14406" y="43504"/>
                  </a:lnTo>
                  <a:lnTo>
                    <a:pt x="43451" y="44447"/>
                  </a:lnTo>
                  <a:lnTo>
                    <a:pt x="65526" y="38520"/>
                  </a:lnTo>
                  <a:lnTo>
                    <a:pt x="67384" y="33268"/>
                  </a:lnTo>
                  <a:lnTo>
                    <a:pt x="79932" y="30439"/>
                  </a:lnTo>
                  <a:lnTo>
                    <a:pt x="84114" y="17374"/>
                  </a:lnTo>
                  <a:lnTo>
                    <a:pt x="98986" y="14815"/>
                  </a:lnTo>
                  <a:lnTo>
                    <a:pt x="109210" y="444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1" name="Figura a mano libera: forma 150">
              <a:extLst>
                <a:ext uri="{FF2B5EF4-FFF2-40B4-BE49-F238E27FC236}">
                  <a16:creationId xmlns:a16="http://schemas.microsoft.com/office/drawing/2014/main" id="{301D0A22-76B3-4606-A1D5-D4479C2EDA75}"/>
                </a:ext>
              </a:extLst>
            </p:cNvPr>
            <p:cNvSpPr/>
            <p:nvPr/>
          </p:nvSpPr>
          <p:spPr>
            <a:xfrm>
              <a:off x="10179949" y="6255421"/>
              <a:ext cx="196577" cy="123642"/>
            </a:xfrm>
            <a:custGeom>
              <a:avLst/>
              <a:gdLst>
                <a:gd name="connsiteX0" fmla="*/ 117807 w 196577"/>
                <a:gd name="connsiteY0" fmla="*/ 123643 h 123642"/>
                <a:gd name="connsiteX1" fmla="*/ 100148 w 196577"/>
                <a:gd name="connsiteY1" fmla="*/ 120814 h 123642"/>
                <a:gd name="connsiteX2" fmla="*/ 53443 w 196577"/>
                <a:gd name="connsiteY2" fmla="*/ 105595 h 123642"/>
                <a:gd name="connsiteX3" fmla="*/ 19519 w 196577"/>
                <a:gd name="connsiteY3" fmla="*/ 85392 h 123642"/>
                <a:gd name="connsiteX4" fmla="*/ 8133 w 196577"/>
                <a:gd name="connsiteY4" fmla="*/ 71519 h 123642"/>
                <a:gd name="connsiteX5" fmla="*/ 0 w 196577"/>
                <a:gd name="connsiteY5" fmla="*/ 43504 h 123642"/>
                <a:gd name="connsiteX6" fmla="*/ 34854 w 196577"/>
                <a:gd name="connsiteY6" fmla="*/ 26803 h 123642"/>
                <a:gd name="connsiteX7" fmla="*/ 42290 w 196577"/>
                <a:gd name="connsiteY7" fmla="*/ 16162 h 123642"/>
                <a:gd name="connsiteX8" fmla="*/ 53443 w 196577"/>
                <a:gd name="connsiteY8" fmla="*/ 7946 h 123642"/>
                <a:gd name="connsiteX9" fmla="*/ 71567 w 196577"/>
                <a:gd name="connsiteY9" fmla="*/ 7138 h 123642"/>
                <a:gd name="connsiteX10" fmla="*/ 86671 w 196577"/>
                <a:gd name="connsiteY10" fmla="*/ 0 h 123642"/>
                <a:gd name="connsiteX11" fmla="*/ 138719 w 196577"/>
                <a:gd name="connsiteY11" fmla="*/ 0 h 123642"/>
                <a:gd name="connsiteX12" fmla="*/ 156843 w 196577"/>
                <a:gd name="connsiteY12" fmla="*/ 13603 h 123642"/>
                <a:gd name="connsiteX13" fmla="*/ 171018 w 196577"/>
                <a:gd name="connsiteY13" fmla="*/ 29631 h 123642"/>
                <a:gd name="connsiteX14" fmla="*/ 168927 w 196577"/>
                <a:gd name="connsiteY14" fmla="*/ 40675 h 123642"/>
                <a:gd name="connsiteX15" fmla="*/ 179382 w 196577"/>
                <a:gd name="connsiteY15" fmla="*/ 50642 h 123642"/>
                <a:gd name="connsiteX16" fmla="*/ 178685 w 196577"/>
                <a:gd name="connsiteY16" fmla="*/ 64515 h 123642"/>
                <a:gd name="connsiteX17" fmla="*/ 196578 w 196577"/>
                <a:gd name="connsiteY17" fmla="*/ 62360 h 123642"/>
                <a:gd name="connsiteX18" fmla="*/ 166138 w 196577"/>
                <a:gd name="connsiteY18" fmla="*/ 80004 h 123642"/>
                <a:gd name="connsiteX19" fmla="*/ 136861 w 196577"/>
                <a:gd name="connsiteY19" fmla="*/ 100611 h 123642"/>
                <a:gd name="connsiteX20" fmla="*/ 133375 w 196577"/>
                <a:gd name="connsiteY20" fmla="*/ 111521 h 123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96577" h="123642">
                  <a:moveTo>
                    <a:pt x="117807" y="123643"/>
                  </a:moveTo>
                  <a:lnTo>
                    <a:pt x="100148" y="120814"/>
                  </a:lnTo>
                  <a:lnTo>
                    <a:pt x="53443" y="105595"/>
                  </a:lnTo>
                  <a:lnTo>
                    <a:pt x="19519" y="85392"/>
                  </a:lnTo>
                  <a:lnTo>
                    <a:pt x="8133" y="71519"/>
                  </a:lnTo>
                  <a:lnTo>
                    <a:pt x="0" y="43504"/>
                  </a:lnTo>
                  <a:lnTo>
                    <a:pt x="34854" y="26803"/>
                  </a:lnTo>
                  <a:lnTo>
                    <a:pt x="42290" y="16162"/>
                  </a:lnTo>
                  <a:lnTo>
                    <a:pt x="53443" y="7946"/>
                  </a:lnTo>
                  <a:lnTo>
                    <a:pt x="71567" y="7138"/>
                  </a:lnTo>
                  <a:lnTo>
                    <a:pt x="86671" y="0"/>
                  </a:lnTo>
                  <a:lnTo>
                    <a:pt x="138719" y="0"/>
                  </a:lnTo>
                  <a:lnTo>
                    <a:pt x="156843" y="13603"/>
                  </a:lnTo>
                  <a:lnTo>
                    <a:pt x="171018" y="29631"/>
                  </a:lnTo>
                  <a:lnTo>
                    <a:pt x="168927" y="40675"/>
                  </a:lnTo>
                  <a:lnTo>
                    <a:pt x="179382" y="50642"/>
                  </a:lnTo>
                  <a:lnTo>
                    <a:pt x="178685" y="64515"/>
                  </a:lnTo>
                  <a:lnTo>
                    <a:pt x="196578" y="62360"/>
                  </a:lnTo>
                  <a:lnTo>
                    <a:pt x="166138" y="80004"/>
                  </a:lnTo>
                  <a:lnTo>
                    <a:pt x="136861" y="100611"/>
                  </a:lnTo>
                  <a:lnTo>
                    <a:pt x="133375" y="11152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2" name="Figura a mano libera: forma 151">
              <a:extLst>
                <a:ext uri="{FF2B5EF4-FFF2-40B4-BE49-F238E27FC236}">
                  <a16:creationId xmlns:a16="http://schemas.microsoft.com/office/drawing/2014/main" id="{53B4AE7E-1625-4057-9B90-F9B209E535A6}"/>
                </a:ext>
              </a:extLst>
            </p:cNvPr>
            <p:cNvSpPr/>
            <p:nvPr/>
          </p:nvSpPr>
          <p:spPr>
            <a:xfrm>
              <a:off x="9894610" y="6002613"/>
              <a:ext cx="401287" cy="165395"/>
            </a:xfrm>
            <a:custGeom>
              <a:avLst/>
              <a:gdLst>
                <a:gd name="connsiteX0" fmla="*/ 59485 w 401287"/>
                <a:gd name="connsiteY0" fmla="*/ 116774 h 165395"/>
                <a:gd name="connsiteX1" fmla="*/ 32531 w 401287"/>
                <a:gd name="connsiteY1" fmla="*/ 86604 h 165395"/>
                <a:gd name="connsiteX2" fmla="*/ 0 w 401287"/>
                <a:gd name="connsiteY2" fmla="*/ 72866 h 165395"/>
                <a:gd name="connsiteX3" fmla="*/ 28813 w 401287"/>
                <a:gd name="connsiteY3" fmla="*/ 65458 h 165395"/>
                <a:gd name="connsiteX4" fmla="*/ 60414 w 401287"/>
                <a:gd name="connsiteY4" fmla="*/ 38117 h 165395"/>
                <a:gd name="connsiteX5" fmla="*/ 75750 w 401287"/>
                <a:gd name="connsiteY5" fmla="*/ 18048 h 165395"/>
                <a:gd name="connsiteX6" fmla="*/ 98056 w 401287"/>
                <a:gd name="connsiteY6" fmla="*/ 5522 h 165395"/>
                <a:gd name="connsiteX7" fmla="*/ 130587 w 401287"/>
                <a:gd name="connsiteY7" fmla="*/ 8889 h 165395"/>
                <a:gd name="connsiteX8" fmla="*/ 162188 w 401287"/>
                <a:gd name="connsiteY8" fmla="*/ 404 h 165395"/>
                <a:gd name="connsiteX9" fmla="*/ 198669 w 401287"/>
                <a:gd name="connsiteY9" fmla="*/ 0 h 165395"/>
                <a:gd name="connsiteX10" fmla="*/ 229805 w 401287"/>
                <a:gd name="connsiteY10" fmla="*/ 11448 h 165395"/>
                <a:gd name="connsiteX11" fmla="*/ 273024 w 401287"/>
                <a:gd name="connsiteY11" fmla="*/ 21819 h 165395"/>
                <a:gd name="connsiteX12" fmla="*/ 312525 w 401287"/>
                <a:gd name="connsiteY12" fmla="*/ 50508 h 165395"/>
                <a:gd name="connsiteX13" fmla="*/ 355512 w 401287"/>
                <a:gd name="connsiteY13" fmla="*/ 77176 h 165395"/>
                <a:gd name="connsiteX14" fmla="*/ 358533 w 401287"/>
                <a:gd name="connsiteY14" fmla="*/ 101285 h 165395"/>
                <a:gd name="connsiteX15" fmla="*/ 371312 w 401287"/>
                <a:gd name="connsiteY15" fmla="*/ 123373 h 165395"/>
                <a:gd name="connsiteX16" fmla="*/ 395710 w 401287"/>
                <a:gd name="connsiteY16" fmla="*/ 134283 h 165395"/>
                <a:gd name="connsiteX17" fmla="*/ 401287 w 401287"/>
                <a:gd name="connsiteY17" fmla="*/ 149099 h 165395"/>
                <a:gd name="connsiteX18" fmla="*/ 398266 w 401287"/>
                <a:gd name="connsiteY18" fmla="*/ 161086 h 165395"/>
                <a:gd name="connsiteX19" fmla="*/ 388740 w 401287"/>
                <a:gd name="connsiteY19" fmla="*/ 163241 h 165395"/>
                <a:gd name="connsiteX20" fmla="*/ 353421 w 401287"/>
                <a:gd name="connsiteY20" fmla="*/ 160278 h 165395"/>
                <a:gd name="connsiteX21" fmla="*/ 348541 w 401287"/>
                <a:gd name="connsiteY21" fmla="*/ 164453 h 165395"/>
                <a:gd name="connsiteX22" fmla="*/ 334135 w 401287"/>
                <a:gd name="connsiteY22" fmla="*/ 165396 h 165395"/>
                <a:gd name="connsiteX23" fmla="*/ 287198 w 401287"/>
                <a:gd name="connsiteY23" fmla="*/ 155968 h 165395"/>
                <a:gd name="connsiteX24" fmla="*/ 255829 w 401287"/>
                <a:gd name="connsiteY24" fmla="*/ 155564 h 165395"/>
                <a:gd name="connsiteX25" fmla="*/ 135467 w 401287"/>
                <a:gd name="connsiteY25" fmla="*/ 153948 h 165395"/>
                <a:gd name="connsiteX26" fmla="*/ 118040 w 401287"/>
                <a:gd name="connsiteY26" fmla="*/ 158257 h 165395"/>
                <a:gd name="connsiteX27" fmla="*/ 96430 w 401287"/>
                <a:gd name="connsiteY27" fmla="*/ 157045 h 165395"/>
                <a:gd name="connsiteX28" fmla="*/ 61808 w 401287"/>
                <a:gd name="connsiteY28" fmla="*/ 163375 h 165395"/>
                <a:gd name="connsiteX29" fmla="*/ 51120 w 401287"/>
                <a:gd name="connsiteY29" fmla="*/ 133879 h 165395"/>
                <a:gd name="connsiteX30" fmla="*/ 110371 w 401287"/>
                <a:gd name="connsiteY30" fmla="*/ 134687 h 165395"/>
                <a:gd name="connsiteX31" fmla="*/ 126172 w 401287"/>
                <a:gd name="connsiteY31" fmla="*/ 129300 h 165395"/>
                <a:gd name="connsiteX32" fmla="*/ 137790 w 401287"/>
                <a:gd name="connsiteY32" fmla="*/ 128896 h 165395"/>
                <a:gd name="connsiteX33" fmla="*/ 161955 w 401287"/>
                <a:gd name="connsiteY33" fmla="*/ 120006 h 165395"/>
                <a:gd name="connsiteX34" fmla="*/ 189839 w 401287"/>
                <a:gd name="connsiteY34" fmla="*/ 128222 h 165395"/>
                <a:gd name="connsiteX35" fmla="*/ 218187 w 401287"/>
                <a:gd name="connsiteY35" fmla="*/ 128896 h 165395"/>
                <a:gd name="connsiteX36" fmla="*/ 246302 w 401287"/>
                <a:gd name="connsiteY36" fmla="*/ 120141 h 165395"/>
                <a:gd name="connsiteX37" fmla="*/ 233290 w 401287"/>
                <a:gd name="connsiteY37" fmla="*/ 109097 h 165395"/>
                <a:gd name="connsiteX38" fmla="*/ 211681 w 401287"/>
                <a:gd name="connsiteY38" fmla="*/ 115562 h 165395"/>
                <a:gd name="connsiteX39" fmla="*/ 191466 w 401287"/>
                <a:gd name="connsiteY39" fmla="*/ 115427 h 165395"/>
                <a:gd name="connsiteX40" fmla="*/ 165906 w 401287"/>
                <a:gd name="connsiteY40" fmla="*/ 105864 h 165395"/>
                <a:gd name="connsiteX41" fmla="*/ 145225 w 401287"/>
                <a:gd name="connsiteY41" fmla="*/ 106538 h 165395"/>
                <a:gd name="connsiteX42" fmla="*/ 130355 w 401287"/>
                <a:gd name="connsiteY42" fmla="*/ 115562 h 165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01287" h="165395">
                  <a:moveTo>
                    <a:pt x="59485" y="116774"/>
                  </a:moveTo>
                  <a:lnTo>
                    <a:pt x="32531" y="86604"/>
                  </a:lnTo>
                  <a:lnTo>
                    <a:pt x="0" y="72866"/>
                  </a:lnTo>
                  <a:lnTo>
                    <a:pt x="28813" y="65458"/>
                  </a:lnTo>
                  <a:lnTo>
                    <a:pt x="60414" y="38117"/>
                  </a:lnTo>
                  <a:lnTo>
                    <a:pt x="75750" y="18048"/>
                  </a:lnTo>
                  <a:lnTo>
                    <a:pt x="98056" y="5522"/>
                  </a:lnTo>
                  <a:lnTo>
                    <a:pt x="130587" y="8889"/>
                  </a:lnTo>
                  <a:lnTo>
                    <a:pt x="162188" y="404"/>
                  </a:lnTo>
                  <a:lnTo>
                    <a:pt x="198669" y="0"/>
                  </a:lnTo>
                  <a:lnTo>
                    <a:pt x="229805" y="11448"/>
                  </a:lnTo>
                  <a:lnTo>
                    <a:pt x="273024" y="21819"/>
                  </a:lnTo>
                  <a:lnTo>
                    <a:pt x="312525" y="50508"/>
                  </a:lnTo>
                  <a:lnTo>
                    <a:pt x="355512" y="77176"/>
                  </a:lnTo>
                  <a:lnTo>
                    <a:pt x="358533" y="101285"/>
                  </a:lnTo>
                  <a:lnTo>
                    <a:pt x="371312" y="123373"/>
                  </a:lnTo>
                  <a:lnTo>
                    <a:pt x="395710" y="134283"/>
                  </a:lnTo>
                  <a:lnTo>
                    <a:pt x="401287" y="149099"/>
                  </a:lnTo>
                  <a:lnTo>
                    <a:pt x="398266" y="161086"/>
                  </a:lnTo>
                  <a:lnTo>
                    <a:pt x="388740" y="163241"/>
                  </a:lnTo>
                  <a:lnTo>
                    <a:pt x="353421" y="160278"/>
                  </a:lnTo>
                  <a:lnTo>
                    <a:pt x="348541" y="164453"/>
                  </a:lnTo>
                  <a:lnTo>
                    <a:pt x="334135" y="165396"/>
                  </a:lnTo>
                  <a:lnTo>
                    <a:pt x="287198" y="155968"/>
                  </a:lnTo>
                  <a:lnTo>
                    <a:pt x="255829" y="155564"/>
                  </a:lnTo>
                  <a:lnTo>
                    <a:pt x="135467" y="153948"/>
                  </a:lnTo>
                  <a:lnTo>
                    <a:pt x="118040" y="158257"/>
                  </a:lnTo>
                  <a:lnTo>
                    <a:pt x="96430" y="157045"/>
                  </a:lnTo>
                  <a:lnTo>
                    <a:pt x="61808" y="163375"/>
                  </a:lnTo>
                  <a:lnTo>
                    <a:pt x="51120" y="133879"/>
                  </a:lnTo>
                  <a:lnTo>
                    <a:pt x="110371" y="134687"/>
                  </a:lnTo>
                  <a:lnTo>
                    <a:pt x="126172" y="129300"/>
                  </a:lnTo>
                  <a:lnTo>
                    <a:pt x="137790" y="128896"/>
                  </a:lnTo>
                  <a:lnTo>
                    <a:pt x="161955" y="120006"/>
                  </a:lnTo>
                  <a:lnTo>
                    <a:pt x="189839" y="128222"/>
                  </a:lnTo>
                  <a:lnTo>
                    <a:pt x="218187" y="128896"/>
                  </a:lnTo>
                  <a:lnTo>
                    <a:pt x="246302" y="120141"/>
                  </a:lnTo>
                  <a:lnTo>
                    <a:pt x="233290" y="109097"/>
                  </a:lnTo>
                  <a:lnTo>
                    <a:pt x="211681" y="115562"/>
                  </a:lnTo>
                  <a:lnTo>
                    <a:pt x="191466" y="115427"/>
                  </a:lnTo>
                  <a:lnTo>
                    <a:pt x="165906" y="105864"/>
                  </a:lnTo>
                  <a:lnTo>
                    <a:pt x="145225" y="106538"/>
                  </a:lnTo>
                  <a:lnTo>
                    <a:pt x="130355" y="115562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3" name="Figura a mano libera: forma 152">
              <a:extLst>
                <a:ext uri="{FF2B5EF4-FFF2-40B4-BE49-F238E27FC236}">
                  <a16:creationId xmlns:a16="http://schemas.microsoft.com/office/drawing/2014/main" id="{3B2755D9-194E-4D77-9EED-3F13B27C345E}"/>
                </a:ext>
              </a:extLst>
            </p:cNvPr>
            <p:cNvSpPr/>
            <p:nvPr/>
          </p:nvSpPr>
          <p:spPr>
            <a:xfrm>
              <a:off x="13712991" y="6179727"/>
              <a:ext cx="661531" cy="517602"/>
            </a:xfrm>
            <a:custGeom>
              <a:avLst/>
              <a:gdLst>
                <a:gd name="connsiteX0" fmla="*/ 661531 w 661531"/>
                <a:gd name="connsiteY0" fmla="*/ 10640 h 517602"/>
                <a:gd name="connsiteX1" fmla="*/ 659905 w 661531"/>
                <a:gd name="connsiteY1" fmla="*/ 0 h 517602"/>
                <a:gd name="connsiteX2" fmla="*/ 635274 w 661531"/>
                <a:gd name="connsiteY2" fmla="*/ 134 h 517602"/>
                <a:gd name="connsiteX3" fmla="*/ 604370 w 661531"/>
                <a:gd name="connsiteY3" fmla="*/ 13334 h 517602"/>
                <a:gd name="connsiteX4" fmla="*/ 569749 w 661531"/>
                <a:gd name="connsiteY4" fmla="*/ 17105 h 517602"/>
                <a:gd name="connsiteX5" fmla="*/ 539775 w 661531"/>
                <a:gd name="connsiteY5" fmla="*/ 22762 h 517602"/>
                <a:gd name="connsiteX6" fmla="*/ 519094 w 661531"/>
                <a:gd name="connsiteY6" fmla="*/ 23570 h 517602"/>
                <a:gd name="connsiteX7" fmla="*/ 481917 w 661531"/>
                <a:gd name="connsiteY7" fmla="*/ 24917 h 517602"/>
                <a:gd name="connsiteX8" fmla="*/ 458681 w 661531"/>
                <a:gd name="connsiteY8" fmla="*/ 31921 h 517602"/>
                <a:gd name="connsiteX9" fmla="*/ 426383 w 661531"/>
                <a:gd name="connsiteY9" fmla="*/ 34480 h 517602"/>
                <a:gd name="connsiteX10" fmla="*/ 368989 w 661531"/>
                <a:gd name="connsiteY10" fmla="*/ 46332 h 517602"/>
                <a:gd name="connsiteX11" fmla="*/ 298119 w 661531"/>
                <a:gd name="connsiteY11" fmla="*/ 50777 h 517602"/>
                <a:gd name="connsiteX12" fmla="*/ 236544 w 661531"/>
                <a:gd name="connsiteY12" fmla="*/ 60609 h 517602"/>
                <a:gd name="connsiteX13" fmla="*/ 204246 w 661531"/>
                <a:gd name="connsiteY13" fmla="*/ 60474 h 517602"/>
                <a:gd name="connsiteX14" fmla="*/ 174968 w 661531"/>
                <a:gd name="connsiteY14" fmla="*/ 44447 h 517602"/>
                <a:gd name="connsiteX15" fmla="*/ 162189 w 661531"/>
                <a:gd name="connsiteY15" fmla="*/ 28688 h 517602"/>
                <a:gd name="connsiteX16" fmla="*/ 141043 w 661531"/>
                <a:gd name="connsiteY16" fmla="*/ 21550 h 517602"/>
                <a:gd name="connsiteX17" fmla="*/ 116878 w 661531"/>
                <a:gd name="connsiteY17" fmla="*/ 42022 h 517602"/>
                <a:gd name="connsiteX18" fmla="*/ 102704 w 661531"/>
                <a:gd name="connsiteY18" fmla="*/ 55625 h 517602"/>
                <a:gd name="connsiteX19" fmla="*/ 126869 w 661531"/>
                <a:gd name="connsiteY19" fmla="*/ 76637 h 517602"/>
                <a:gd name="connsiteX20" fmla="*/ 150803 w 661531"/>
                <a:gd name="connsiteY20" fmla="*/ 94954 h 517602"/>
                <a:gd name="connsiteX21" fmla="*/ 175665 w 661531"/>
                <a:gd name="connsiteY21" fmla="*/ 108558 h 517602"/>
                <a:gd name="connsiteX22" fmla="*/ 388740 w 661531"/>
                <a:gd name="connsiteY22" fmla="*/ 153543 h 517602"/>
                <a:gd name="connsiteX23" fmla="*/ 443577 w 661531"/>
                <a:gd name="connsiteY23" fmla="*/ 153274 h 517602"/>
                <a:gd name="connsiteX24" fmla="*/ 259315 w 661531"/>
                <a:gd name="connsiteY24" fmla="*/ 266680 h 517602"/>
                <a:gd name="connsiteX25" fmla="*/ 174503 w 661531"/>
                <a:gd name="connsiteY25" fmla="*/ 268296 h 517602"/>
                <a:gd name="connsiteX26" fmla="*/ 116413 w 661531"/>
                <a:gd name="connsiteY26" fmla="*/ 294830 h 517602"/>
                <a:gd name="connsiteX27" fmla="*/ 74821 w 661531"/>
                <a:gd name="connsiteY27" fmla="*/ 295503 h 517602"/>
                <a:gd name="connsiteX28" fmla="*/ 56929 w 661531"/>
                <a:gd name="connsiteY28" fmla="*/ 307356 h 517602"/>
                <a:gd name="connsiteX29" fmla="*/ 0 w 661531"/>
                <a:gd name="connsiteY29" fmla="*/ 350052 h 517602"/>
                <a:gd name="connsiteX30" fmla="*/ 698 w 661531"/>
                <a:gd name="connsiteY30" fmla="*/ 486759 h 517602"/>
                <a:gd name="connsiteX31" fmla="*/ 39269 w 661531"/>
                <a:gd name="connsiteY31" fmla="*/ 517602 h 517602"/>
                <a:gd name="connsiteX32" fmla="*/ 53908 w 661531"/>
                <a:gd name="connsiteY32" fmla="*/ 508713 h 517602"/>
                <a:gd name="connsiteX33" fmla="*/ 69012 w 661531"/>
                <a:gd name="connsiteY33" fmla="*/ 489049 h 517602"/>
                <a:gd name="connsiteX34" fmla="*/ 140347 w 661531"/>
                <a:gd name="connsiteY34" fmla="*/ 443524 h 517602"/>
                <a:gd name="connsiteX35" fmla="*/ 200992 w 661531"/>
                <a:gd name="connsiteY35" fmla="*/ 414971 h 517602"/>
                <a:gd name="connsiteX36" fmla="*/ 298584 w 661531"/>
                <a:gd name="connsiteY36" fmla="*/ 377797 h 517602"/>
                <a:gd name="connsiteX37" fmla="*/ 363645 w 661531"/>
                <a:gd name="connsiteY37" fmla="*/ 347358 h 517602"/>
                <a:gd name="connsiteX38" fmla="*/ 440324 w 661531"/>
                <a:gd name="connsiteY38" fmla="*/ 296042 h 517602"/>
                <a:gd name="connsiteX39" fmla="*/ 495858 w 661531"/>
                <a:gd name="connsiteY39" fmla="*/ 253885 h 517602"/>
                <a:gd name="connsiteX40" fmla="*/ 551856 w 661531"/>
                <a:gd name="connsiteY40" fmla="*/ 198663 h 517602"/>
                <a:gd name="connsiteX41" fmla="*/ 592056 w 661531"/>
                <a:gd name="connsiteY41" fmla="*/ 150310 h 517602"/>
                <a:gd name="connsiteX42" fmla="*/ 623424 w 661531"/>
                <a:gd name="connsiteY42" fmla="*/ 107884 h 517602"/>
                <a:gd name="connsiteX43" fmla="*/ 641781 w 661531"/>
                <a:gd name="connsiteY43" fmla="*/ 66805 h 517602"/>
                <a:gd name="connsiteX44" fmla="*/ 655722 w 661531"/>
                <a:gd name="connsiteY44" fmla="*/ 53066 h 517602"/>
                <a:gd name="connsiteX45" fmla="*/ 655490 w 661531"/>
                <a:gd name="connsiteY45" fmla="*/ 32863 h 517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661531" h="517602">
                  <a:moveTo>
                    <a:pt x="661531" y="10640"/>
                  </a:moveTo>
                  <a:lnTo>
                    <a:pt x="659905" y="0"/>
                  </a:lnTo>
                  <a:lnTo>
                    <a:pt x="635274" y="134"/>
                  </a:lnTo>
                  <a:lnTo>
                    <a:pt x="604370" y="13334"/>
                  </a:lnTo>
                  <a:lnTo>
                    <a:pt x="569749" y="17105"/>
                  </a:lnTo>
                  <a:lnTo>
                    <a:pt x="539775" y="22762"/>
                  </a:lnTo>
                  <a:lnTo>
                    <a:pt x="519094" y="23570"/>
                  </a:lnTo>
                  <a:lnTo>
                    <a:pt x="481917" y="24917"/>
                  </a:lnTo>
                  <a:lnTo>
                    <a:pt x="458681" y="31921"/>
                  </a:lnTo>
                  <a:lnTo>
                    <a:pt x="426383" y="34480"/>
                  </a:lnTo>
                  <a:lnTo>
                    <a:pt x="368989" y="46332"/>
                  </a:lnTo>
                  <a:lnTo>
                    <a:pt x="298119" y="50777"/>
                  </a:lnTo>
                  <a:lnTo>
                    <a:pt x="236544" y="60609"/>
                  </a:lnTo>
                  <a:lnTo>
                    <a:pt x="204246" y="60474"/>
                  </a:lnTo>
                  <a:lnTo>
                    <a:pt x="174968" y="44447"/>
                  </a:lnTo>
                  <a:lnTo>
                    <a:pt x="162189" y="28688"/>
                  </a:lnTo>
                  <a:lnTo>
                    <a:pt x="141043" y="21550"/>
                  </a:lnTo>
                  <a:lnTo>
                    <a:pt x="116878" y="42022"/>
                  </a:lnTo>
                  <a:lnTo>
                    <a:pt x="102704" y="55625"/>
                  </a:lnTo>
                  <a:lnTo>
                    <a:pt x="126869" y="76637"/>
                  </a:lnTo>
                  <a:lnTo>
                    <a:pt x="150803" y="94954"/>
                  </a:lnTo>
                  <a:lnTo>
                    <a:pt x="175665" y="108558"/>
                  </a:lnTo>
                  <a:lnTo>
                    <a:pt x="388740" y="153543"/>
                  </a:lnTo>
                  <a:lnTo>
                    <a:pt x="443577" y="153274"/>
                  </a:lnTo>
                  <a:lnTo>
                    <a:pt x="259315" y="266680"/>
                  </a:lnTo>
                  <a:lnTo>
                    <a:pt x="174503" y="268296"/>
                  </a:lnTo>
                  <a:lnTo>
                    <a:pt x="116413" y="294830"/>
                  </a:lnTo>
                  <a:lnTo>
                    <a:pt x="74821" y="295503"/>
                  </a:lnTo>
                  <a:lnTo>
                    <a:pt x="56929" y="307356"/>
                  </a:lnTo>
                  <a:lnTo>
                    <a:pt x="0" y="350052"/>
                  </a:lnTo>
                  <a:lnTo>
                    <a:pt x="698" y="486759"/>
                  </a:lnTo>
                  <a:lnTo>
                    <a:pt x="39269" y="517602"/>
                  </a:lnTo>
                  <a:lnTo>
                    <a:pt x="53908" y="508713"/>
                  </a:lnTo>
                  <a:lnTo>
                    <a:pt x="69012" y="489049"/>
                  </a:lnTo>
                  <a:lnTo>
                    <a:pt x="140347" y="443524"/>
                  </a:lnTo>
                  <a:lnTo>
                    <a:pt x="200992" y="414971"/>
                  </a:lnTo>
                  <a:lnTo>
                    <a:pt x="298584" y="377797"/>
                  </a:lnTo>
                  <a:lnTo>
                    <a:pt x="363645" y="347358"/>
                  </a:lnTo>
                  <a:lnTo>
                    <a:pt x="440324" y="296042"/>
                  </a:lnTo>
                  <a:lnTo>
                    <a:pt x="495858" y="253885"/>
                  </a:lnTo>
                  <a:lnTo>
                    <a:pt x="551856" y="198663"/>
                  </a:lnTo>
                  <a:lnTo>
                    <a:pt x="592056" y="150310"/>
                  </a:lnTo>
                  <a:lnTo>
                    <a:pt x="623424" y="107884"/>
                  </a:lnTo>
                  <a:lnTo>
                    <a:pt x="641781" y="66805"/>
                  </a:lnTo>
                  <a:lnTo>
                    <a:pt x="655722" y="53066"/>
                  </a:lnTo>
                  <a:lnTo>
                    <a:pt x="655490" y="3286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4" name="Figura a mano libera: forma 153">
              <a:extLst>
                <a:ext uri="{FF2B5EF4-FFF2-40B4-BE49-F238E27FC236}">
                  <a16:creationId xmlns:a16="http://schemas.microsoft.com/office/drawing/2014/main" id="{C9484127-6325-4567-9C1A-86709ECBF202}"/>
                </a:ext>
              </a:extLst>
            </p:cNvPr>
            <p:cNvSpPr/>
            <p:nvPr/>
          </p:nvSpPr>
          <p:spPr>
            <a:xfrm>
              <a:off x="7261268" y="6407752"/>
              <a:ext cx="266285" cy="158257"/>
            </a:xfrm>
            <a:custGeom>
              <a:avLst/>
              <a:gdLst>
                <a:gd name="connsiteX0" fmla="*/ 58555 w 266285"/>
                <a:gd name="connsiteY0" fmla="*/ 2020 h 158257"/>
                <a:gd name="connsiteX1" fmla="*/ 136628 w 266285"/>
                <a:gd name="connsiteY1" fmla="*/ 9563 h 158257"/>
                <a:gd name="connsiteX2" fmla="*/ 143599 w 266285"/>
                <a:gd name="connsiteY2" fmla="*/ 2693 h 158257"/>
                <a:gd name="connsiteX3" fmla="*/ 196345 w 266285"/>
                <a:gd name="connsiteY3" fmla="*/ 0 h 158257"/>
                <a:gd name="connsiteX4" fmla="*/ 266285 w 266285"/>
                <a:gd name="connsiteY4" fmla="*/ 10236 h 158257"/>
                <a:gd name="connsiteX5" fmla="*/ 232361 w 266285"/>
                <a:gd name="connsiteY5" fmla="*/ 42561 h 158257"/>
                <a:gd name="connsiteX6" fmla="*/ 237473 w 266285"/>
                <a:gd name="connsiteY6" fmla="*/ 68286 h 158257"/>
                <a:gd name="connsiteX7" fmla="*/ 263264 w 266285"/>
                <a:gd name="connsiteY7" fmla="*/ 90644 h 158257"/>
                <a:gd name="connsiteX8" fmla="*/ 251879 w 266285"/>
                <a:gd name="connsiteY8" fmla="*/ 106807 h 158257"/>
                <a:gd name="connsiteX9" fmla="*/ 246070 w 266285"/>
                <a:gd name="connsiteY9" fmla="*/ 123912 h 158257"/>
                <a:gd name="connsiteX10" fmla="*/ 229340 w 266285"/>
                <a:gd name="connsiteY10" fmla="*/ 139670 h 158257"/>
                <a:gd name="connsiteX11" fmla="*/ 192162 w 266285"/>
                <a:gd name="connsiteY11" fmla="*/ 131724 h 158257"/>
                <a:gd name="connsiteX12" fmla="*/ 161258 w 266285"/>
                <a:gd name="connsiteY12" fmla="*/ 135630 h 158257"/>
                <a:gd name="connsiteX13" fmla="*/ 135001 w 266285"/>
                <a:gd name="connsiteY13" fmla="*/ 132263 h 158257"/>
                <a:gd name="connsiteX14" fmla="*/ 128495 w 266285"/>
                <a:gd name="connsiteY14" fmla="*/ 143172 h 158257"/>
                <a:gd name="connsiteX15" fmla="*/ 139416 w 266285"/>
                <a:gd name="connsiteY15" fmla="*/ 150580 h 158257"/>
                <a:gd name="connsiteX16" fmla="*/ 133607 w 266285"/>
                <a:gd name="connsiteY16" fmla="*/ 158257 h 158257"/>
                <a:gd name="connsiteX17" fmla="*/ 98056 w 266285"/>
                <a:gd name="connsiteY17" fmla="*/ 155159 h 158257"/>
                <a:gd name="connsiteX18" fmla="*/ 58323 w 266285"/>
                <a:gd name="connsiteY18" fmla="*/ 122565 h 158257"/>
                <a:gd name="connsiteX19" fmla="*/ 49726 w 266285"/>
                <a:gd name="connsiteY19" fmla="*/ 101419 h 158257"/>
                <a:gd name="connsiteX20" fmla="*/ 29045 w 266285"/>
                <a:gd name="connsiteY20" fmla="*/ 101285 h 158257"/>
                <a:gd name="connsiteX21" fmla="*/ 0 w 266285"/>
                <a:gd name="connsiteY21" fmla="*/ 74078 h 158257"/>
                <a:gd name="connsiteX22" fmla="*/ 12082 w 266285"/>
                <a:gd name="connsiteY22" fmla="*/ 54548 h 158257"/>
                <a:gd name="connsiteX23" fmla="*/ 8597 w 266285"/>
                <a:gd name="connsiteY23" fmla="*/ 45794 h 158257"/>
                <a:gd name="connsiteX24" fmla="*/ 48099 w 266285"/>
                <a:gd name="connsiteY24" fmla="*/ 35961 h 158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66285" h="158257">
                  <a:moveTo>
                    <a:pt x="58555" y="2020"/>
                  </a:moveTo>
                  <a:lnTo>
                    <a:pt x="136628" y="9563"/>
                  </a:lnTo>
                  <a:lnTo>
                    <a:pt x="143599" y="2693"/>
                  </a:lnTo>
                  <a:lnTo>
                    <a:pt x="196345" y="0"/>
                  </a:lnTo>
                  <a:lnTo>
                    <a:pt x="266285" y="10236"/>
                  </a:lnTo>
                  <a:lnTo>
                    <a:pt x="232361" y="42561"/>
                  </a:lnTo>
                  <a:lnTo>
                    <a:pt x="237473" y="68286"/>
                  </a:lnTo>
                  <a:lnTo>
                    <a:pt x="263264" y="90644"/>
                  </a:lnTo>
                  <a:lnTo>
                    <a:pt x="251879" y="106807"/>
                  </a:lnTo>
                  <a:lnTo>
                    <a:pt x="246070" y="123912"/>
                  </a:lnTo>
                  <a:lnTo>
                    <a:pt x="229340" y="139670"/>
                  </a:lnTo>
                  <a:lnTo>
                    <a:pt x="192162" y="131724"/>
                  </a:lnTo>
                  <a:lnTo>
                    <a:pt x="161258" y="135630"/>
                  </a:lnTo>
                  <a:lnTo>
                    <a:pt x="135001" y="132263"/>
                  </a:lnTo>
                  <a:lnTo>
                    <a:pt x="128495" y="143172"/>
                  </a:lnTo>
                  <a:lnTo>
                    <a:pt x="139416" y="150580"/>
                  </a:lnTo>
                  <a:lnTo>
                    <a:pt x="133607" y="158257"/>
                  </a:lnTo>
                  <a:lnTo>
                    <a:pt x="98056" y="155159"/>
                  </a:lnTo>
                  <a:lnTo>
                    <a:pt x="58323" y="122565"/>
                  </a:lnTo>
                  <a:lnTo>
                    <a:pt x="49726" y="101419"/>
                  </a:lnTo>
                  <a:lnTo>
                    <a:pt x="29045" y="101285"/>
                  </a:lnTo>
                  <a:lnTo>
                    <a:pt x="0" y="74078"/>
                  </a:lnTo>
                  <a:lnTo>
                    <a:pt x="12082" y="54548"/>
                  </a:lnTo>
                  <a:lnTo>
                    <a:pt x="8597" y="45794"/>
                  </a:lnTo>
                  <a:lnTo>
                    <a:pt x="48099" y="3596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5" name="Figura a mano libera: forma 154">
              <a:extLst>
                <a:ext uri="{FF2B5EF4-FFF2-40B4-BE49-F238E27FC236}">
                  <a16:creationId xmlns:a16="http://schemas.microsoft.com/office/drawing/2014/main" id="{0E146411-90D2-4985-923C-E40124BEA7BB}"/>
                </a:ext>
              </a:extLst>
            </p:cNvPr>
            <p:cNvSpPr/>
            <p:nvPr/>
          </p:nvSpPr>
          <p:spPr>
            <a:xfrm>
              <a:off x="12599287" y="6171241"/>
              <a:ext cx="743321" cy="331329"/>
            </a:xfrm>
            <a:custGeom>
              <a:avLst/>
              <a:gdLst>
                <a:gd name="connsiteX0" fmla="*/ 656419 w 743321"/>
                <a:gd name="connsiteY0" fmla="*/ 106268 h 331329"/>
                <a:gd name="connsiteX1" fmla="*/ 657116 w 743321"/>
                <a:gd name="connsiteY1" fmla="*/ 135899 h 331329"/>
                <a:gd name="connsiteX2" fmla="*/ 647358 w 743321"/>
                <a:gd name="connsiteY2" fmla="*/ 147482 h 331329"/>
                <a:gd name="connsiteX3" fmla="*/ 612967 w 743321"/>
                <a:gd name="connsiteY3" fmla="*/ 148425 h 331329"/>
                <a:gd name="connsiteX4" fmla="*/ 590662 w 743321"/>
                <a:gd name="connsiteY4" fmla="*/ 170110 h 331329"/>
                <a:gd name="connsiteX5" fmla="*/ 630627 w 743321"/>
                <a:gd name="connsiteY5" fmla="*/ 172803 h 331329"/>
                <a:gd name="connsiteX6" fmla="*/ 663622 w 743321"/>
                <a:gd name="connsiteY6" fmla="*/ 191255 h 331329"/>
                <a:gd name="connsiteX7" fmla="*/ 675240 w 743321"/>
                <a:gd name="connsiteY7" fmla="*/ 206340 h 331329"/>
                <a:gd name="connsiteX8" fmla="*/ 704983 w 743321"/>
                <a:gd name="connsiteY8" fmla="*/ 215095 h 331329"/>
                <a:gd name="connsiteX9" fmla="*/ 743321 w 743321"/>
                <a:gd name="connsiteY9" fmla="*/ 256175 h 331329"/>
                <a:gd name="connsiteX10" fmla="*/ 699174 w 743321"/>
                <a:gd name="connsiteY10" fmla="*/ 280957 h 331329"/>
                <a:gd name="connsiteX11" fmla="*/ 659207 w 743321"/>
                <a:gd name="connsiteY11" fmla="*/ 303450 h 331329"/>
                <a:gd name="connsiteX12" fmla="*/ 619009 w 743321"/>
                <a:gd name="connsiteY12" fmla="*/ 320690 h 331329"/>
                <a:gd name="connsiteX13" fmla="*/ 573235 w 743321"/>
                <a:gd name="connsiteY13" fmla="*/ 320690 h 331329"/>
                <a:gd name="connsiteX14" fmla="*/ 520721 w 743321"/>
                <a:gd name="connsiteY14" fmla="*/ 329444 h 331329"/>
                <a:gd name="connsiteX15" fmla="*/ 479360 w 743321"/>
                <a:gd name="connsiteY15" fmla="*/ 320959 h 331329"/>
                <a:gd name="connsiteX16" fmla="*/ 452639 w 743321"/>
                <a:gd name="connsiteY16" fmla="*/ 331330 h 331329"/>
                <a:gd name="connsiteX17" fmla="*/ 395246 w 743321"/>
                <a:gd name="connsiteY17" fmla="*/ 306278 h 331329"/>
                <a:gd name="connsiteX18" fmla="*/ 379678 w 743321"/>
                <a:gd name="connsiteY18" fmla="*/ 290250 h 331329"/>
                <a:gd name="connsiteX19" fmla="*/ 343430 w 743321"/>
                <a:gd name="connsiteY19" fmla="*/ 298197 h 331329"/>
                <a:gd name="connsiteX20" fmla="*/ 313223 w 743321"/>
                <a:gd name="connsiteY20" fmla="*/ 295638 h 331329"/>
                <a:gd name="connsiteX21" fmla="*/ 295796 w 743321"/>
                <a:gd name="connsiteY21" fmla="*/ 301968 h 331329"/>
                <a:gd name="connsiteX22" fmla="*/ 266518 w 743321"/>
                <a:gd name="connsiteY22" fmla="*/ 297524 h 331329"/>
                <a:gd name="connsiteX23" fmla="*/ 227249 w 743321"/>
                <a:gd name="connsiteY23" fmla="*/ 266411 h 331329"/>
                <a:gd name="connsiteX24" fmla="*/ 216793 w 743321"/>
                <a:gd name="connsiteY24" fmla="*/ 254424 h 331329"/>
                <a:gd name="connsiteX25" fmla="*/ 167998 w 743321"/>
                <a:gd name="connsiteY25" fmla="*/ 239474 h 331329"/>
                <a:gd name="connsiteX26" fmla="*/ 151500 w 743321"/>
                <a:gd name="connsiteY26" fmla="*/ 216846 h 331329"/>
                <a:gd name="connsiteX27" fmla="*/ 124314 w 743321"/>
                <a:gd name="connsiteY27" fmla="*/ 200549 h 331329"/>
                <a:gd name="connsiteX28" fmla="*/ 80630 w 743321"/>
                <a:gd name="connsiteY28" fmla="*/ 180885 h 331329"/>
                <a:gd name="connsiteX29" fmla="*/ 79932 w 743321"/>
                <a:gd name="connsiteY29" fmla="*/ 168493 h 331329"/>
                <a:gd name="connsiteX30" fmla="*/ 44382 w 743321"/>
                <a:gd name="connsiteY30" fmla="*/ 153274 h 331329"/>
                <a:gd name="connsiteX31" fmla="*/ 0 w 743321"/>
                <a:gd name="connsiteY31" fmla="*/ 138458 h 331329"/>
                <a:gd name="connsiteX32" fmla="*/ 19984 w 743321"/>
                <a:gd name="connsiteY32" fmla="*/ 134283 h 331329"/>
                <a:gd name="connsiteX33" fmla="*/ 42290 w 743321"/>
                <a:gd name="connsiteY33" fmla="*/ 127145 h 331329"/>
                <a:gd name="connsiteX34" fmla="*/ 59020 w 743321"/>
                <a:gd name="connsiteY34" fmla="*/ 93203 h 331329"/>
                <a:gd name="connsiteX35" fmla="*/ 76911 w 743321"/>
                <a:gd name="connsiteY35" fmla="*/ 75559 h 331329"/>
                <a:gd name="connsiteX36" fmla="*/ 124081 w 743321"/>
                <a:gd name="connsiteY36" fmla="*/ 70307 h 331329"/>
                <a:gd name="connsiteX37" fmla="*/ 135234 w 743321"/>
                <a:gd name="connsiteY37" fmla="*/ 80677 h 331329"/>
                <a:gd name="connsiteX38" fmla="*/ 168694 w 743321"/>
                <a:gd name="connsiteY38" fmla="*/ 102901 h 331329"/>
                <a:gd name="connsiteX39" fmla="*/ 186586 w 743321"/>
                <a:gd name="connsiteY39" fmla="*/ 106268 h 331329"/>
                <a:gd name="connsiteX40" fmla="*/ 210055 w 743321"/>
                <a:gd name="connsiteY40" fmla="*/ 99668 h 331329"/>
                <a:gd name="connsiteX41" fmla="*/ 256991 w 743321"/>
                <a:gd name="connsiteY41" fmla="*/ 101015 h 331329"/>
                <a:gd name="connsiteX42" fmla="*/ 266053 w 743321"/>
                <a:gd name="connsiteY42" fmla="*/ 108827 h 331329"/>
                <a:gd name="connsiteX43" fmla="*/ 330881 w 743321"/>
                <a:gd name="connsiteY43" fmla="*/ 108827 h 331329"/>
                <a:gd name="connsiteX44" fmla="*/ 333206 w 743321"/>
                <a:gd name="connsiteY44" fmla="*/ 101015 h 331329"/>
                <a:gd name="connsiteX45" fmla="*/ 366666 w 743321"/>
                <a:gd name="connsiteY45" fmla="*/ 93877 h 331329"/>
                <a:gd name="connsiteX46" fmla="*/ 373404 w 743321"/>
                <a:gd name="connsiteY46" fmla="*/ 82698 h 331329"/>
                <a:gd name="connsiteX47" fmla="*/ 398034 w 743321"/>
                <a:gd name="connsiteY47" fmla="*/ 74886 h 331329"/>
                <a:gd name="connsiteX48" fmla="*/ 452871 w 743321"/>
                <a:gd name="connsiteY48" fmla="*/ 97109 h 331329"/>
                <a:gd name="connsiteX49" fmla="*/ 486331 w 743321"/>
                <a:gd name="connsiteY49" fmla="*/ 93203 h 331329"/>
                <a:gd name="connsiteX50" fmla="*/ 518862 w 743321"/>
                <a:gd name="connsiteY50" fmla="*/ 65727 h 331329"/>
                <a:gd name="connsiteX51" fmla="*/ 554645 w 743321"/>
                <a:gd name="connsiteY51" fmla="*/ 44716 h 331329"/>
                <a:gd name="connsiteX52" fmla="*/ 549068 w 743321"/>
                <a:gd name="connsiteY52" fmla="*/ 21684 h 331329"/>
                <a:gd name="connsiteX53" fmla="*/ 533268 w 743321"/>
                <a:gd name="connsiteY53" fmla="*/ 10506 h 331329"/>
                <a:gd name="connsiteX54" fmla="*/ 572537 w 743321"/>
                <a:gd name="connsiteY54" fmla="*/ 8485 h 331329"/>
                <a:gd name="connsiteX55" fmla="*/ 576952 w 743321"/>
                <a:gd name="connsiteY55" fmla="*/ 0 h 331329"/>
                <a:gd name="connsiteX56" fmla="*/ 607158 w 743321"/>
                <a:gd name="connsiteY56" fmla="*/ 2559 h 331329"/>
                <a:gd name="connsiteX57" fmla="*/ 599259 w 743321"/>
                <a:gd name="connsiteY57" fmla="*/ 30843 h 331329"/>
                <a:gd name="connsiteX58" fmla="*/ 607158 w 743321"/>
                <a:gd name="connsiteY58" fmla="*/ 58454 h 331329"/>
                <a:gd name="connsiteX59" fmla="*/ 640618 w 743321"/>
                <a:gd name="connsiteY59" fmla="*/ 73539 h 331329"/>
                <a:gd name="connsiteX60" fmla="*/ 648519 w 743321"/>
                <a:gd name="connsiteY60" fmla="*/ 86604 h 331329"/>
                <a:gd name="connsiteX61" fmla="*/ 647358 w 743321"/>
                <a:gd name="connsiteY61" fmla="*/ 105595 h 331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743321" h="331329">
                  <a:moveTo>
                    <a:pt x="656419" y="106268"/>
                  </a:moveTo>
                  <a:lnTo>
                    <a:pt x="657116" y="135899"/>
                  </a:lnTo>
                  <a:lnTo>
                    <a:pt x="647358" y="147482"/>
                  </a:lnTo>
                  <a:lnTo>
                    <a:pt x="612967" y="148425"/>
                  </a:lnTo>
                  <a:lnTo>
                    <a:pt x="590662" y="170110"/>
                  </a:lnTo>
                  <a:lnTo>
                    <a:pt x="630627" y="172803"/>
                  </a:lnTo>
                  <a:lnTo>
                    <a:pt x="663622" y="191255"/>
                  </a:lnTo>
                  <a:lnTo>
                    <a:pt x="675240" y="206340"/>
                  </a:lnTo>
                  <a:lnTo>
                    <a:pt x="704983" y="215095"/>
                  </a:lnTo>
                  <a:lnTo>
                    <a:pt x="743321" y="256175"/>
                  </a:lnTo>
                  <a:lnTo>
                    <a:pt x="699174" y="280957"/>
                  </a:lnTo>
                  <a:lnTo>
                    <a:pt x="659207" y="303450"/>
                  </a:lnTo>
                  <a:lnTo>
                    <a:pt x="619009" y="320690"/>
                  </a:lnTo>
                  <a:lnTo>
                    <a:pt x="573235" y="320690"/>
                  </a:lnTo>
                  <a:lnTo>
                    <a:pt x="520721" y="329444"/>
                  </a:lnTo>
                  <a:lnTo>
                    <a:pt x="479360" y="320959"/>
                  </a:lnTo>
                  <a:lnTo>
                    <a:pt x="452639" y="331330"/>
                  </a:lnTo>
                  <a:lnTo>
                    <a:pt x="395246" y="306278"/>
                  </a:lnTo>
                  <a:lnTo>
                    <a:pt x="379678" y="290250"/>
                  </a:lnTo>
                  <a:lnTo>
                    <a:pt x="343430" y="298197"/>
                  </a:lnTo>
                  <a:lnTo>
                    <a:pt x="313223" y="295638"/>
                  </a:lnTo>
                  <a:lnTo>
                    <a:pt x="295796" y="301968"/>
                  </a:lnTo>
                  <a:lnTo>
                    <a:pt x="266518" y="297524"/>
                  </a:lnTo>
                  <a:lnTo>
                    <a:pt x="227249" y="266411"/>
                  </a:lnTo>
                  <a:lnTo>
                    <a:pt x="216793" y="254424"/>
                  </a:lnTo>
                  <a:lnTo>
                    <a:pt x="167998" y="239474"/>
                  </a:lnTo>
                  <a:lnTo>
                    <a:pt x="151500" y="216846"/>
                  </a:lnTo>
                  <a:lnTo>
                    <a:pt x="124314" y="200549"/>
                  </a:lnTo>
                  <a:lnTo>
                    <a:pt x="80630" y="180885"/>
                  </a:lnTo>
                  <a:lnTo>
                    <a:pt x="79932" y="168493"/>
                  </a:lnTo>
                  <a:lnTo>
                    <a:pt x="44382" y="153274"/>
                  </a:lnTo>
                  <a:lnTo>
                    <a:pt x="0" y="138458"/>
                  </a:lnTo>
                  <a:lnTo>
                    <a:pt x="19984" y="134283"/>
                  </a:lnTo>
                  <a:lnTo>
                    <a:pt x="42290" y="127145"/>
                  </a:lnTo>
                  <a:lnTo>
                    <a:pt x="59020" y="93203"/>
                  </a:lnTo>
                  <a:lnTo>
                    <a:pt x="76911" y="75559"/>
                  </a:lnTo>
                  <a:lnTo>
                    <a:pt x="124081" y="70307"/>
                  </a:lnTo>
                  <a:lnTo>
                    <a:pt x="135234" y="80677"/>
                  </a:lnTo>
                  <a:lnTo>
                    <a:pt x="168694" y="102901"/>
                  </a:lnTo>
                  <a:lnTo>
                    <a:pt x="186586" y="106268"/>
                  </a:lnTo>
                  <a:lnTo>
                    <a:pt x="210055" y="99668"/>
                  </a:lnTo>
                  <a:lnTo>
                    <a:pt x="256991" y="101015"/>
                  </a:lnTo>
                  <a:lnTo>
                    <a:pt x="266053" y="108827"/>
                  </a:lnTo>
                  <a:lnTo>
                    <a:pt x="330881" y="108827"/>
                  </a:lnTo>
                  <a:lnTo>
                    <a:pt x="333206" y="101015"/>
                  </a:lnTo>
                  <a:lnTo>
                    <a:pt x="366666" y="93877"/>
                  </a:lnTo>
                  <a:lnTo>
                    <a:pt x="373404" y="82698"/>
                  </a:lnTo>
                  <a:lnTo>
                    <a:pt x="398034" y="74886"/>
                  </a:lnTo>
                  <a:lnTo>
                    <a:pt x="452871" y="97109"/>
                  </a:lnTo>
                  <a:lnTo>
                    <a:pt x="486331" y="93203"/>
                  </a:lnTo>
                  <a:lnTo>
                    <a:pt x="518862" y="65727"/>
                  </a:lnTo>
                  <a:lnTo>
                    <a:pt x="554645" y="44716"/>
                  </a:lnTo>
                  <a:lnTo>
                    <a:pt x="549068" y="21684"/>
                  </a:lnTo>
                  <a:lnTo>
                    <a:pt x="533268" y="10506"/>
                  </a:lnTo>
                  <a:lnTo>
                    <a:pt x="572537" y="8485"/>
                  </a:lnTo>
                  <a:lnTo>
                    <a:pt x="576952" y="0"/>
                  </a:lnTo>
                  <a:lnTo>
                    <a:pt x="607158" y="2559"/>
                  </a:lnTo>
                  <a:lnTo>
                    <a:pt x="599259" y="30843"/>
                  </a:lnTo>
                  <a:lnTo>
                    <a:pt x="607158" y="58454"/>
                  </a:lnTo>
                  <a:lnTo>
                    <a:pt x="640618" y="73539"/>
                  </a:lnTo>
                  <a:lnTo>
                    <a:pt x="648519" y="86604"/>
                  </a:lnTo>
                  <a:lnTo>
                    <a:pt x="647358" y="10559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6" name="Figura a mano libera: forma 155">
              <a:extLst>
                <a:ext uri="{FF2B5EF4-FFF2-40B4-BE49-F238E27FC236}">
                  <a16:creationId xmlns:a16="http://schemas.microsoft.com/office/drawing/2014/main" id="{1C8815C5-6B2B-465F-876C-8CFC41EB41CB}"/>
                </a:ext>
              </a:extLst>
            </p:cNvPr>
            <p:cNvSpPr/>
            <p:nvPr/>
          </p:nvSpPr>
          <p:spPr>
            <a:xfrm>
              <a:off x="5173275" y="6087331"/>
              <a:ext cx="154519" cy="49160"/>
            </a:xfrm>
            <a:custGeom>
              <a:avLst/>
              <a:gdLst>
                <a:gd name="connsiteX0" fmla="*/ 149873 w 154519"/>
                <a:gd name="connsiteY0" fmla="*/ 40137 h 49160"/>
                <a:gd name="connsiteX1" fmla="*/ 142669 w 154519"/>
                <a:gd name="connsiteY1" fmla="*/ 49161 h 49160"/>
                <a:gd name="connsiteX2" fmla="*/ 105027 w 154519"/>
                <a:gd name="connsiteY2" fmla="*/ 48622 h 49160"/>
                <a:gd name="connsiteX3" fmla="*/ 81558 w 154519"/>
                <a:gd name="connsiteY3" fmla="*/ 44985 h 49160"/>
                <a:gd name="connsiteX4" fmla="*/ 54605 w 154519"/>
                <a:gd name="connsiteY4" fmla="*/ 37308 h 49160"/>
                <a:gd name="connsiteX5" fmla="*/ 18356 w 154519"/>
                <a:gd name="connsiteY5" fmla="*/ 34884 h 49160"/>
                <a:gd name="connsiteX6" fmla="*/ 0 w 154519"/>
                <a:gd name="connsiteY6" fmla="*/ 26533 h 49160"/>
                <a:gd name="connsiteX7" fmla="*/ 2091 w 154519"/>
                <a:gd name="connsiteY7" fmla="*/ 20876 h 49160"/>
                <a:gd name="connsiteX8" fmla="*/ 24398 w 154519"/>
                <a:gd name="connsiteY8" fmla="*/ 11179 h 49160"/>
                <a:gd name="connsiteX9" fmla="*/ 36481 w 154519"/>
                <a:gd name="connsiteY9" fmla="*/ 6869 h 49160"/>
                <a:gd name="connsiteX10" fmla="*/ 32995 w 154519"/>
                <a:gd name="connsiteY10" fmla="*/ 2290 h 49160"/>
                <a:gd name="connsiteX11" fmla="*/ 48331 w 154519"/>
                <a:gd name="connsiteY11" fmla="*/ 0 h 49160"/>
                <a:gd name="connsiteX12" fmla="*/ 67617 w 154519"/>
                <a:gd name="connsiteY12" fmla="*/ 3232 h 49160"/>
                <a:gd name="connsiteX13" fmla="*/ 81558 w 154519"/>
                <a:gd name="connsiteY13" fmla="*/ 10910 h 49160"/>
                <a:gd name="connsiteX14" fmla="*/ 101309 w 154519"/>
                <a:gd name="connsiteY14" fmla="*/ 17105 h 49160"/>
                <a:gd name="connsiteX15" fmla="*/ 103633 w 154519"/>
                <a:gd name="connsiteY15" fmla="*/ 22358 h 49160"/>
                <a:gd name="connsiteX16" fmla="*/ 132213 w 154519"/>
                <a:gd name="connsiteY16" fmla="*/ 17779 h 49160"/>
                <a:gd name="connsiteX17" fmla="*/ 145690 w 154519"/>
                <a:gd name="connsiteY17" fmla="*/ 20472 h 49160"/>
                <a:gd name="connsiteX18" fmla="*/ 154520 w 154519"/>
                <a:gd name="connsiteY18" fmla="*/ 24648 h 49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4519" h="49160">
                  <a:moveTo>
                    <a:pt x="149873" y="40137"/>
                  </a:moveTo>
                  <a:lnTo>
                    <a:pt x="142669" y="49161"/>
                  </a:lnTo>
                  <a:lnTo>
                    <a:pt x="105027" y="48622"/>
                  </a:lnTo>
                  <a:lnTo>
                    <a:pt x="81558" y="44985"/>
                  </a:lnTo>
                  <a:lnTo>
                    <a:pt x="54605" y="37308"/>
                  </a:lnTo>
                  <a:lnTo>
                    <a:pt x="18356" y="34884"/>
                  </a:lnTo>
                  <a:lnTo>
                    <a:pt x="0" y="26533"/>
                  </a:lnTo>
                  <a:lnTo>
                    <a:pt x="2091" y="20876"/>
                  </a:lnTo>
                  <a:lnTo>
                    <a:pt x="24398" y="11179"/>
                  </a:lnTo>
                  <a:lnTo>
                    <a:pt x="36481" y="6869"/>
                  </a:lnTo>
                  <a:lnTo>
                    <a:pt x="32995" y="2290"/>
                  </a:lnTo>
                  <a:lnTo>
                    <a:pt x="48331" y="0"/>
                  </a:lnTo>
                  <a:lnTo>
                    <a:pt x="67617" y="3232"/>
                  </a:lnTo>
                  <a:lnTo>
                    <a:pt x="81558" y="10910"/>
                  </a:lnTo>
                  <a:lnTo>
                    <a:pt x="101309" y="17105"/>
                  </a:lnTo>
                  <a:lnTo>
                    <a:pt x="103633" y="22358"/>
                  </a:lnTo>
                  <a:lnTo>
                    <a:pt x="132213" y="17779"/>
                  </a:lnTo>
                  <a:lnTo>
                    <a:pt x="145690" y="20472"/>
                  </a:lnTo>
                  <a:lnTo>
                    <a:pt x="154520" y="2464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7" name="Figura a mano libera: forma 156">
              <a:extLst>
                <a:ext uri="{FF2B5EF4-FFF2-40B4-BE49-F238E27FC236}">
                  <a16:creationId xmlns:a16="http://schemas.microsoft.com/office/drawing/2014/main" id="{DB1D04E3-55DD-416E-8A2E-1D7E85D300CE}"/>
                </a:ext>
              </a:extLst>
            </p:cNvPr>
            <p:cNvSpPr/>
            <p:nvPr/>
          </p:nvSpPr>
          <p:spPr>
            <a:xfrm>
              <a:off x="13368865" y="5126204"/>
              <a:ext cx="433353" cy="225196"/>
            </a:xfrm>
            <a:custGeom>
              <a:avLst/>
              <a:gdLst>
                <a:gd name="connsiteX0" fmla="*/ 201458 w 433353"/>
                <a:gd name="connsiteY0" fmla="*/ 177517 h 225196"/>
                <a:gd name="connsiteX1" fmla="*/ 73892 w 433353"/>
                <a:gd name="connsiteY1" fmla="*/ 225197 h 225196"/>
                <a:gd name="connsiteX2" fmla="*/ 1394 w 433353"/>
                <a:gd name="connsiteY2" fmla="*/ 207418 h 225196"/>
                <a:gd name="connsiteX3" fmla="*/ 0 w 433353"/>
                <a:gd name="connsiteY3" fmla="*/ 207148 h 225196"/>
                <a:gd name="connsiteX4" fmla="*/ 8830 w 433353"/>
                <a:gd name="connsiteY4" fmla="*/ 200414 h 225196"/>
                <a:gd name="connsiteX5" fmla="*/ 7901 w 433353"/>
                <a:gd name="connsiteY5" fmla="*/ 181962 h 225196"/>
                <a:gd name="connsiteX6" fmla="*/ 23934 w 433353"/>
                <a:gd name="connsiteY6" fmla="*/ 157314 h 225196"/>
                <a:gd name="connsiteX7" fmla="*/ 59484 w 433353"/>
                <a:gd name="connsiteY7" fmla="*/ 140209 h 225196"/>
                <a:gd name="connsiteX8" fmla="*/ 48797 w 433353"/>
                <a:gd name="connsiteY8" fmla="*/ 122430 h 225196"/>
                <a:gd name="connsiteX9" fmla="*/ 19519 w 433353"/>
                <a:gd name="connsiteY9" fmla="*/ 120006 h 225196"/>
                <a:gd name="connsiteX10" fmla="*/ 13477 w 433353"/>
                <a:gd name="connsiteY10" fmla="*/ 84853 h 225196"/>
                <a:gd name="connsiteX11" fmla="*/ 29278 w 433353"/>
                <a:gd name="connsiteY11" fmla="*/ 65862 h 225196"/>
                <a:gd name="connsiteX12" fmla="*/ 46705 w 433353"/>
                <a:gd name="connsiteY12" fmla="*/ 55760 h 225196"/>
                <a:gd name="connsiteX13" fmla="*/ 64132 w 433353"/>
                <a:gd name="connsiteY13" fmla="*/ 45524 h 225196"/>
                <a:gd name="connsiteX14" fmla="*/ 67850 w 433353"/>
                <a:gd name="connsiteY14" fmla="*/ 19395 h 225196"/>
                <a:gd name="connsiteX15" fmla="*/ 88995 w 433353"/>
                <a:gd name="connsiteY15" fmla="*/ 28554 h 225196"/>
                <a:gd name="connsiteX16" fmla="*/ 160795 w 433353"/>
                <a:gd name="connsiteY16" fmla="*/ 15489 h 225196"/>
                <a:gd name="connsiteX17" fmla="*/ 195416 w 433353"/>
                <a:gd name="connsiteY17" fmla="*/ 24244 h 225196"/>
                <a:gd name="connsiteX18" fmla="*/ 249091 w 433353"/>
                <a:gd name="connsiteY18" fmla="*/ 24109 h 225196"/>
                <a:gd name="connsiteX19" fmla="*/ 323911 w 433353"/>
                <a:gd name="connsiteY19" fmla="*/ 6465 h 225196"/>
                <a:gd name="connsiteX20" fmla="*/ 359230 w 433353"/>
                <a:gd name="connsiteY20" fmla="*/ 7273 h 225196"/>
                <a:gd name="connsiteX21" fmla="*/ 433353 w 433353"/>
                <a:gd name="connsiteY21" fmla="*/ 0 h 225196"/>
                <a:gd name="connsiteX22" fmla="*/ 399893 w 433353"/>
                <a:gd name="connsiteY22" fmla="*/ 29362 h 225196"/>
                <a:gd name="connsiteX23" fmla="*/ 364110 w 433353"/>
                <a:gd name="connsiteY23" fmla="*/ 40945 h 225196"/>
                <a:gd name="connsiteX24" fmla="*/ 370383 w 433353"/>
                <a:gd name="connsiteY24" fmla="*/ 74886 h 225196"/>
                <a:gd name="connsiteX25" fmla="*/ 345753 w 433353"/>
                <a:gd name="connsiteY25" fmla="*/ 130377 h 225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33353" h="225196">
                  <a:moveTo>
                    <a:pt x="201458" y="177517"/>
                  </a:moveTo>
                  <a:lnTo>
                    <a:pt x="73892" y="225197"/>
                  </a:lnTo>
                  <a:lnTo>
                    <a:pt x="1394" y="207418"/>
                  </a:lnTo>
                  <a:lnTo>
                    <a:pt x="0" y="207148"/>
                  </a:lnTo>
                  <a:lnTo>
                    <a:pt x="8830" y="200414"/>
                  </a:lnTo>
                  <a:lnTo>
                    <a:pt x="7901" y="181962"/>
                  </a:lnTo>
                  <a:lnTo>
                    <a:pt x="23934" y="157314"/>
                  </a:lnTo>
                  <a:lnTo>
                    <a:pt x="59484" y="140209"/>
                  </a:lnTo>
                  <a:lnTo>
                    <a:pt x="48797" y="122430"/>
                  </a:lnTo>
                  <a:lnTo>
                    <a:pt x="19519" y="120006"/>
                  </a:lnTo>
                  <a:lnTo>
                    <a:pt x="13477" y="84853"/>
                  </a:lnTo>
                  <a:lnTo>
                    <a:pt x="29278" y="65862"/>
                  </a:lnTo>
                  <a:lnTo>
                    <a:pt x="46705" y="55760"/>
                  </a:lnTo>
                  <a:lnTo>
                    <a:pt x="64132" y="45524"/>
                  </a:lnTo>
                  <a:lnTo>
                    <a:pt x="67850" y="19395"/>
                  </a:lnTo>
                  <a:lnTo>
                    <a:pt x="88995" y="28554"/>
                  </a:lnTo>
                  <a:lnTo>
                    <a:pt x="160795" y="15489"/>
                  </a:lnTo>
                  <a:lnTo>
                    <a:pt x="195416" y="24244"/>
                  </a:lnTo>
                  <a:lnTo>
                    <a:pt x="249091" y="24109"/>
                  </a:lnTo>
                  <a:lnTo>
                    <a:pt x="323911" y="6465"/>
                  </a:lnTo>
                  <a:lnTo>
                    <a:pt x="359230" y="7273"/>
                  </a:lnTo>
                  <a:lnTo>
                    <a:pt x="433353" y="0"/>
                  </a:lnTo>
                  <a:lnTo>
                    <a:pt x="399893" y="29362"/>
                  </a:lnTo>
                  <a:lnTo>
                    <a:pt x="364110" y="40945"/>
                  </a:lnTo>
                  <a:lnTo>
                    <a:pt x="370383" y="74886"/>
                  </a:lnTo>
                  <a:lnTo>
                    <a:pt x="345753" y="13037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8" name="Figura a mano libera: forma 157">
              <a:extLst>
                <a:ext uri="{FF2B5EF4-FFF2-40B4-BE49-F238E27FC236}">
                  <a16:creationId xmlns:a16="http://schemas.microsoft.com/office/drawing/2014/main" id="{75DDF125-8718-44F1-B5F8-595622FD50D4}"/>
                </a:ext>
              </a:extLst>
            </p:cNvPr>
            <p:cNvSpPr/>
            <p:nvPr/>
          </p:nvSpPr>
          <p:spPr>
            <a:xfrm>
              <a:off x="13041702" y="7631114"/>
              <a:ext cx="90852" cy="68151"/>
            </a:xfrm>
            <a:custGeom>
              <a:avLst/>
              <a:gdLst>
                <a:gd name="connsiteX0" fmla="*/ 90852 w 90852"/>
                <a:gd name="connsiteY0" fmla="*/ 44985 h 68151"/>
                <a:gd name="connsiteX1" fmla="*/ 77608 w 90852"/>
                <a:gd name="connsiteY1" fmla="*/ 63707 h 68151"/>
                <a:gd name="connsiteX2" fmla="*/ 39500 w 90852"/>
                <a:gd name="connsiteY2" fmla="*/ 68152 h 68151"/>
                <a:gd name="connsiteX3" fmla="*/ 464 w 90852"/>
                <a:gd name="connsiteY3" fmla="*/ 45389 h 68151"/>
                <a:gd name="connsiteX4" fmla="*/ 0 w 90852"/>
                <a:gd name="connsiteY4" fmla="*/ 30843 h 68151"/>
                <a:gd name="connsiteX5" fmla="*/ 17660 w 90852"/>
                <a:gd name="connsiteY5" fmla="*/ 15085 h 68151"/>
                <a:gd name="connsiteX6" fmla="*/ 23932 w 90852"/>
                <a:gd name="connsiteY6" fmla="*/ 2963 h 68151"/>
                <a:gd name="connsiteX7" fmla="*/ 42754 w 90852"/>
                <a:gd name="connsiteY7" fmla="*/ 0 h 68151"/>
                <a:gd name="connsiteX8" fmla="*/ 75517 w 90852"/>
                <a:gd name="connsiteY8" fmla="*/ 7676 h 68151"/>
                <a:gd name="connsiteX9" fmla="*/ 85276 w 90852"/>
                <a:gd name="connsiteY9" fmla="*/ 26398 h 68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852" h="68151">
                  <a:moveTo>
                    <a:pt x="90852" y="44985"/>
                  </a:moveTo>
                  <a:lnTo>
                    <a:pt x="77608" y="63707"/>
                  </a:lnTo>
                  <a:lnTo>
                    <a:pt x="39500" y="68152"/>
                  </a:lnTo>
                  <a:lnTo>
                    <a:pt x="464" y="45389"/>
                  </a:lnTo>
                  <a:lnTo>
                    <a:pt x="0" y="30843"/>
                  </a:lnTo>
                  <a:lnTo>
                    <a:pt x="17660" y="15085"/>
                  </a:lnTo>
                  <a:lnTo>
                    <a:pt x="23932" y="2963"/>
                  </a:lnTo>
                  <a:lnTo>
                    <a:pt x="42754" y="0"/>
                  </a:lnTo>
                  <a:lnTo>
                    <a:pt x="75517" y="7676"/>
                  </a:lnTo>
                  <a:lnTo>
                    <a:pt x="85276" y="2639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59" name="Figura a mano libera: forma 158">
              <a:extLst>
                <a:ext uri="{FF2B5EF4-FFF2-40B4-BE49-F238E27FC236}">
                  <a16:creationId xmlns:a16="http://schemas.microsoft.com/office/drawing/2014/main" id="{0E1FC3A2-CCE9-4BB4-AC99-79B4337C03DA}"/>
                </a:ext>
              </a:extLst>
            </p:cNvPr>
            <p:cNvSpPr/>
            <p:nvPr/>
          </p:nvSpPr>
          <p:spPr>
            <a:xfrm>
              <a:off x="11925209" y="5730275"/>
              <a:ext cx="674078" cy="624813"/>
            </a:xfrm>
            <a:custGeom>
              <a:avLst/>
              <a:gdLst>
                <a:gd name="connsiteX0" fmla="*/ 62274 w 674078"/>
                <a:gd name="connsiteY0" fmla="*/ 417395 h 624813"/>
                <a:gd name="connsiteX1" fmla="*/ 68779 w 674078"/>
                <a:gd name="connsiteY1" fmla="*/ 399347 h 624813"/>
                <a:gd name="connsiteX2" fmla="*/ 26955 w 674078"/>
                <a:gd name="connsiteY2" fmla="*/ 398405 h 624813"/>
                <a:gd name="connsiteX3" fmla="*/ 27187 w 674078"/>
                <a:gd name="connsiteY3" fmla="*/ 373487 h 624813"/>
                <a:gd name="connsiteX4" fmla="*/ 0 w 674078"/>
                <a:gd name="connsiteY4" fmla="*/ 359211 h 624813"/>
                <a:gd name="connsiteX5" fmla="*/ 28116 w 674078"/>
                <a:gd name="connsiteY5" fmla="*/ 308030 h 624813"/>
                <a:gd name="connsiteX6" fmla="*/ 111302 w 674078"/>
                <a:gd name="connsiteY6" fmla="*/ 271125 h 624813"/>
                <a:gd name="connsiteX7" fmla="*/ 114555 w 674078"/>
                <a:gd name="connsiteY7" fmla="*/ 220079 h 624813"/>
                <a:gd name="connsiteX8" fmla="*/ 139649 w 674078"/>
                <a:gd name="connsiteY8" fmla="*/ 139536 h 624813"/>
                <a:gd name="connsiteX9" fmla="*/ 153824 w 674078"/>
                <a:gd name="connsiteY9" fmla="*/ 122296 h 624813"/>
                <a:gd name="connsiteX10" fmla="*/ 126869 w 674078"/>
                <a:gd name="connsiteY10" fmla="*/ 108558 h 624813"/>
                <a:gd name="connsiteX11" fmla="*/ 125708 w 674078"/>
                <a:gd name="connsiteY11" fmla="*/ 95763 h 624813"/>
                <a:gd name="connsiteX12" fmla="*/ 101310 w 674078"/>
                <a:gd name="connsiteY12" fmla="*/ 85257 h 624813"/>
                <a:gd name="connsiteX13" fmla="*/ 85277 w 674078"/>
                <a:gd name="connsiteY13" fmla="*/ 22358 h 624813"/>
                <a:gd name="connsiteX14" fmla="*/ 151034 w 674078"/>
                <a:gd name="connsiteY14" fmla="*/ 0 h 624813"/>
                <a:gd name="connsiteX15" fmla="*/ 411046 w 674078"/>
                <a:gd name="connsiteY15" fmla="*/ 77715 h 624813"/>
                <a:gd name="connsiteX16" fmla="*/ 670826 w 674078"/>
                <a:gd name="connsiteY16" fmla="*/ 154486 h 624813"/>
                <a:gd name="connsiteX17" fmla="*/ 674078 w 674078"/>
                <a:gd name="connsiteY17" fmla="*/ 310858 h 624813"/>
                <a:gd name="connsiteX18" fmla="*/ 617847 w 674078"/>
                <a:gd name="connsiteY18" fmla="*/ 308164 h 624813"/>
                <a:gd name="connsiteX19" fmla="*/ 588106 w 674078"/>
                <a:gd name="connsiteY19" fmla="*/ 336852 h 624813"/>
                <a:gd name="connsiteX20" fmla="*/ 570910 w 674078"/>
                <a:gd name="connsiteY20" fmla="*/ 360827 h 624813"/>
                <a:gd name="connsiteX21" fmla="*/ 584387 w 674078"/>
                <a:gd name="connsiteY21" fmla="*/ 369851 h 624813"/>
                <a:gd name="connsiteX22" fmla="*/ 563011 w 674078"/>
                <a:gd name="connsiteY22" fmla="*/ 381703 h 624813"/>
                <a:gd name="connsiteX23" fmla="*/ 570446 w 674078"/>
                <a:gd name="connsiteY23" fmla="*/ 397596 h 624813"/>
                <a:gd name="connsiteX24" fmla="*/ 553483 w 674078"/>
                <a:gd name="connsiteY24" fmla="*/ 413759 h 624813"/>
                <a:gd name="connsiteX25" fmla="*/ 546978 w 674078"/>
                <a:gd name="connsiteY25" fmla="*/ 427901 h 624813"/>
                <a:gd name="connsiteX26" fmla="*/ 569981 w 674078"/>
                <a:gd name="connsiteY26" fmla="*/ 425611 h 624813"/>
                <a:gd name="connsiteX27" fmla="*/ 583459 w 674078"/>
                <a:gd name="connsiteY27" fmla="*/ 440427 h 624813"/>
                <a:gd name="connsiteX28" fmla="*/ 584155 w 674078"/>
                <a:gd name="connsiteY28" fmla="*/ 462785 h 624813"/>
                <a:gd name="connsiteX29" fmla="*/ 608089 w 674078"/>
                <a:gd name="connsiteY29" fmla="*/ 473964 h 624813"/>
                <a:gd name="connsiteX30" fmla="*/ 607391 w 674078"/>
                <a:gd name="connsiteY30" fmla="*/ 483257 h 624813"/>
                <a:gd name="connsiteX31" fmla="*/ 566264 w 674078"/>
                <a:gd name="connsiteY31" fmla="*/ 489857 h 624813"/>
                <a:gd name="connsiteX32" fmla="*/ 533035 w 674078"/>
                <a:gd name="connsiteY32" fmla="*/ 505211 h 624813"/>
                <a:gd name="connsiteX33" fmla="*/ 486099 w 674078"/>
                <a:gd name="connsiteY33" fmla="*/ 546830 h 624813"/>
                <a:gd name="connsiteX34" fmla="*/ 424756 w 674078"/>
                <a:gd name="connsiteY34" fmla="*/ 564474 h 624813"/>
                <a:gd name="connsiteX35" fmla="*/ 361786 w 674078"/>
                <a:gd name="connsiteY35" fmla="*/ 562049 h 624813"/>
                <a:gd name="connsiteX36" fmla="*/ 343430 w 674078"/>
                <a:gd name="connsiteY36" fmla="*/ 565551 h 624813"/>
                <a:gd name="connsiteX37" fmla="*/ 349936 w 674078"/>
                <a:gd name="connsiteY37" fmla="*/ 578885 h 624813"/>
                <a:gd name="connsiteX38" fmla="*/ 315779 w 674078"/>
                <a:gd name="connsiteY38" fmla="*/ 592219 h 624813"/>
                <a:gd name="connsiteX39" fmla="*/ 288128 w 674078"/>
                <a:gd name="connsiteY39" fmla="*/ 607035 h 624813"/>
                <a:gd name="connsiteX40" fmla="*/ 206105 w 674078"/>
                <a:gd name="connsiteY40" fmla="*/ 621446 h 624813"/>
                <a:gd name="connsiteX41" fmla="*/ 189840 w 674078"/>
                <a:gd name="connsiteY41" fmla="*/ 612961 h 624813"/>
                <a:gd name="connsiteX42" fmla="*/ 179151 w 674078"/>
                <a:gd name="connsiteY42" fmla="*/ 612153 h 624813"/>
                <a:gd name="connsiteX43" fmla="*/ 167067 w 674078"/>
                <a:gd name="connsiteY43" fmla="*/ 621850 h 624813"/>
                <a:gd name="connsiteX44" fmla="*/ 113161 w 674078"/>
                <a:gd name="connsiteY44" fmla="*/ 624813 h 624813"/>
                <a:gd name="connsiteX45" fmla="*/ 123385 w 674078"/>
                <a:gd name="connsiteY45" fmla="*/ 614443 h 624813"/>
                <a:gd name="connsiteX46" fmla="*/ 102937 w 674078"/>
                <a:gd name="connsiteY46" fmla="*/ 588448 h 624813"/>
                <a:gd name="connsiteX47" fmla="*/ 93642 w 674078"/>
                <a:gd name="connsiteY47" fmla="*/ 572690 h 624813"/>
                <a:gd name="connsiteX48" fmla="*/ 65295 w 674078"/>
                <a:gd name="connsiteY48" fmla="*/ 566225 h 624813"/>
                <a:gd name="connsiteX49" fmla="*/ 26955 w 674078"/>
                <a:gd name="connsiteY49" fmla="*/ 544001 h 624813"/>
                <a:gd name="connsiteX50" fmla="*/ 41128 w 674078"/>
                <a:gd name="connsiteY50" fmla="*/ 526088 h 624813"/>
                <a:gd name="connsiteX51" fmla="*/ 70871 w 674078"/>
                <a:gd name="connsiteY51" fmla="*/ 529859 h 624813"/>
                <a:gd name="connsiteX52" fmla="*/ 89227 w 674078"/>
                <a:gd name="connsiteY52" fmla="*/ 527165 h 624813"/>
                <a:gd name="connsiteX53" fmla="*/ 125475 w 674078"/>
                <a:gd name="connsiteY53" fmla="*/ 527569 h 624813"/>
                <a:gd name="connsiteX54" fmla="*/ 90156 w 674078"/>
                <a:gd name="connsiteY54" fmla="*/ 492955 h 624813"/>
                <a:gd name="connsiteX55" fmla="*/ 92480 w 674078"/>
                <a:gd name="connsiteY55" fmla="*/ 467499 h 624813"/>
                <a:gd name="connsiteX56" fmla="*/ 88066 w 674078"/>
                <a:gd name="connsiteY56" fmla="*/ 442043 h 62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</a:cxnLst>
              <a:rect l="l" t="t" r="r" b="b"/>
              <a:pathLst>
                <a:path w="674078" h="624813">
                  <a:moveTo>
                    <a:pt x="62274" y="417395"/>
                  </a:moveTo>
                  <a:lnTo>
                    <a:pt x="68779" y="399347"/>
                  </a:lnTo>
                  <a:lnTo>
                    <a:pt x="26955" y="398405"/>
                  </a:lnTo>
                  <a:lnTo>
                    <a:pt x="27187" y="373487"/>
                  </a:lnTo>
                  <a:lnTo>
                    <a:pt x="0" y="359211"/>
                  </a:lnTo>
                  <a:lnTo>
                    <a:pt x="28116" y="308030"/>
                  </a:lnTo>
                  <a:lnTo>
                    <a:pt x="111302" y="271125"/>
                  </a:lnTo>
                  <a:lnTo>
                    <a:pt x="114555" y="220079"/>
                  </a:lnTo>
                  <a:lnTo>
                    <a:pt x="139649" y="139536"/>
                  </a:lnTo>
                  <a:lnTo>
                    <a:pt x="153824" y="122296"/>
                  </a:lnTo>
                  <a:lnTo>
                    <a:pt x="126869" y="108558"/>
                  </a:lnTo>
                  <a:lnTo>
                    <a:pt x="125708" y="95763"/>
                  </a:lnTo>
                  <a:lnTo>
                    <a:pt x="101310" y="85257"/>
                  </a:lnTo>
                  <a:lnTo>
                    <a:pt x="85277" y="22358"/>
                  </a:lnTo>
                  <a:lnTo>
                    <a:pt x="151034" y="0"/>
                  </a:lnTo>
                  <a:lnTo>
                    <a:pt x="411046" y="77715"/>
                  </a:lnTo>
                  <a:lnTo>
                    <a:pt x="670826" y="154486"/>
                  </a:lnTo>
                  <a:lnTo>
                    <a:pt x="674078" y="310858"/>
                  </a:lnTo>
                  <a:lnTo>
                    <a:pt x="617847" y="308164"/>
                  </a:lnTo>
                  <a:lnTo>
                    <a:pt x="588106" y="336852"/>
                  </a:lnTo>
                  <a:lnTo>
                    <a:pt x="570910" y="360827"/>
                  </a:lnTo>
                  <a:lnTo>
                    <a:pt x="584387" y="369851"/>
                  </a:lnTo>
                  <a:lnTo>
                    <a:pt x="563011" y="381703"/>
                  </a:lnTo>
                  <a:lnTo>
                    <a:pt x="570446" y="397596"/>
                  </a:lnTo>
                  <a:lnTo>
                    <a:pt x="553483" y="413759"/>
                  </a:lnTo>
                  <a:lnTo>
                    <a:pt x="546978" y="427901"/>
                  </a:lnTo>
                  <a:lnTo>
                    <a:pt x="569981" y="425611"/>
                  </a:lnTo>
                  <a:lnTo>
                    <a:pt x="583459" y="440427"/>
                  </a:lnTo>
                  <a:lnTo>
                    <a:pt x="584155" y="462785"/>
                  </a:lnTo>
                  <a:lnTo>
                    <a:pt x="608089" y="473964"/>
                  </a:lnTo>
                  <a:lnTo>
                    <a:pt x="607391" y="483257"/>
                  </a:lnTo>
                  <a:lnTo>
                    <a:pt x="566264" y="489857"/>
                  </a:lnTo>
                  <a:lnTo>
                    <a:pt x="533035" y="505211"/>
                  </a:lnTo>
                  <a:lnTo>
                    <a:pt x="486099" y="546830"/>
                  </a:lnTo>
                  <a:lnTo>
                    <a:pt x="424756" y="564474"/>
                  </a:lnTo>
                  <a:lnTo>
                    <a:pt x="361786" y="562049"/>
                  </a:lnTo>
                  <a:lnTo>
                    <a:pt x="343430" y="565551"/>
                  </a:lnTo>
                  <a:lnTo>
                    <a:pt x="349936" y="578885"/>
                  </a:lnTo>
                  <a:lnTo>
                    <a:pt x="315779" y="592219"/>
                  </a:lnTo>
                  <a:lnTo>
                    <a:pt x="288128" y="607035"/>
                  </a:lnTo>
                  <a:lnTo>
                    <a:pt x="206105" y="621446"/>
                  </a:lnTo>
                  <a:lnTo>
                    <a:pt x="189840" y="612961"/>
                  </a:lnTo>
                  <a:lnTo>
                    <a:pt x="179151" y="612153"/>
                  </a:lnTo>
                  <a:lnTo>
                    <a:pt x="167067" y="621850"/>
                  </a:lnTo>
                  <a:lnTo>
                    <a:pt x="113161" y="624813"/>
                  </a:lnTo>
                  <a:lnTo>
                    <a:pt x="123385" y="614443"/>
                  </a:lnTo>
                  <a:lnTo>
                    <a:pt x="102937" y="588448"/>
                  </a:lnTo>
                  <a:lnTo>
                    <a:pt x="93642" y="572690"/>
                  </a:lnTo>
                  <a:lnTo>
                    <a:pt x="65295" y="566225"/>
                  </a:lnTo>
                  <a:lnTo>
                    <a:pt x="26955" y="544001"/>
                  </a:lnTo>
                  <a:lnTo>
                    <a:pt x="41128" y="526088"/>
                  </a:lnTo>
                  <a:lnTo>
                    <a:pt x="70871" y="529859"/>
                  </a:lnTo>
                  <a:lnTo>
                    <a:pt x="89227" y="527165"/>
                  </a:lnTo>
                  <a:lnTo>
                    <a:pt x="125475" y="527569"/>
                  </a:lnTo>
                  <a:lnTo>
                    <a:pt x="90156" y="492955"/>
                  </a:lnTo>
                  <a:lnTo>
                    <a:pt x="92480" y="467499"/>
                  </a:lnTo>
                  <a:lnTo>
                    <a:pt x="88066" y="442043"/>
                  </a:lnTo>
                  <a:close/>
                </a:path>
              </a:pathLst>
            </a:custGeom>
            <a:solidFill>
              <a:srgbClr val="54A021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0" name="Figura a mano libera: forma 159">
              <a:extLst>
                <a:ext uri="{FF2B5EF4-FFF2-40B4-BE49-F238E27FC236}">
                  <a16:creationId xmlns:a16="http://schemas.microsoft.com/office/drawing/2014/main" id="{B24ECAA1-42EE-4C3B-A2E8-17174ECCC3C4}"/>
                </a:ext>
              </a:extLst>
            </p:cNvPr>
            <p:cNvSpPr/>
            <p:nvPr/>
          </p:nvSpPr>
          <p:spPr>
            <a:xfrm>
              <a:off x="15520060" y="8730565"/>
              <a:ext cx="119898" cy="66265"/>
            </a:xfrm>
            <a:custGeom>
              <a:avLst/>
              <a:gdLst>
                <a:gd name="connsiteX0" fmla="*/ 14174 w 119898"/>
                <a:gd name="connsiteY0" fmla="*/ 0 h 66265"/>
                <a:gd name="connsiteX1" fmla="*/ 56000 w 119898"/>
                <a:gd name="connsiteY1" fmla="*/ 17913 h 66265"/>
                <a:gd name="connsiteX2" fmla="*/ 117574 w 119898"/>
                <a:gd name="connsiteY2" fmla="*/ 25186 h 66265"/>
                <a:gd name="connsiteX3" fmla="*/ 119899 w 119898"/>
                <a:gd name="connsiteY3" fmla="*/ 36096 h 66265"/>
                <a:gd name="connsiteX4" fmla="*/ 101774 w 119898"/>
                <a:gd name="connsiteY4" fmla="*/ 62494 h 66265"/>
                <a:gd name="connsiteX5" fmla="*/ 1627 w 119898"/>
                <a:gd name="connsiteY5" fmla="*/ 66266 h 66265"/>
                <a:gd name="connsiteX6" fmla="*/ 0 w 119898"/>
                <a:gd name="connsiteY6" fmla="*/ 35422 h 66265"/>
                <a:gd name="connsiteX7" fmla="*/ 9759 w 119898"/>
                <a:gd name="connsiteY7" fmla="*/ 11718 h 6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9898" h="66265">
                  <a:moveTo>
                    <a:pt x="14174" y="0"/>
                  </a:moveTo>
                  <a:lnTo>
                    <a:pt x="56000" y="17913"/>
                  </a:lnTo>
                  <a:lnTo>
                    <a:pt x="117574" y="25186"/>
                  </a:lnTo>
                  <a:lnTo>
                    <a:pt x="119899" y="36096"/>
                  </a:lnTo>
                  <a:lnTo>
                    <a:pt x="101774" y="62494"/>
                  </a:lnTo>
                  <a:lnTo>
                    <a:pt x="1627" y="66266"/>
                  </a:lnTo>
                  <a:lnTo>
                    <a:pt x="0" y="35422"/>
                  </a:lnTo>
                  <a:lnTo>
                    <a:pt x="9759" y="1171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1" name="Figura a mano libera: forma 160">
              <a:extLst>
                <a:ext uri="{FF2B5EF4-FFF2-40B4-BE49-F238E27FC236}">
                  <a16:creationId xmlns:a16="http://schemas.microsoft.com/office/drawing/2014/main" id="{162A40EA-891E-49BE-89E2-2BDF5A4D9794}"/>
                </a:ext>
              </a:extLst>
            </p:cNvPr>
            <p:cNvSpPr/>
            <p:nvPr/>
          </p:nvSpPr>
          <p:spPr>
            <a:xfrm>
              <a:off x="11039683" y="6218247"/>
              <a:ext cx="124778" cy="193141"/>
            </a:xfrm>
            <a:custGeom>
              <a:avLst/>
              <a:gdLst>
                <a:gd name="connsiteX0" fmla="*/ 124778 w 124778"/>
                <a:gd name="connsiteY0" fmla="*/ 185195 h 193141"/>
                <a:gd name="connsiteX1" fmla="*/ 72497 w 124778"/>
                <a:gd name="connsiteY1" fmla="*/ 193141 h 193141"/>
                <a:gd name="connsiteX2" fmla="*/ 57858 w 124778"/>
                <a:gd name="connsiteY2" fmla="*/ 179942 h 193141"/>
                <a:gd name="connsiteX3" fmla="*/ 40431 w 124778"/>
                <a:gd name="connsiteY3" fmla="*/ 155967 h 193141"/>
                <a:gd name="connsiteX4" fmla="*/ 35319 w 124778"/>
                <a:gd name="connsiteY4" fmla="*/ 137111 h 193141"/>
                <a:gd name="connsiteX5" fmla="*/ 49726 w 124778"/>
                <a:gd name="connsiteY5" fmla="*/ 103036 h 193141"/>
                <a:gd name="connsiteX6" fmla="*/ 33460 w 124778"/>
                <a:gd name="connsiteY6" fmla="*/ 89163 h 193141"/>
                <a:gd name="connsiteX7" fmla="*/ 27187 w 124778"/>
                <a:gd name="connsiteY7" fmla="*/ 59262 h 193141"/>
                <a:gd name="connsiteX8" fmla="*/ 27187 w 124778"/>
                <a:gd name="connsiteY8" fmla="*/ 31652 h 193141"/>
                <a:gd name="connsiteX9" fmla="*/ 0 w 124778"/>
                <a:gd name="connsiteY9" fmla="*/ 11987 h 193141"/>
                <a:gd name="connsiteX10" fmla="*/ 4880 w 124778"/>
                <a:gd name="connsiteY10" fmla="*/ 0 h 193141"/>
                <a:gd name="connsiteX11" fmla="*/ 62041 w 124778"/>
                <a:gd name="connsiteY11" fmla="*/ 808 h 193141"/>
                <a:gd name="connsiteX12" fmla="*/ 53676 w 124778"/>
                <a:gd name="connsiteY12" fmla="*/ 21011 h 193141"/>
                <a:gd name="connsiteX13" fmla="*/ 73426 w 124778"/>
                <a:gd name="connsiteY13" fmla="*/ 32190 h 193141"/>
                <a:gd name="connsiteX14" fmla="*/ 96198 w 124778"/>
                <a:gd name="connsiteY14" fmla="*/ 45524 h 193141"/>
                <a:gd name="connsiteX15" fmla="*/ 98521 w 124778"/>
                <a:gd name="connsiteY15" fmla="*/ 64246 h 193141"/>
                <a:gd name="connsiteX16" fmla="*/ 111766 w 124778"/>
                <a:gd name="connsiteY16" fmla="*/ 72058 h 193141"/>
                <a:gd name="connsiteX17" fmla="*/ 108745 w 124778"/>
                <a:gd name="connsiteY17" fmla="*/ 159065 h 193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4778" h="193141">
                  <a:moveTo>
                    <a:pt x="124778" y="185195"/>
                  </a:moveTo>
                  <a:lnTo>
                    <a:pt x="72497" y="193141"/>
                  </a:lnTo>
                  <a:lnTo>
                    <a:pt x="57858" y="179942"/>
                  </a:lnTo>
                  <a:lnTo>
                    <a:pt x="40431" y="155967"/>
                  </a:lnTo>
                  <a:lnTo>
                    <a:pt x="35319" y="137111"/>
                  </a:lnTo>
                  <a:lnTo>
                    <a:pt x="49726" y="103036"/>
                  </a:lnTo>
                  <a:lnTo>
                    <a:pt x="33460" y="89163"/>
                  </a:lnTo>
                  <a:lnTo>
                    <a:pt x="27187" y="59262"/>
                  </a:lnTo>
                  <a:lnTo>
                    <a:pt x="27187" y="31652"/>
                  </a:lnTo>
                  <a:lnTo>
                    <a:pt x="0" y="11987"/>
                  </a:lnTo>
                  <a:lnTo>
                    <a:pt x="4880" y="0"/>
                  </a:lnTo>
                  <a:lnTo>
                    <a:pt x="62041" y="808"/>
                  </a:lnTo>
                  <a:lnTo>
                    <a:pt x="53676" y="21011"/>
                  </a:lnTo>
                  <a:lnTo>
                    <a:pt x="73426" y="32190"/>
                  </a:lnTo>
                  <a:lnTo>
                    <a:pt x="96198" y="45524"/>
                  </a:lnTo>
                  <a:lnTo>
                    <a:pt x="98521" y="64246"/>
                  </a:lnTo>
                  <a:lnTo>
                    <a:pt x="111766" y="72058"/>
                  </a:lnTo>
                  <a:lnTo>
                    <a:pt x="108745" y="15906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2" name="Figura a mano libera: forma 161">
              <a:extLst>
                <a:ext uri="{FF2B5EF4-FFF2-40B4-BE49-F238E27FC236}">
                  <a16:creationId xmlns:a16="http://schemas.microsoft.com/office/drawing/2014/main" id="{883155A0-194C-46F2-AC81-F2236DB2D3D1}"/>
                </a:ext>
              </a:extLst>
            </p:cNvPr>
            <p:cNvSpPr/>
            <p:nvPr/>
          </p:nvSpPr>
          <p:spPr>
            <a:xfrm>
              <a:off x="17387078" y="5851359"/>
              <a:ext cx="535125" cy="569052"/>
            </a:xfrm>
            <a:custGeom>
              <a:avLst/>
              <a:gdLst>
                <a:gd name="connsiteX0" fmla="*/ 339478 w 535125"/>
                <a:gd name="connsiteY0" fmla="*/ 322171 h 569052"/>
                <a:gd name="connsiteX1" fmla="*/ 280923 w 535125"/>
                <a:gd name="connsiteY1" fmla="*/ 304527 h 569052"/>
                <a:gd name="connsiteX2" fmla="*/ 225156 w 535125"/>
                <a:gd name="connsiteY2" fmla="*/ 305335 h 569052"/>
                <a:gd name="connsiteX3" fmla="*/ 234684 w 535125"/>
                <a:gd name="connsiteY3" fmla="*/ 275031 h 569052"/>
                <a:gd name="connsiteX4" fmla="*/ 177290 w 535125"/>
                <a:gd name="connsiteY4" fmla="*/ 275300 h 569052"/>
                <a:gd name="connsiteX5" fmla="*/ 172179 w 535125"/>
                <a:gd name="connsiteY5" fmla="*/ 317592 h 569052"/>
                <a:gd name="connsiteX6" fmla="*/ 137092 w 535125"/>
                <a:gd name="connsiteY6" fmla="*/ 373487 h 569052"/>
                <a:gd name="connsiteX7" fmla="*/ 115948 w 535125"/>
                <a:gd name="connsiteY7" fmla="*/ 407159 h 569052"/>
                <a:gd name="connsiteX8" fmla="*/ 120363 w 535125"/>
                <a:gd name="connsiteY8" fmla="*/ 434770 h 569052"/>
                <a:gd name="connsiteX9" fmla="*/ 162652 w 535125"/>
                <a:gd name="connsiteY9" fmla="*/ 435982 h 569052"/>
                <a:gd name="connsiteX10" fmla="*/ 189140 w 535125"/>
                <a:gd name="connsiteY10" fmla="*/ 470597 h 569052"/>
                <a:gd name="connsiteX11" fmla="*/ 200991 w 535125"/>
                <a:gd name="connsiteY11" fmla="*/ 503325 h 569052"/>
                <a:gd name="connsiteX12" fmla="*/ 237239 w 535125"/>
                <a:gd name="connsiteY12" fmla="*/ 525010 h 569052"/>
                <a:gd name="connsiteX13" fmla="*/ 276741 w 535125"/>
                <a:gd name="connsiteY13" fmla="*/ 529455 h 569052"/>
                <a:gd name="connsiteX14" fmla="*/ 310433 w 535125"/>
                <a:gd name="connsiteY14" fmla="*/ 548984 h 569052"/>
                <a:gd name="connsiteX15" fmla="*/ 289288 w 535125"/>
                <a:gd name="connsiteY15" fmla="*/ 564474 h 569052"/>
                <a:gd name="connsiteX16" fmla="*/ 246069 w 535125"/>
                <a:gd name="connsiteY16" fmla="*/ 569053 h 569052"/>
                <a:gd name="connsiteX17" fmla="*/ 240958 w 535125"/>
                <a:gd name="connsiteY17" fmla="*/ 549658 h 569052"/>
                <a:gd name="connsiteX18" fmla="*/ 187979 w 535125"/>
                <a:gd name="connsiteY18" fmla="*/ 533091 h 569052"/>
                <a:gd name="connsiteX19" fmla="*/ 176593 w 535125"/>
                <a:gd name="connsiteY19" fmla="*/ 539826 h 569052"/>
                <a:gd name="connsiteX20" fmla="*/ 150802 w 535125"/>
                <a:gd name="connsiteY20" fmla="*/ 525414 h 569052"/>
                <a:gd name="connsiteX21" fmla="*/ 139648 w 535125"/>
                <a:gd name="connsiteY21" fmla="*/ 506693 h 569052"/>
                <a:gd name="connsiteX22" fmla="*/ 105026 w 535125"/>
                <a:gd name="connsiteY22" fmla="*/ 485277 h 569052"/>
                <a:gd name="connsiteX23" fmla="*/ 73425 w 535125"/>
                <a:gd name="connsiteY23" fmla="*/ 467364 h 569052"/>
                <a:gd name="connsiteX24" fmla="*/ 62736 w 535125"/>
                <a:gd name="connsiteY24" fmla="*/ 489587 h 569052"/>
                <a:gd name="connsiteX25" fmla="*/ 50422 w 535125"/>
                <a:gd name="connsiteY25" fmla="*/ 468576 h 569052"/>
                <a:gd name="connsiteX26" fmla="*/ 57625 w 535125"/>
                <a:gd name="connsiteY26" fmla="*/ 444871 h 569052"/>
                <a:gd name="connsiteX27" fmla="*/ 76679 w 535125"/>
                <a:gd name="connsiteY27" fmla="*/ 408371 h 569052"/>
                <a:gd name="connsiteX28" fmla="*/ 108279 w 535125"/>
                <a:gd name="connsiteY28" fmla="*/ 369177 h 569052"/>
                <a:gd name="connsiteX29" fmla="*/ 144062 w 535125"/>
                <a:gd name="connsiteY29" fmla="*/ 333485 h 569052"/>
                <a:gd name="connsiteX30" fmla="*/ 118503 w 535125"/>
                <a:gd name="connsiteY30" fmla="*/ 298467 h 569052"/>
                <a:gd name="connsiteX31" fmla="*/ 119665 w 535125"/>
                <a:gd name="connsiteY31" fmla="*/ 280553 h 569052"/>
                <a:gd name="connsiteX32" fmla="*/ 112229 w 535125"/>
                <a:gd name="connsiteY32" fmla="*/ 259003 h 569052"/>
                <a:gd name="connsiteX33" fmla="*/ 68778 w 535125"/>
                <a:gd name="connsiteY33" fmla="*/ 228294 h 569052"/>
                <a:gd name="connsiteX34" fmla="*/ 53210 w 535125"/>
                <a:gd name="connsiteY34" fmla="*/ 208765 h 569052"/>
                <a:gd name="connsiteX35" fmla="*/ 75748 w 535125"/>
                <a:gd name="connsiteY35" fmla="*/ 201627 h 569052"/>
                <a:gd name="connsiteX36" fmla="*/ 99450 w 535125"/>
                <a:gd name="connsiteY36" fmla="*/ 167685 h 569052"/>
                <a:gd name="connsiteX37" fmla="*/ 72960 w 535125"/>
                <a:gd name="connsiteY37" fmla="*/ 141825 h 569052"/>
                <a:gd name="connsiteX38" fmla="*/ 31601 w 535125"/>
                <a:gd name="connsiteY38" fmla="*/ 113137 h 569052"/>
                <a:gd name="connsiteX39" fmla="*/ 0 w 535125"/>
                <a:gd name="connsiteY39" fmla="*/ 78522 h 569052"/>
                <a:gd name="connsiteX40" fmla="*/ 27418 w 535125"/>
                <a:gd name="connsiteY40" fmla="*/ 71384 h 569052"/>
                <a:gd name="connsiteX41" fmla="*/ 57160 w 535125"/>
                <a:gd name="connsiteY41" fmla="*/ 28419 h 569052"/>
                <a:gd name="connsiteX42" fmla="*/ 103167 w 535125"/>
                <a:gd name="connsiteY42" fmla="*/ 26533 h 569052"/>
                <a:gd name="connsiteX43" fmla="*/ 141274 w 535125"/>
                <a:gd name="connsiteY43" fmla="*/ 9293 h 569052"/>
                <a:gd name="connsiteX44" fmla="*/ 178453 w 535125"/>
                <a:gd name="connsiteY44" fmla="*/ 0 h 569052"/>
                <a:gd name="connsiteX45" fmla="*/ 206800 w 535125"/>
                <a:gd name="connsiteY45" fmla="*/ 12391 h 569052"/>
                <a:gd name="connsiteX46" fmla="*/ 210519 w 535125"/>
                <a:gd name="connsiteY46" fmla="*/ 36365 h 569052"/>
                <a:gd name="connsiteX47" fmla="*/ 254434 w 535125"/>
                <a:gd name="connsiteY47" fmla="*/ 38116 h 569052"/>
                <a:gd name="connsiteX48" fmla="*/ 238401 w 535125"/>
                <a:gd name="connsiteY48" fmla="*/ 80004 h 569052"/>
                <a:gd name="connsiteX49" fmla="*/ 240027 w 535125"/>
                <a:gd name="connsiteY49" fmla="*/ 115292 h 569052"/>
                <a:gd name="connsiteX50" fmla="*/ 308574 w 535125"/>
                <a:gd name="connsiteY50" fmla="*/ 91856 h 569052"/>
                <a:gd name="connsiteX51" fmla="*/ 328093 w 535125"/>
                <a:gd name="connsiteY51" fmla="*/ 98725 h 569052"/>
                <a:gd name="connsiteX52" fmla="*/ 366432 w 535125"/>
                <a:gd name="connsiteY52" fmla="*/ 97648 h 569052"/>
                <a:gd name="connsiteX53" fmla="*/ 379444 w 535125"/>
                <a:gd name="connsiteY53" fmla="*/ 83910 h 569052"/>
                <a:gd name="connsiteX54" fmla="*/ 428704 w 535125"/>
                <a:gd name="connsiteY54" fmla="*/ 86604 h 569052"/>
                <a:gd name="connsiteX55" fmla="*/ 478197 w 535125"/>
                <a:gd name="connsiteY55" fmla="*/ 118659 h 569052"/>
                <a:gd name="connsiteX56" fmla="*/ 482379 w 535125"/>
                <a:gd name="connsiteY56" fmla="*/ 157314 h 569052"/>
                <a:gd name="connsiteX57" fmla="*/ 535126 w 535125"/>
                <a:gd name="connsiteY57" fmla="*/ 191390 h 569052"/>
                <a:gd name="connsiteX58" fmla="*/ 532105 w 535125"/>
                <a:gd name="connsiteY58" fmla="*/ 224254 h 569052"/>
                <a:gd name="connsiteX59" fmla="*/ 510961 w 535125"/>
                <a:gd name="connsiteY59" fmla="*/ 241763 h 569052"/>
                <a:gd name="connsiteX60" fmla="*/ 449850 w 535125"/>
                <a:gd name="connsiteY60" fmla="*/ 236241 h 569052"/>
                <a:gd name="connsiteX61" fmla="*/ 365735 w 535125"/>
                <a:gd name="connsiteY61" fmla="*/ 243649 h 569052"/>
                <a:gd name="connsiteX62" fmla="*/ 323909 w 535125"/>
                <a:gd name="connsiteY62" fmla="*/ 275704 h 569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35125" h="569052">
                  <a:moveTo>
                    <a:pt x="339478" y="322171"/>
                  </a:moveTo>
                  <a:lnTo>
                    <a:pt x="280923" y="304527"/>
                  </a:lnTo>
                  <a:lnTo>
                    <a:pt x="225156" y="305335"/>
                  </a:lnTo>
                  <a:lnTo>
                    <a:pt x="234684" y="275031"/>
                  </a:lnTo>
                  <a:lnTo>
                    <a:pt x="177290" y="275300"/>
                  </a:lnTo>
                  <a:lnTo>
                    <a:pt x="172179" y="317592"/>
                  </a:lnTo>
                  <a:lnTo>
                    <a:pt x="137092" y="373487"/>
                  </a:lnTo>
                  <a:lnTo>
                    <a:pt x="115948" y="407159"/>
                  </a:lnTo>
                  <a:lnTo>
                    <a:pt x="120363" y="434770"/>
                  </a:lnTo>
                  <a:lnTo>
                    <a:pt x="162652" y="435982"/>
                  </a:lnTo>
                  <a:lnTo>
                    <a:pt x="189140" y="470597"/>
                  </a:lnTo>
                  <a:lnTo>
                    <a:pt x="200991" y="503325"/>
                  </a:lnTo>
                  <a:lnTo>
                    <a:pt x="237239" y="525010"/>
                  </a:lnTo>
                  <a:lnTo>
                    <a:pt x="276741" y="529455"/>
                  </a:lnTo>
                  <a:lnTo>
                    <a:pt x="310433" y="548984"/>
                  </a:lnTo>
                  <a:lnTo>
                    <a:pt x="289288" y="564474"/>
                  </a:lnTo>
                  <a:lnTo>
                    <a:pt x="246069" y="569053"/>
                  </a:lnTo>
                  <a:lnTo>
                    <a:pt x="240958" y="549658"/>
                  </a:lnTo>
                  <a:lnTo>
                    <a:pt x="187979" y="533091"/>
                  </a:lnTo>
                  <a:lnTo>
                    <a:pt x="176593" y="539826"/>
                  </a:lnTo>
                  <a:lnTo>
                    <a:pt x="150802" y="525414"/>
                  </a:lnTo>
                  <a:lnTo>
                    <a:pt x="139648" y="506693"/>
                  </a:lnTo>
                  <a:lnTo>
                    <a:pt x="105026" y="485277"/>
                  </a:lnTo>
                  <a:lnTo>
                    <a:pt x="73425" y="467364"/>
                  </a:lnTo>
                  <a:lnTo>
                    <a:pt x="62736" y="489587"/>
                  </a:lnTo>
                  <a:lnTo>
                    <a:pt x="50422" y="468576"/>
                  </a:lnTo>
                  <a:lnTo>
                    <a:pt x="57625" y="444871"/>
                  </a:lnTo>
                  <a:lnTo>
                    <a:pt x="76679" y="408371"/>
                  </a:lnTo>
                  <a:lnTo>
                    <a:pt x="108279" y="369177"/>
                  </a:lnTo>
                  <a:lnTo>
                    <a:pt x="144062" y="333485"/>
                  </a:lnTo>
                  <a:lnTo>
                    <a:pt x="118503" y="298467"/>
                  </a:lnTo>
                  <a:lnTo>
                    <a:pt x="119665" y="280553"/>
                  </a:lnTo>
                  <a:lnTo>
                    <a:pt x="112229" y="259003"/>
                  </a:lnTo>
                  <a:lnTo>
                    <a:pt x="68778" y="228294"/>
                  </a:lnTo>
                  <a:lnTo>
                    <a:pt x="53210" y="208765"/>
                  </a:lnTo>
                  <a:lnTo>
                    <a:pt x="75748" y="201627"/>
                  </a:lnTo>
                  <a:lnTo>
                    <a:pt x="99450" y="167685"/>
                  </a:lnTo>
                  <a:lnTo>
                    <a:pt x="72960" y="141825"/>
                  </a:lnTo>
                  <a:lnTo>
                    <a:pt x="31601" y="113137"/>
                  </a:lnTo>
                  <a:lnTo>
                    <a:pt x="0" y="78522"/>
                  </a:lnTo>
                  <a:lnTo>
                    <a:pt x="27418" y="71384"/>
                  </a:lnTo>
                  <a:lnTo>
                    <a:pt x="57160" y="28419"/>
                  </a:lnTo>
                  <a:lnTo>
                    <a:pt x="103167" y="26533"/>
                  </a:lnTo>
                  <a:lnTo>
                    <a:pt x="141274" y="9293"/>
                  </a:lnTo>
                  <a:lnTo>
                    <a:pt x="178453" y="0"/>
                  </a:lnTo>
                  <a:lnTo>
                    <a:pt x="206800" y="12391"/>
                  </a:lnTo>
                  <a:lnTo>
                    <a:pt x="210519" y="36365"/>
                  </a:lnTo>
                  <a:lnTo>
                    <a:pt x="254434" y="38116"/>
                  </a:lnTo>
                  <a:lnTo>
                    <a:pt x="238401" y="80004"/>
                  </a:lnTo>
                  <a:lnTo>
                    <a:pt x="240027" y="115292"/>
                  </a:lnTo>
                  <a:lnTo>
                    <a:pt x="308574" y="91856"/>
                  </a:lnTo>
                  <a:lnTo>
                    <a:pt x="328093" y="98725"/>
                  </a:lnTo>
                  <a:lnTo>
                    <a:pt x="366432" y="97648"/>
                  </a:lnTo>
                  <a:lnTo>
                    <a:pt x="379444" y="83910"/>
                  </a:lnTo>
                  <a:lnTo>
                    <a:pt x="428704" y="86604"/>
                  </a:lnTo>
                  <a:lnTo>
                    <a:pt x="478197" y="118659"/>
                  </a:lnTo>
                  <a:lnTo>
                    <a:pt x="482379" y="157314"/>
                  </a:lnTo>
                  <a:lnTo>
                    <a:pt x="535126" y="191390"/>
                  </a:lnTo>
                  <a:lnTo>
                    <a:pt x="532105" y="224254"/>
                  </a:lnTo>
                  <a:lnTo>
                    <a:pt x="510961" y="241763"/>
                  </a:lnTo>
                  <a:lnTo>
                    <a:pt x="449850" y="236241"/>
                  </a:lnTo>
                  <a:lnTo>
                    <a:pt x="365735" y="243649"/>
                  </a:lnTo>
                  <a:lnTo>
                    <a:pt x="323909" y="27570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3" name="Figura a mano libera: forma 162">
              <a:extLst>
                <a:ext uri="{FF2B5EF4-FFF2-40B4-BE49-F238E27FC236}">
                  <a16:creationId xmlns:a16="http://schemas.microsoft.com/office/drawing/2014/main" id="{4C672E64-BAD8-400C-9FA4-3449DDFA9E9D}"/>
                </a:ext>
              </a:extLst>
            </p:cNvPr>
            <p:cNvSpPr/>
            <p:nvPr/>
          </p:nvSpPr>
          <p:spPr>
            <a:xfrm>
              <a:off x="15436874" y="4945319"/>
              <a:ext cx="491210" cy="204051"/>
            </a:xfrm>
            <a:custGeom>
              <a:avLst/>
              <a:gdLst>
                <a:gd name="connsiteX0" fmla="*/ 232826 w 491210"/>
                <a:gd name="connsiteY0" fmla="*/ 35423 h 204051"/>
                <a:gd name="connsiteX1" fmla="*/ 208893 w 491210"/>
                <a:gd name="connsiteY1" fmla="*/ 50642 h 204051"/>
                <a:gd name="connsiteX2" fmla="*/ 138022 w 491210"/>
                <a:gd name="connsiteY2" fmla="*/ 42427 h 204051"/>
                <a:gd name="connsiteX3" fmla="*/ 131749 w 491210"/>
                <a:gd name="connsiteY3" fmla="*/ 70711 h 204051"/>
                <a:gd name="connsiteX4" fmla="*/ 202387 w 491210"/>
                <a:gd name="connsiteY4" fmla="*/ 66939 h 204051"/>
                <a:gd name="connsiteX5" fmla="*/ 283016 w 491210"/>
                <a:gd name="connsiteY5" fmla="*/ 82698 h 204051"/>
                <a:gd name="connsiteX6" fmla="*/ 406167 w 491210"/>
                <a:gd name="connsiteY6" fmla="*/ 75290 h 204051"/>
                <a:gd name="connsiteX7" fmla="*/ 422664 w 491210"/>
                <a:gd name="connsiteY7" fmla="*/ 120141 h 204051"/>
                <a:gd name="connsiteX8" fmla="*/ 444042 w 491210"/>
                <a:gd name="connsiteY8" fmla="*/ 115292 h 204051"/>
                <a:gd name="connsiteX9" fmla="*/ 483542 w 491210"/>
                <a:gd name="connsiteY9" fmla="*/ 126202 h 204051"/>
                <a:gd name="connsiteX10" fmla="*/ 481452 w 491210"/>
                <a:gd name="connsiteY10" fmla="*/ 144789 h 204051"/>
                <a:gd name="connsiteX11" fmla="*/ 491211 w 491210"/>
                <a:gd name="connsiteY11" fmla="*/ 171861 h 204051"/>
                <a:gd name="connsiteX12" fmla="*/ 423827 w 491210"/>
                <a:gd name="connsiteY12" fmla="*/ 171861 h 204051"/>
                <a:gd name="connsiteX13" fmla="*/ 378980 w 491210"/>
                <a:gd name="connsiteY13" fmla="*/ 168359 h 204051"/>
                <a:gd name="connsiteX14" fmla="*/ 338550 w 491210"/>
                <a:gd name="connsiteY14" fmla="*/ 189505 h 204051"/>
                <a:gd name="connsiteX15" fmla="*/ 309504 w 491210"/>
                <a:gd name="connsiteY15" fmla="*/ 194084 h 204051"/>
                <a:gd name="connsiteX16" fmla="*/ 286734 w 491210"/>
                <a:gd name="connsiteY16" fmla="*/ 204051 h 204051"/>
                <a:gd name="connsiteX17" fmla="*/ 260942 w 491210"/>
                <a:gd name="connsiteY17" fmla="*/ 188562 h 204051"/>
                <a:gd name="connsiteX18" fmla="*/ 267215 w 491210"/>
                <a:gd name="connsiteY18" fmla="*/ 148829 h 204051"/>
                <a:gd name="connsiteX19" fmla="*/ 247465 w 491210"/>
                <a:gd name="connsiteY19" fmla="*/ 146540 h 204051"/>
                <a:gd name="connsiteX20" fmla="*/ 254435 w 491210"/>
                <a:gd name="connsiteY20" fmla="*/ 131859 h 204051"/>
                <a:gd name="connsiteX21" fmla="*/ 219348 w 491210"/>
                <a:gd name="connsiteY21" fmla="*/ 121084 h 204051"/>
                <a:gd name="connsiteX22" fmla="*/ 191234 w 491210"/>
                <a:gd name="connsiteY22" fmla="*/ 137650 h 204051"/>
                <a:gd name="connsiteX23" fmla="*/ 184263 w 491210"/>
                <a:gd name="connsiteY23" fmla="*/ 156911 h 204051"/>
                <a:gd name="connsiteX24" fmla="*/ 174270 w 491210"/>
                <a:gd name="connsiteY24" fmla="*/ 163914 h 204051"/>
                <a:gd name="connsiteX25" fmla="*/ 135234 w 491210"/>
                <a:gd name="connsiteY25" fmla="*/ 162971 h 204051"/>
                <a:gd name="connsiteX26" fmla="*/ 114322 w 491210"/>
                <a:gd name="connsiteY26" fmla="*/ 184521 h 204051"/>
                <a:gd name="connsiteX27" fmla="*/ 92248 w 491210"/>
                <a:gd name="connsiteY27" fmla="*/ 175497 h 204051"/>
                <a:gd name="connsiteX28" fmla="*/ 45078 w 491210"/>
                <a:gd name="connsiteY28" fmla="*/ 190583 h 204051"/>
                <a:gd name="connsiteX29" fmla="*/ 25328 w 491210"/>
                <a:gd name="connsiteY29" fmla="*/ 184925 h 204051"/>
                <a:gd name="connsiteX30" fmla="*/ 61809 w 491210"/>
                <a:gd name="connsiteY30" fmla="*/ 136842 h 204051"/>
                <a:gd name="connsiteX31" fmla="*/ 47866 w 491210"/>
                <a:gd name="connsiteY31" fmla="*/ 101015 h 204051"/>
                <a:gd name="connsiteX32" fmla="*/ 0 w 491210"/>
                <a:gd name="connsiteY32" fmla="*/ 89432 h 204051"/>
                <a:gd name="connsiteX33" fmla="*/ 16963 w 491210"/>
                <a:gd name="connsiteY33" fmla="*/ 68017 h 204051"/>
                <a:gd name="connsiteX34" fmla="*/ 71335 w 491210"/>
                <a:gd name="connsiteY34" fmla="*/ 70307 h 204051"/>
                <a:gd name="connsiteX35" fmla="*/ 102239 w 491210"/>
                <a:gd name="connsiteY35" fmla="*/ 43235 h 204051"/>
                <a:gd name="connsiteX36" fmla="*/ 122920 w 491210"/>
                <a:gd name="connsiteY36" fmla="*/ 11583 h 204051"/>
                <a:gd name="connsiteX37" fmla="*/ 210055 w 491210"/>
                <a:gd name="connsiteY37" fmla="*/ 0 h 204051"/>
                <a:gd name="connsiteX38" fmla="*/ 196578 w 491210"/>
                <a:gd name="connsiteY38" fmla="*/ 23032 h 204051"/>
                <a:gd name="connsiteX39" fmla="*/ 205873 w 491210"/>
                <a:gd name="connsiteY39" fmla="*/ 36770 h 204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91210" h="204051">
                  <a:moveTo>
                    <a:pt x="232826" y="35423"/>
                  </a:moveTo>
                  <a:lnTo>
                    <a:pt x="208893" y="50642"/>
                  </a:lnTo>
                  <a:lnTo>
                    <a:pt x="138022" y="42427"/>
                  </a:lnTo>
                  <a:lnTo>
                    <a:pt x="131749" y="70711"/>
                  </a:lnTo>
                  <a:lnTo>
                    <a:pt x="202387" y="66939"/>
                  </a:lnTo>
                  <a:lnTo>
                    <a:pt x="283016" y="82698"/>
                  </a:lnTo>
                  <a:lnTo>
                    <a:pt x="406167" y="75290"/>
                  </a:lnTo>
                  <a:lnTo>
                    <a:pt x="422664" y="120141"/>
                  </a:lnTo>
                  <a:lnTo>
                    <a:pt x="444042" y="115292"/>
                  </a:lnTo>
                  <a:lnTo>
                    <a:pt x="483542" y="126202"/>
                  </a:lnTo>
                  <a:lnTo>
                    <a:pt x="481452" y="144789"/>
                  </a:lnTo>
                  <a:lnTo>
                    <a:pt x="491211" y="171861"/>
                  </a:lnTo>
                  <a:lnTo>
                    <a:pt x="423827" y="171861"/>
                  </a:lnTo>
                  <a:lnTo>
                    <a:pt x="378980" y="168359"/>
                  </a:lnTo>
                  <a:lnTo>
                    <a:pt x="338550" y="189505"/>
                  </a:lnTo>
                  <a:lnTo>
                    <a:pt x="309504" y="194084"/>
                  </a:lnTo>
                  <a:lnTo>
                    <a:pt x="286734" y="204051"/>
                  </a:lnTo>
                  <a:lnTo>
                    <a:pt x="260942" y="188562"/>
                  </a:lnTo>
                  <a:lnTo>
                    <a:pt x="267215" y="148829"/>
                  </a:lnTo>
                  <a:lnTo>
                    <a:pt x="247465" y="146540"/>
                  </a:lnTo>
                  <a:lnTo>
                    <a:pt x="254435" y="131859"/>
                  </a:lnTo>
                  <a:lnTo>
                    <a:pt x="219348" y="121084"/>
                  </a:lnTo>
                  <a:lnTo>
                    <a:pt x="191234" y="137650"/>
                  </a:lnTo>
                  <a:lnTo>
                    <a:pt x="184263" y="156911"/>
                  </a:lnTo>
                  <a:lnTo>
                    <a:pt x="174270" y="163914"/>
                  </a:lnTo>
                  <a:lnTo>
                    <a:pt x="135234" y="162971"/>
                  </a:lnTo>
                  <a:lnTo>
                    <a:pt x="114322" y="184521"/>
                  </a:lnTo>
                  <a:lnTo>
                    <a:pt x="92248" y="175497"/>
                  </a:lnTo>
                  <a:lnTo>
                    <a:pt x="45078" y="190583"/>
                  </a:lnTo>
                  <a:lnTo>
                    <a:pt x="25328" y="184925"/>
                  </a:lnTo>
                  <a:lnTo>
                    <a:pt x="61809" y="136842"/>
                  </a:lnTo>
                  <a:lnTo>
                    <a:pt x="47866" y="101015"/>
                  </a:lnTo>
                  <a:lnTo>
                    <a:pt x="0" y="89432"/>
                  </a:lnTo>
                  <a:lnTo>
                    <a:pt x="16963" y="68017"/>
                  </a:lnTo>
                  <a:lnTo>
                    <a:pt x="71335" y="70307"/>
                  </a:lnTo>
                  <a:lnTo>
                    <a:pt x="102239" y="43235"/>
                  </a:lnTo>
                  <a:lnTo>
                    <a:pt x="122920" y="11583"/>
                  </a:lnTo>
                  <a:lnTo>
                    <a:pt x="210055" y="0"/>
                  </a:lnTo>
                  <a:lnTo>
                    <a:pt x="196578" y="23032"/>
                  </a:lnTo>
                  <a:lnTo>
                    <a:pt x="205873" y="3677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4" name="Figura a mano libera: forma 163">
              <a:extLst>
                <a:ext uri="{FF2B5EF4-FFF2-40B4-BE49-F238E27FC236}">
                  <a16:creationId xmlns:a16="http://schemas.microsoft.com/office/drawing/2014/main" id="{43507A0A-05DA-4A3C-A2B1-45FABFA2FF27}"/>
                </a:ext>
              </a:extLst>
            </p:cNvPr>
            <p:cNvSpPr/>
            <p:nvPr/>
          </p:nvSpPr>
          <p:spPr>
            <a:xfrm>
              <a:off x="19184851" y="6945692"/>
              <a:ext cx="154055" cy="42561"/>
            </a:xfrm>
            <a:custGeom>
              <a:avLst/>
              <a:gdLst>
                <a:gd name="connsiteX0" fmla="*/ 0 w 154055"/>
                <a:gd name="connsiteY0" fmla="*/ 23435 h 42561"/>
                <a:gd name="connsiteX1" fmla="*/ 7667 w 154055"/>
                <a:gd name="connsiteY1" fmla="*/ 14546 h 42561"/>
                <a:gd name="connsiteX2" fmla="*/ 63667 w 154055"/>
                <a:gd name="connsiteY2" fmla="*/ 6061 h 42561"/>
                <a:gd name="connsiteX3" fmla="*/ 109208 w 154055"/>
                <a:gd name="connsiteY3" fmla="*/ 4714 h 42561"/>
                <a:gd name="connsiteX4" fmla="*/ 129424 w 154055"/>
                <a:gd name="connsiteY4" fmla="*/ 0 h 42561"/>
                <a:gd name="connsiteX5" fmla="*/ 154055 w 154055"/>
                <a:gd name="connsiteY5" fmla="*/ 4714 h 42561"/>
                <a:gd name="connsiteX6" fmla="*/ 130121 w 154055"/>
                <a:gd name="connsiteY6" fmla="*/ 14950 h 42561"/>
                <a:gd name="connsiteX7" fmla="*/ 62272 w 154055"/>
                <a:gd name="connsiteY7" fmla="*/ 31517 h 42561"/>
                <a:gd name="connsiteX8" fmla="*/ 7667 w 154055"/>
                <a:gd name="connsiteY8" fmla="*/ 42561 h 42561"/>
                <a:gd name="connsiteX9" fmla="*/ 6505 w 154055"/>
                <a:gd name="connsiteY9" fmla="*/ 30978 h 42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4055" h="42561">
                  <a:moveTo>
                    <a:pt x="0" y="23435"/>
                  </a:moveTo>
                  <a:lnTo>
                    <a:pt x="7667" y="14546"/>
                  </a:lnTo>
                  <a:lnTo>
                    <a:pt x="63667" y="6061"/>
                  </a:lnTo>
                  <a:lnTo>
                    <a:pt x="109208" y="4714"/>
                  </a:lnTo>
                  <a:lnTo>
                    <a:pt x="129424" y="0"/>
                  </a:lnTo>
                  <a:lnTo>
                    <a:pt x="154055" y="4714"/>
                  </a:lnTo>
                  <a:lnTo>
                    <a:pt x="130121" y="14950"/>
                  </a:lnTo>
                  <a:lnTo>
                    <a:pt x="62272" y="31517"/>
                  </a:lnTo>
                  <a:lnTo>
                    <a:pt x="7667" y="42561"/>
                  </a:lnTo>
                  <a:lnTo>
                    <a:pt x="6505" y="3097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5" name="Figura a mano libera: forma 164">
              <a:extLst>
                <a:ext uri="{FF2B5EF4-FFF2-40B4-BE49-F238E27FC236}">
                  <a16:creationId xmlns:a16="http://schemas.microsoft.com/office/drawing/2014/main" id="{EEB96872-F57F-428C-AC6A-7A49609F7057}"/>
                </a:ext>
              </a:extLst>
            </p:cNvPr>
            <p:cNvSpPr/>
            <p:nvPr/>
          </p:nvSpPr>
          <p:spPr>
            <a:xfrm>
              <a:off x="14463517" y="4854810"/>
              <a:ext cx="915036" cy="362712"/>
            </a:xfrm>
            <a:custGeom>
              <a:avLst/>
              <a:gdLst>
                <a:gd name="connsiteX0" fmla="*/ 567424 w 915036"/>
                <a:gd name="connsiteY0" fmla="*/ 345203 h 362712"/>
                <a:gd name="connsiteX1" fmla="*/ 561615 w 915036"/>
                <a:gd name="connsiteY1" fmla="*/ 306009 h 362712"/>
                <a:gd name="connsiteX2" fmla="*/ 513051 w 915036"/>
                <a:gd name="connsiteY2" fmla="*/ 304393 h 362712"/>
                <a:gd name="connsiteX3" fmla="*/ 438697 w 915036"/>
                <a:gd name="connsiteY3" fmla="*/ 262775 h 362712"/>
                <a:gd name="connsiteX4" fmla="*/ 386647 w 915036"/>
                <a:gd name="connsiteY4" fmla="*/ 257522 h 362712"/>
                <a:gd name="connsiteX5" fmla="*/ 314616 w 915036"/>
                <a:gd name="connsiteY5" fmla="*/ 233413 h 362712"/>
                <a:gd name="connsiteX6" fmla="*/ 268144 w 915036"/>
                <a:gd name="connsiteY6" fmla="*/ 228968 h 362712"/>
                <a:gd name="connsiteX7" fmla="*/ 239564 w 915036"/>
                <a:gd name="connsiteY7" fmla="*/ 237857 h 362712"/>
                <a:gd name="connsiteX8" fmla="*/ 196112 w 915036"/>
                <a:gd name="connsiteY8" fmla="*/ 236510 h 362712"/>
                <a:gd name="connsiteX9" fmla="*/ 149871 w 915036"/>
                <a:gd name="connsiteY9" fmla="*/ 263718 h 362712"/>
                <a:gd name="connsiteX10" fmla="*/ 92479 w 915036"/>
                <a:gd name="connsiteY10" fmla="*/ 272876 h 362712"/>
                <a:gd name="connsiteX11" fmla="*/ 80396 w 915036"/>
                <a:gd name="connsiteY11" fmla="*/ 239339 h 362712"/>
                <a:gd name="connsiteX12" fmla="*/ 89923 w 915036"/>
                <a:gd name="connsiteY12" fmla="*/ 189101 h 362712"/>
                <a:gd name="connsiteX13" fmla="*/ 39036 w 915036"/>
                <a:gd name="connsiteY13" fmla="*/ 172669 h 362712"/>
                <a:gd name="connsiteX14" fmla="*/ 55766 w 915036"/>
                <a:gd name="connsiteY14" fmla="*/ 139266 h 362712"/>
                <a:gd name="connsiteX15" fmla="*/ 12547 w 915036"/>
                <a:gd name="connsiteY15" fmla="*/ 136304 h 362712"/>
                <a:gd name="connsiteX16" fmla="*/ 26953 w 915036"/>
                <a:gd name="connsiteY16" fmla="*/ 94685 h 362712"/>
                <a:gd name="connsiteX17" fmla="*/ 88297 w 915036"/>
                <a:gd name="connsiteY17" fmla="*/ 106942 h 362712"/>
                <a:gd name="connsiteX18" fmla="*/ 145689 w 915036"/>
                <a:gd name="connsiteY18" fmla="*/ 90914 h 362712"/>
                <a:gd name="connsiteX19" fmla="*/ 98055 w 915036"/>
                <a:gd name="connsiteY19" fmla="*/ 60879 h 362712"/>
                <a:gd name="connsiteX20" fmla="*/ 79467 w 915036"/>
                <a:gd name="connsiteY20" fmla="*/ 32056 h 362712"/>
                <a:gd name="connsiteX21" fmla="*/ 26953 w 915036"/>
                <a:gd name="connsiteY21" fmla="*/ 44985 h 362712"/>
                <a:gd name="connsiteX22" fmla="*/ 20448 w 915036"/>
                <a:gd name="connsiteY22" fmla="*/ 81755 h 362712"/>
                <a:gd name="connsiteX23" fmla="*/ 0 w 915036"/>
                <a:gd name="connsiteY23" fmla="*/ 49296 h 362712"/>
                <a:gd name="connsiteX24" fmla="*/ 28812 w 915036"/>
                <a:gd name="connsiteY24" fmla="*/ 32460 h 362712"/>
                <a:gd name="connsiteX25" fmla="*/ 102703 w 915036"/>
                <a:gd name="connsiteY25" fmla="*/ 21820 h 362712"/>
                <a:gd name="connsiteX26" fmla="*/ 146852 w 915036"/>
                <a:gd name="connsiteY26" fmla="*/ 36096 h 362712"/>
                <a:gd name="connsiteX27" fmla="*/ 192394 w 915036"/>
                <a:gd name="connsiteY27" fmla="*/ 75560 h 362712"/>
                <a:gd name="connsiteX28" fmla="*/ 225854 w 915036"/>
                <a:gd name="connsiteY28" fmla="*/ 73135 h 362712"/>
                <a:gd name="connsiteX29" fmla="*/ 299281 w 915036"/>
                <a:gd name="connsiteY29" fmla="*/ 72462 h 362712"/>
                <a:gd name="connsiteX30" fmla="*/ 288591 w 915036"/>
                <a:gd name="connsiteY30" fmla="*/ 47140 h 362712"/>
                <a:gd name="connsiteX31" fmla="*/ 344359 w 915036"/>
                <a:gd name="connsiteY31" fmla="*/ 29631 h 362712"/>
                <a:gd name="connsiteX32" fmla="*/ 399195 w 915036"/>
                <a:gd name="connsiteY32" fmla="*/ 0 h 362712"/>
                <a:gd name="connsiteX33" fmla="*/ 487027 w 915036"/>
                <a:gd name="connsiteY33" fmla="*/ 26937 h 362712"/>
                <a:gd name="connsiteX34" fmla="*/ 493997 w 915036"/>
                <a:gd name="connsiteY34" fmla="*/ 67209 h 362712"/>
                <a:gd name="connsiteX35" fmla="*/ 518860 w 915036"/>
                <a:gd name="connsiteY35" fmla="*/ 77580 h 362712"/>
                <a:gd name="connsiteX36" fmla="*/ 589266 w 915036"/>
                <a:gd name="connsiteY36" fmla="*/ 75290 h 362712"/>
                <a:gd name="connsiteX37" fmla="*/ 611108 w 915036"/>
                <a:gd name="connsiteY37" fmla="*/ 84314 h 362712"/>
                <a:gd name="connsiteX38" fmla="*/ 643174 w 915036"/>
                <a:gd name="connsiteY38" fmla="*/ 135361 h 362712"/>
                <a:gd name="connsiteX39" fmla="*/ 717761 w 915036"/>
                <a:gd name="connsiteY39" fmla="*/ 169167 h 362712"/>
                <a:gd name="connsiteX40" fmla="*/ 760283 w 915036"/>
                <a:gd name="connsiteY40" fmla="*/ 191929 h 362712"/>
                <a:gd name="connsiteX41" fmla="*/ 828365 w 915036"/>
                <a:gd name="connsiteY41" fmla="*/ 215499 h 362712"/>
                <a:gd name="connsiteX42" fmla="*/ 915036 w 915036"/>
                <a:gd name="connsiteY42" fmla="*/ 235972 h 362712"/>
                <a:gd name="connsiteX43" fmla="*/ 913177 w 915036"/>
                <a:gd name="connsiteY43" fmla="*/ 265064 h 362712"/>
                <a:gd name="connsiteX44" fmla="*/ 893658 w 915036"/>
                <a:gd name="connsiteY44" fmla="*/ 263583 h 362712"/>
                <a:gd name="connsiteX45" fmla="*/ 862755 w 915036"/>
                <a:gd name="connsiteY45" fmla="*/ 250922 h 362712"/>
                <a:gd name="connsiteX46" fmla="*/ 852531 w 915036"/>
                <a:gd name="connsiteY46" fmla="*/ 267758 h 362712"/>
                <a:gd name="connsiteX47" fmla="*/ 797693 w 915036"/>
                <a:gd name="connsiteY47" fmla="*/ 276917 h 362712"/>
                <a:gd name="connsiteX48" fmla="*/ 784681 w 915036"/>
                <a:gd name="connsiteY48" fmla="*/ 314494 h 362712"/>
                <a:gd name="connsiteX49" fmla="*/ 747969 w 915036"/>
                <a:gd name="connsiteY49" fmla="*/ 328637 h 362712"/>
                <a:gd name="connsiteX50" fmla="*/ 696617 w 915036"/>
                <a:gd name="connsiteY50" fmla="*/ 335640 h 362712"/>
                <a:gd name="connsiteX51" fmla="*/ 682907 w 915036"/>
                <a:gd name="connsiteY51" fmla="*/ 356517 h 362712"/>
                <a:gd name="connsiteX52" fmla="*/ 633879 w 915036"/>
                <a:gd name="connsiteY52" fmla="*/ 362713 h 36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915036" h="362712">
                  <a:moveTo>
                    <a:pt x="567424" y="345203"/>
                  </a:moveTo>
                  <a:lnTo>
                    <a:pt x="561615" y="306009"/>
                  </a:lnTo>
                  <a:lnTo>
                    <a:pt x="513051" y="304393"/>
                  </a:lnTo>
                  <a:lnTo>
                    <a:pt x="438697" y="262775"/>
                  </a:lnTo>
                  <a:lnTo>
                    <a:pt x="386647" y="257522"/>
                  </a:lnTo>
                  <a:lnTo>
                    <a:pt x="314616" y="233413"/>
                  </a:lnTo>
                  <a:lnTo>
                    <a:pt x="268144" y="228968"/>
                  </a:lnTo>
                  <a:lnTo>
                    <a:pt x="239564" y="237857"/>
                  </a:lnTo>
                  <a:lnTo>
                    <a:pt x="196112" y="236510"/>
                  </a:lnTo>
                  <a:lnTo>
                    <a:pt x="149871" y="263718"/>
                  </a:lnTo>
                  <a:lnTo>
                    <a:pt x="92479" y="272876"/>
                  </a:lnTo>
                  <a:lnTo>
                    <a:pt x="80396" y="239339"/>
                  </a:lnTo>
                  <a:lnTo>
                    <a:pt x="89923" y="189101"/>
                  </a:lnTo>
                  <a:lnTo>
                    <a:pt x="39036" y="172669"/>
                  </a:lnTo>
                  <a:lnTo>
                    <a:pt x="55766" y="139266"/>
                  </a:lnTo>
                  <a:lnTo>
                    <a:pt x="12547" y="136304"/>
                  </a:lnTo>
                  <a:lnTo>
                    <a:pt x="26953" y="94685"/>
                  </a:lnTo>
                  <a:lnTo>
                    <a:pt x="88297" y="106942"/>
                  </a:lnTo>
                  <a:lnTo>
                    <a:pt x="145689" y="90914"/>
                  </a:lnTo>
                  <a:lnTo>
                    <a:pt x="98055" y="60879"/>
                  </a:lnTo>
                  <a:lnTo>
                    <a:pt x="79467" y="32056"/>
                  </a:lnTo>
                  <a:lnTo>
                    <a:pt x="26953" y="44985"/>
                  </a:lnTo>
                  <a:lnTo>
                    <a:pt x="20448" y="81755"/>
                  </a:lnTo>
                  <a:lnTo>
                    <a:pt x="0" y="49296"/>
                  </a:lnTo>
                  <a:lnTo>
                    <a:pt x="28812" y="32460"/>
                  </a:lnTo>
                  <a:lnTo>
                    <a:pt x="102703" y="21820"/>
                  </a:lnTo>
                  <a:lnTo>
                    <a:pt x="146852" y="36096"/>
                  </a:lnTo>
                  <a:lnTo>
                    <a:pt x="192394" y="75560"/>
                  </a:lnTo>
                  <a:lnTo>
                    <a:pt x="225854" y="73135"/>
                  </a:lnTo>
                  <a:lnTo>
                    <a:pt x="299281" y="72462"/>
                  </a:lnTo>
                  <a:lnTo>
                    <a:pt x="288591" y="47140"/>
                  </a:lnTo>
                  <a:lnTo>
                    <a:pt x="344359" y="29631"/>
                  </a:lnTo>
                  <a:lnTo>
                    <a:pt x="399195" y="0"/>
                  </a:lnTo>
                  <a:lnTo>
                    <a:pt x="487027" y="26937"/>
                  </a:lnTo>
                  <a:lnTo>
                    <a:pt x="493997" y="67209"/>
                  </a:lnTo>
                  <a:lnTo>
                    <a:pt x="518860" y="77580"/>
                  </a:lnTo>
                  <a:lnTo>
                    <a:pt x="589266" y="75290"/>
                  </a:lnTo>
                  <a:lnTo>
                    <a:pt x="611108" y="84314"/>
                  </a:lnTo>
                  <a:lnTo>
                    <a:pt x="643174" y="135361"/>
                  </a:lnTo>
                  <a:lnTo>
                    <a:pt x="717761" y="169167"/>
                  </a:lnTo>
                  <a:lnTo>
                    <a:pt x="760283" y="191929"/>
                  </a:lnTo>
                  <a:lnTo>
                    <a:pt x="828365" y="215499"/>
                  </a:lnTo>
                  <a:lnTo>
                    <a:pt x="915036" y="235972"/>
                  </a:lnTo>
                  <a:lnTo>
                    <a:pt x="913177" y="265064"/>
                  </a:lnTo>
                  <a:lnTo>
                    <a:pt x="893658" y="263583"/>
                  </a:lnTo>
                  <a:lnTo>
                    <a:pt x="862755" y="250922"/>
                  </a:lnTo>
                  <a:lnTo>
                    <a:pt x="852531" y="267758"/>
                  </a:lnTo>
                  <a:lnTo>
                    <a:pt x="797693" y="276917"/>
                  </a:lnTo>
                  <a:lnTo>
                    <a:pt x="784681" y="314494"/>
                  </a:lnTo>
                  <a:lnTo>
                    <a:pt x="747969" y="328637"/>
                  </a:lnTo>
                  <a:lnTo>
                    <a:pt x="696617" y="335640"/>
                  </a:lnTo>
                  <a:lnTo>
                    <a:pt x="682907" y="356517"/>
                  </a:lnTo>
                  <a:lnTo>
                    <a:pt x="633879" y="36271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6" name="Figura a mano libera: forma 165">
              <a:extLst>
                <a:ext uri="{FF2B5EF4-FFF2-40B4-BE49-F238E27FC236}">
                  <a16:creationId xmlns:a16="http://schemas.microsoft.com/office/drawing/2014/main" id="{CD2AD36B-4339-4CAB-A3B5-D8DE73CA997C}"/>
                </a:ext>
              </a:extLst>
            </p:cNvPr>
            <p:cNvSpPr/>
            <p:nvPr/>
          </p:nvSpPr>
          <p:spPr>
            <a:xfrm>
              <a:off x="11533217" y="5120547"/>
              <a:ext cx="258384" cy="319073"/>
            </a:xfrm>
            <a:custGeom>
              <a:avLst/>
              <a:gdLst>
                <a:gd name="connsiteX0" fmla="*/ 127566 w 258384"/>
                <a:gd name="connsiteY0" fmla="*/ 319074 h 319073"/>
                <a:gd name="connsiteX1" fmla="*/ 99683 w 258384"/>
                <a:gd name="connsiteY1" fmla="*/ 240147 h 319073"/>
                <a:gd name="connsiteX2" fmla="*/ 59717 w 258384"/>
                <a:gd name="connsiteY2" fmla="*/ 222234 h 319073"/>
                <a:gd name="connsiteX3" fmla="*/ 59020 w 258384"/>
                <a:gd name="connsiteY3" fmla="*/ 211324 h 319073"/>
                <a:gd name="connsiteX4" fmla="*/ 5809 w 258384"/>
                <a:gd name="connsiteY4" fmla="*/ 184656 h 319073"/>
                <a:gd name="connsiteX5" fmla="*/ 0 w 258384"/>
                <a:gd name="connsiteY5" fmla="*/ 150580 h 319073"/>
                <a:gd name="connsiteX6" fmla="*/ 40198 w 258384"/>
                <a:gd name="connsiteY6" fmla="*/ 125259 h 319073"/>
                <a:gd name="connsiteX7" fmla="*/ 55534 w 258384"/>
                <a:gd name="connsiteY7" fmla="*/ 87277 h 319073"/>
                <a:gd name="connsiteX8" fmla="*/ 45078 w 258384"/>
                <a:gd name="connsiteY8" fmla="*/ 43100 h 319073"/>
                <a:gd name="connsiteX9" fmla="*/ 58322 w 258384"/>
                <a:gd name="connsiteY9" fmla="*/ 18991 h 319073"/>
                <a:gd name="connsiteX10" fmla="*/ 129425 w 258384"/>
                <a:gd name="connsiteY10" fmla="*/ 0 h 319073"/>
                <a:gd name="connsiteX11" fmla="*/ 174967 w 258384"/>
                <a:gd name="connsiteY11" fmla="*/ 5657 h 319073"/>
                <a:gd name="connsiteX12" fmla="*/ 173108 w 258384"/>
                <a:gd name="connsiteY12" fmla="*/ 29496 h 319073"/>
                <a:gd name="connsiteX13" fmla="*/ 228410 w 258384"/>
                <a:gd name="connsiteY13" fmla="*/ 12122 h 319073"/>
                <a:gd name="connsiteX14" fmla="*/ 233058 w 258384"/>
                <a:gd name="connsiteY14" fmla="*/ 21146 h 319073"/>
                <a:gd name="connsiteX15" fmla="*/ 200295 w 258384"/>
                <a:gd name="connsiteY15" fmla="*/ 44177 h 319073"/>
                <a:gd name="connsiteX16" fmla="*/ 200062 w 258384"/>
                <a:gd name="connsiteY16" fmla="*/ 65727 h 319073"/>
                <a:gd name="connsiteX17" fmla="*/ 222601 w 258384"/>
                <a:gd name="connsiteY17" fmla="*/ 77176 h 319073"/>
                <a:gd name="connsiteX18" fmla="*/ 214004 w 258384"/>
                <a:gd name="connsiteY18" fmla="*/ 117043 h 319073"/>
                <a:gd name="connsiteX19" fmla="*/ 171017 w 258384"/>
                <a:gd name="connsiteY19" fmla="*/ 140074 h 319073"/>
                <a:gd name="connsiteX20" fmla="*/ 183332 w 258384"/>
                <a:gd name="connsiteY20" fmla="*/ 164722 h 319073"/>
                <a:gd name="connsiteX21" fmla="*/ 217025 w 258384"/>
                <a:gd name="connsiteY21" fmla="*/ 165531 h 319073"/>
                <a:gd name="connsiteX22" fmla="*/ 233522 w 258384"/>
                <a:gd name="connsiteY22" fmla="*/ 186946 h 319073"/>
                <a:gd name="connsiteX23" fmla="*/ 258385 w 258384"/>
                <a:gd name="connsiteY23" fmla="*/ 193949 h 319073"/>
                <a:gd name="connsiteX24" fmla="*/ 254667 w 258384"/>
                <a:gd name="connsiteY24" fmla="*/ 228295 h 319073"/>
                <a:gd name="connsiteX25" fmla="*/ 222834 w 258384"/>
                <a:gd name="connsiteY25" fmla="*/ 241090 h 319073"/>
                <a:gd name="connsiteX26" fmla="*/ 202850 w 258384"/>
                <a:gd name="connsiteY26" fmla="*/ 255232 h 319073"/>
                <a:gd name="connsiteX27" fmla="*/ 158005 w 258384"/>
                <a:gd name="connsiteY27" fmla="*/ 272202 h 319073"/>
                <a:gd name="connsiteX28" fmla="*/ 164976 w 258384"/>
                <a:gd name="connsiteY28" fmla="*/ 290385 h 319073"/>
                <a:gd name="connsiteX29" fmla="*/ 159399 w 258384"/>
                <a:gd name="connsiteY29" fmla="*/ 308972 h 319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58384" h="319073">
                  <a:moveTo>
                    <a:pt x="127566" y="319074"/>
                  </a:moveTo>
                  <a:lnTo>
                    <a:pt x="99683" y="240147"/>
                  </a:lnTo>
                  <a:lnTo>
                    <a:pt x="59717" y="222234"/>
                  </a:lnTo>
                  <a:lnTo>
                    <a:pt x="59020" y="211324"/>
                  </a:lnTo>
                  <a:lnTo>
                    <a:pt x="5809" y="184656"/>
                  </a:lnTo>
                  <a:lnTo>
                    <a:pt x="0" y="150580"/>
                  </a:lnTo>
                  <a:lnTo>
                    <a:pt x="40198" y="125259"/>
                  </a:lnTo>
                  <a:lnTo>
                    <a:pt x="55534" y="87277"/>
                  </a:lnTo>
                  <a:lnTo>
                    <a:pt x="45078" y="43100"/>
                  </a:lnTo>
                  <a:lnTo>
                    <a:pt x="58322" y="18991"/>
                  </a:lnTo>
                  <a:lnTo>
                    <a:pt x="129425" y="0"/>
                  </a:lnTo>
                  <a:lnTo>
                    <a:pt x="174967" y="5657"/>
                  </a:lnTo>
                  <a:lnTo>
                    <a:pt x="173108" y="29496"/>
                  </a:lnTo>
                  <a:lnTo>
                    <a:pt x="228410" y="12122"/>
                  </a:lnTo>
                  <a:lnTo>
                    <a:pt x="233058" y="21146"/>
                  </a:lnTo>
                  <a:lnTo>
                    <a:pt x="200295" y="44177"/>
                  </a:lnTo>
                  <a:lnTo>
                    <a:pt x="200062" y="65727"/>
                  </a:lnTo>
                  <a:lnTo>
                    <a:pt x="222601" y="77176"/>
                  </a:lnTo>
                  <a:lnTo>
                    <a:pt x="214004" y="117043"/>
                  </a:lnTo>
                  <a:lnTo>
                    <a:pt x="171017" y="140074"/>
                  </a:lnTo>
                  <a:lnTo>
                    <a:pt x="183332" y="164722"/>
                  </a:lnTo>
                  <a:lnTo>
                    <a:pt x="217025" y="165531"/>
                  </a:lnTo>
                  <a:lnTo>
                    <a:pt x="233522" y="186946"/>
                  </a:lnTo>
                  <a:lnTo>
                    <a:pt x="258385" y="193949"/>
                  </a:lnTo>
                  <a:lnTo>
                    <a:pt x="254667" y="228295"/>
                  </a:lnTo>
                  <a:lnTo>
                    <a:pt x="222834" y="241090"/>
                  </a:lnTo>
                  <a:lnTo>
                    <a:pt x="202850" y="255232"/>
                  </a:lnTo>
                  <a:lnTo>
                    <a:pt x="158005" y="272202"/>
                  </a:lnTo>
                  <a:lnTo>
                    <a:pt x="164976" y="290385"/>
                  </a:lnTo>
                  <a:lnTo>
                    <a:pt x="159399" y="308972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7" name="Figura a mano libera: forma 166">
              <a:extLst>
                <a:ext uri="{FF2B5EF4-FFF2-40B4-BE49-F238E27FC236}">
                  <a16:creationId xmlns:a16="http://schemas.microsoft.com/office/drawing/2014/main" id="{18FDB3EA-0B4B-45AC-B825-B1387BD9B1FE}"/>
                </a:ext>
              </a:extLst>
            </p:cNvPr>
            <p:cNvSpPr/>
            <p:nvPr/>
          </p:nvSpPr>
          <p:spPr>
            <a:xfrm>
              <a:off x="12739866" y="4886057"/>
              <a:ext cx="1221287" cy="306009"/>
            </a:xfrm>
            <a:custGeom>
              <a:avLst/>
              <a:gdLst>
                <a:gd name="connsiteX0" fmla="*/ 708002 w 1221287"/>
                <a:gd name="connsiteY0" fmla="*/ 40541 h 306009"/>
                <a:gd name="connsiteX1" fmla="*/ 801411 w 1221287"/>
                <a:gd name="connsiteY1" fmla="*/ 59801 h 306009"/>
                <a:gd name="connsiteX2" fmla="*/ 877392 w 1221287"/>
                <a:gd name="connsiteY2" fmla="*/ 52124 h 306009"/>
                <a:gd name="connsiteX3" fmla="*/ 933392 w 1221287"/>
                <a:gd name="connsiteY3" fmla="*/ 56569 h 306009"/>
                <a:gd name="connsiteX4" fmla="*/ 1010303 w 1221287"/>
                <a:gd name="connsiteY4" fmla="*/ 30439 h 306009"/>
                <a:gd name="connsiteX5" fmla="*/ 1079779 w 1221287"/>
                <a:gd name="connsiteY5" fmla="*/ 28015 h 306009"/>
                <a:gd name="connsiteX6" fmla="*/ 1142517 w 1221287"/>
                <a:gd name="connsiteY6" fmla="*/ 52663 h 306009"/>
                <a:gd name="connsiteX7" fmla="*/ 1153669 w 1221287"/>
                <a:gd name="connsiteY7" fmla="*/ 70172 h 306009"/>
                <a:gd name="connsiteX8" fmla="*/ 1147395 w 1221287"/>
                <a:gd name="connsiteY8" fmla="*/ 94281 h 306009"/>
                <a:gd name="connsiteX9" fmla="*/ 1195727 w 1221287"/>
                <a:gd name="connsiteY9" fmla="*/ 106538 h 306009"/>
                <a:gd name="connsiteX10" fmla="*/ 1221287 w 1221287"/>
                <a:gd name="connsiteY10" fmla="*/ 120814 h 306009"/>
                <a:gd name="connsiteX11" fmla="*/ 1176673 w 1221287"/>
                <a:gd name="connsiteY11" fmla="*/ 134687 h 306009"/>
                <a:gd name="connsiteX12" fmla="*/ 1197121 w 1221287"/>
                <a:gd name="connsiteY12" fmla="*/ 190044 h 306009"/>
                <a:gd name="connsiteX13" fmla="*/ 1184341 w 1221287"/>
                <a:gd name="connsiteY13" fmla="*/ 204859 h 306009"/>
                <a:gd name="connsiteX14" fmla="*/ 1219893 w 1221287"/>
                <a:gd name="connsiteY14" fmla="*/ 242841 h 306009"/>
                <a:gd name="connsiteX15" fmla="*/ 1188756 w 1221287"/>
                <a:gd name="connsiteY15" fmla="*/ 250787 h 306009"/>
                <a:gd name="connsiteX16" fmla="*/ 1165985 w 1221287"/>
                <a:gd name="connsiteY16" fmla="*/ 238800 h 306009"/>
                <a:gd name="connsiteX17" fmla="*/ 1090236 w 1221287"/>
                <a:gd name="connsiteY17" fmla="*/ 232739 h 306009"/>
                <a:gd name="connsiteX18" fmla="*/ 1062352 w 1221287"/>
                <a:gd name="connsiteY18" fmla="*/ 240147 h 306009"/>
                <a:gd name="connsiteX19" fmla="*/ 988229 w 1221287"/>
                <a:gd name="connsiteY19" fmla="*/ 247420 h 306009"/>
                <a:gd name="connsiteX20" fmla="*/ 953142 w 1221287"/>
                <a:gd name="connsiteY20" fmla="*/ 246612 h 306009"/>
                <a:gd name="connsiteX21" fmla="*/ 878090 w 1221287"/>
                <a:gd name="connsiteY21" fmla="*/ 264256 h 306009"/>
                <a:gd name="connsiteX22" fmla="*/ 824415 w 1221287"/>
                <a:gd name="connsiteY22" fmla="*/ 264391 h 306009"/>
                <a:gd name="connsiteX23" fmla="*/ 789793 w 1221287"/>
                <a:gd name="connsiteY23" fmla="*/ 255501 h 306009"/>
                <a:gd name="connsiteX24" fmla="*/ 717993 w 1221287"/>
                <a:gd name="connsiteY24" fmla="*/ 268566 h 306009"/>
                <a:gd name="connsiteX25" fmla="*/ 696617 w 1221287"/>
                <a:gd name="connsiteY25" fmla="*/ 259407 h 306009"/>
                <a:gd name="connsiteX26" fmla="*/ 693131 w 1221287"/>
                <a:gd name="connsiteY26" fmla="*/ 285537 h 306009"/>
                <a:gd name="connsiteX27" fmla="*/ 675704 w 1221287"/>
                <a:gd name="connsiteY27" fmla="*/ 295773 h 306009"/>
                <a:gd name="connsiteX28" fmla="*/ 658277 w 1221287"/>
                <a:gd name="connsiteY28" fmla="*/ 306009 h 306009"/>
                <a:gd name="connsiteX29" fmla="*/ 634344 w 1221287"/>
                <a:gd name="connsiteY29" fmla="*/ 284863 h 306009"/>
                <a:gd name="connsiteX30" fmla="*/ 658974 w 1221287"/>
                <a:gd name="connsiteY30" fmla="*/ 267354 h 306009"/>
                <a:gd name="connsiteX31" fmla="*/ 619240 w 1221287"/>
                <a:gd name="connsiteY31" fmla="*/ 271394 h 306009"/>
                <a:gd name="connsiteX32" fmla="*/ 564636 w 1221287"/>
                <a:gd name="connsiteY32" fmla="*/ 260620 h 306009"/>
                <a:gd name="connsiteX33" fmla="*/ 519791 w 1221287"/>
                <a:gd name="connsiteY33" fmla="*/ 287557 h 306009"/>
                <a:gd name="connsiteX34" fmla="*/ 420805 w 1221287"/>
                <a:gd name="connsiteY34" fmla="*/ 292810 h 306009"/>
                <a:gd name="connsiteX35" fmla="*/ 368058 w 1221287"/>
                <a:gd name="connsiteY35" fmla="*/ 267758 h 306009"/>
                <a:gd name="connsiteX36" fmla="*/ 297885 w 1221287"/>
                <a:gd name="connsiteY36" fmla="*/ 266142 h 306009"/>
                <a:gd name="connsiteX37" fmla="*/ 282782 w 1221287"/>
                <a:gd name="connsiteY37" fmla="*/ 285537 h 306009"/>
                <a:gd name="connsiteX38" fmla="*/ 237704 w 1221287"/>
                <a:gd name="connsiteY38" fmla="*/ 291059 h 306009"/>
                <a:gd name="connsiteX39" fmla="*/ 174734 w 1221287"/>
                <a:gd name="connsiteY39" fmla="*/ 266142 h 306009"/>
                <a:gd name="connsiteX40" fmla="*/ 103632 w 1221287"/>
                <a:gd name="connsiteY40" fmla="*/ 266950 h 306009"/>
                <a:gd name="connsiteX41" fmla="*/ 65061 w 1221287"/>
                <a:gd name="connsiteY41" fmla="*/ 220079 h 306009"/>
                <a:gd name="connsiteX42" fmla="*/ 17427 w 1221287"/>
                <a:gd name="connsiteY42" fmla="*/ 193680 h 306009"/>
                <a:gd name="connsiteX43" fmla="*/ 49028 w 1221287"/>
                <a:gd name="connsiteY43" fmla="*/ 156237 h 306009"/>
                <a:gd name="connsiteX44" fmla="*/ 7667 w 1221287"/>
                <a:gd name="connsiteY44" fmla="*/ 133071 h 306009"/>
                <a:gd name="connsiteX45" fmla="*/ 79931 w 1221287"/>
                <a:gd name="connsiteY45" fmla="*/ 86200 h 306009"/>
                <a:gd name="connsiteX46" fmla="*/ 180311 w 1221287"/>
                <a:gd name="connsiteY46" fmla="*/ 84179 h 306009"/>
                <a:gd name="connsiteX47" fmla="*/ 207729 w 1221287"/>
                <a:gd name="connsiteY47" fmla="*/ 46332 h 306009"/>
                <a:gd name="connsiteX48" fmla="*/ 331810 w 1221287"/>
                <a:gd name="connsiteY48" fmla="*/ 52932 h 306009"/>
                <a:gd name="connsiteX49" fmla="*/ 410116 w 1221287"/>
                <a:gd name="connsiteY49" fmla="*/ 20338 h 306009"/>
                <a:gd name="connsiteX50" fmla="*/ 486098 w 1221287"/>
                <a:gd name="connsiteY50" fmla="*/ 6061 h 306009"/>
                <a:gd name="connsiteX51" fmla="*/ 593914 w 1221287"/>
                <a:gd name="connsiteY51" fmla="*/ 4983 h 306009"/>
                <a:gd name="connsiteX52" fmla="*/ 708002 w 1221287"/>
                <a:gd name="connsiteY52" fmla="*/ 40541 h 306009"/>
                <a:gd name="connsiteX53" fmla="*/ 74819 w 1221287"/>
                <a:gd name="connsiteY53" fmla="*/ 72731 h 306009"/>
                <a:gd name="connsiteX54" fmla="*/ 20446 w 1221287"/>
                <a:gd name="connsiteY54" fmla="*/ 99399 h 306009"/>
                <a:gd name="connsiteX55" fmla="*/ 0 w 1221287"/>
                <a:gd name="connsiteY55" fmla="*/ 76368 h 306009"/>
                <a:gd name="connsiteX56" fmla="*/ 929 w 1221287"/>
                <a:gd name="connsiteY56" fmla="*/ 66131 h 306009"/>
                <a:gd name="connsiteX57" fmla="*/ 16497 w 1221287"/>
                <a:gd name="connsiteY57" fmla="*/ 60609 h 306009"/>
                <a:gd name="connsiteX58" fmla="*/ 36712 w 1221287"/>
                <a:gd name="connsiteY58" fmla="*/ 29227 h 306009"/>
                <a:gd name="connsiteX59" fmla="*/ 4879 w 1221287"/>
                <a:gd name="connsiteY59" fmla="*/ 15893 h 306009"/>
                <a:gd name="connsiteX60" fmla="*/ 71333 w 1221287"/>
                <a:gd name="connsiteY60" fmla="*/ 0 h 306009"/>
                <a:gd name="connsiteX61" fmla="*/ 127333 w 1221287"/>
                <a:gd name="connsiteY61" fmla="*/ 6734 h 306009"/>
                <a:gd name="connsiteX62" fmla="*/ 135001 w 1221287"/>
                <a:gd name="connsiteY62" fmla="*/ 26129 h 306009"/>
                <a:gd name="connsiteX63" fmla="*/ 191929 w 1221287"/>
                <a:gd name="connsiteY63" fmla="*/ 42292 h 306009"/>
                <a:gd name="connsiteX64" fmla="*/ 180079 w 1221287"/>
                <a:gd name="connsiteY64" fmla="*/ 54549 h 306009"/>
                <a:gd name="connsiteX65" fmla="*/ 102703 w 1221287"/>
                <a:gd name="connsiteY65" fmla="*/ 57242 h 306009"/>
                <a:gd name="connsiteX66" fmla="*/ 74819 w 1221287"/>
                <a:gd name="connsiteY66" fmla="*/ 72731 h 306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21287" h="306009">
                  <a:moveTo>
                    <a:pt x="708002" y="40541"/>
                  </a:moveTo>
                  <a:lnTo>
                    <a:pt x="801411" y="59801"/>
                  </a:lnTo>
                  <a:lnTo>
                    <a:pt x="877392" y="52124"/>
                  </a:lnTo>
                  <a:lnTo>
                    <a:pt x="933392" y="56569"/>
                  </a:lnTo>
                  <a:lnTo>
                    <a:pt x="1010303" y="30439"/>
                  </a:lnTo>
                  <a:lnTo>
                    <a:pt x="1079779" y="28015"/>
                  </a:lnTo>
                  <a:lnTo>
                    <a:pt x="1142517" y="52663"/>
                  </a:lnTo>
                  <a:lnTo>
                    <a:pt x="1153669" y="70172"/>
                  </a:lnTo>
                  <a:lnTo>
                    <a:pt x="1147395" y="94281"/>
                  </a:lnTo>
                  <a:lnTo>
                    <a:pt x="1195727" y="106538"/>
                  </a:lnTo>
                  <a:lnTo>
                    <a:pt x="1221287" y="120814"/>
                  </a:lnTo>
                  <a:lnTo>
                    <a:pt x="1176673" y="134687"/>
                  </a:lnTo>
                  <a:lnTo>
                    <a:pt x="1197121" y="190044"/>
                  </a:lnTo>
                  <a:lnTo>
                    <a:pt x="1184341" y="204859"/>
                  </a:lnTo>
                  <a:lnTo>
                    <a:pt x="1219893" y="242841"/>
                  </a:lnTo>
                  <a:lnTo>
                    <a:pt x="1188756" y="250787"/>
                  </a:lnTo>
                  <a:lnTo>
                    <a:pt x="1165985" y="238800"/>
                  </a:lnTo>
                  <a:lnTo>
                    <a:pt x="1090236" y="232739"/>
                  </a:lnTo>
                  <a:lnTo>
                    <a:pt x="1062352" y="240147"/>
                  </a:lnTo>
                  <a:lnTo>
                    <a:pt x="988229" y="247420"/>
                  </a:lnTo>
                  <a:lnTo>
                    <a:pt x="953142" y="246612"/>
                  </a:lnTo>
                  <a:lnTo>
                    <a:pt x="878090" y="264256"/>
                  </a:lnTo>
                  <a:lnTo>
                    <a:pt x="824415" y="264391"/>
                  </a:lnTo>
                  <a:lnTo>
                    <a:pt x="789793" y="255501"/>
                  </a:lnTo>
                  <a:lnTo>
                    <a:pt x="717993" y="268566"/>
                  </a:lnTo>
                  <a:lnTo>
                    <a:pt x="696617" y="259407"/>
                  </a:lnTo>
                  <a:lnTo>
                    <a:pt x="693131" y="285537"/>
                  </a:lnTo>
                  <a:lnTo>
                    <a:pt x="675704" y="295773"/>
                  </a:lnTo>
                  <a:lnTo>
                    <a:pt x="658277" y="306009"/>
                  </a:lnTo>
                  <a:lnTo>
                    <a:pt x="634344" y="284863"/>
                  </a:lnTo>
                  <a:lnTo>
                    <a:pt x="658974" y="267354"/>
                  </a:lnTo>
                  <a:lnTo>
                    <a:pt x="619240" y="271394"/>
                  </a:lnTo>
                  <a:lnTo>
                    <a:pt x="564636" y="260620"/>
                  </a:lnTo>
                  <a:lnTo>
                    <a:pt x="519791" y="287557"/>
                  </a:lnTo>
                  <a:lnTo>
                    <a:pt x="420805" y="292810"/>
                  </a:lnTo>
                  <a:lnTo>
                    <a:pt x="368058" y="267758"/>
                  </a:lnTo>
                  <a:lnTo>
                    <a:pt x="297885" y="266142"/>
                  </a:lnTo>
                  <a:lnTo>
                    <a:pt x="282782" y="285537"/>
                  </a:lnTo>
                  <a:lnTo>
                    <a:pt x="237704" y="291059"/>
                  </a:lnTo>
                  <a:lnTo>
                    <a:pt x="174734" y="266142"/>
                  </a:lnTo>
                  <a:lnTo>
                    <a:pt x="103632" y="266950"/>
                  </a:lnTo>
                  <a:lnTo>
                    <a:pt x="65061" y="220079"/>
                  </a:lnTo>
                  <a:lnTo>
                    <a:pt x="17427" y="193680"/>
                  </a:lnTo>
                  <a:lnTo>
                    <a:pt x="49028" y="156237"/>
                  </a:lnTo>
                  <a:lnTo>
                    <a:pt x="7667" y="133071"/>
                  </a:lnTo>
                  <a:lnTo>
                    <a:pt x="79931" y="86200"/>
                  </a:lnTo>
                  <a:lnTo>
                    <a:pt x="180311" y="84179"/>
                  </a:lnTo>
                  <a:lnTo>
                    <a:pt x="207729" y="46332"/>
                  </a:lnTo>
                  <a:lnTo>
                    <a:pt x="331810" y="52932"/>
                  </a:lnTo>
                  <a:lnTo>
                    <a:pt x="410116" y="20338"/>
                  </a:lnTo>
                  <a:lnTo>
                    <a:pt x="486098" y="6061"/>
                  </a:lnTo>
                  <a:lnTo>
                    <a:pt x="593914" y="4983"/>
                  </a:lnTo>
                  <a:lnTo>
                    <a:pt x="708002" y="40541"/>
                  </a:lnTo>
                  <a:close/>
                  <a:moveTo>
                    <a:pt x="74819" y="72731"/>
                  </a:moveTo>
                  <a:lnTo>
                    <a:pt x="20446" y="99399"/>
                  </a:lnTo>
                  <a:lnTo>
                    <a:pt x="0" y="76368"/>
                  </a:lnTo>
                  <a:lnTo>
                    <a:pt x="929" y="66131"/>
                  </a:lnTo>
                  <a:lnTo>
                    <a:pt x="16497" y="60609"/>
                  </a:lnTo>
                  <a:lnTo>
                    <a:pt x="36712" y="29227"/>
                  </a:lnTo>
                  <a:lnTo>
                    <a:pt x="4879" y="15893"/>
                  </a:lnTo>
                  <a:lnTo>
                    <a:pt x="71333" y="0"/>
                  </a:lnTo>
                  <a:lnTo>
                    <a:pt x="127333" y="6734"/>
                  </a:lnTo>
                  <a:lnTo>
                    <a:pt x="135001" y="26129"/>
                  </a:lnTo>
                  <a:lnTo>
                    <a:pt x="191929" y="42292"/>
                  </a:lnTo>
                  <a:lnTo>
                    <a:pt x="180079" y="54549"/>
                  </a:lnTo>
                  <a:lnTo>
                    <a:pt x="102703" y="57242"/>
                  </a:lnTo>
                  <a:lnTo>
                    <a:pt x="74819" y="72731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8" name="Figura a mano libera: forma 167">
              <a:extLst>
                <a:ext uri="{FF2B5EF4-FFF2-40B4-BE49-F238E27FC236}">
                  <a16:creationId xmlns:a16="http://schemas.microsoft.com/office/drawing/2014/main" id="{ABC487A6-8E25-4E55-B80E-2186F18B3287}"/>
                </a:ext>
              </a:extLst>
            </p:cNvPr>
            <p:cNvSpPr/>
            <p:nvPr/>
          </p:nvSpPr>
          <p:spPr>
            <a:xfrm>
              <a:off x="7006833" y="6223230"/>
              <a:ext cx="68779" cy="33941"/>
            </a:xfrm>
            <a:custGeom>
              <a:avLst/>
              <a:gdLst>
                <a:gd name="connsiteX0" fmla="*/ 17660 w 68779"/>
                <a:gd name="connsiteY0" fmla="*/ 4983 h 33941"/>
                <a:gd name="connsiteX1" fmla="*/ 55070 w 68779"/>
                <a:gd name="connsiteY1" fmla="*/ 0 h 33941"/>
                <a:gd name="connsiteX2" fmla="*/ 68779 w 68779"/>
                <a:gd name="connsiteY2" fmla="*/ 1347 h 33941"/>
                <a:gd name="connsiteX3" fmla="*/ 66223 w 68779"/>
                <a:gd name="connsiteY3" fmla="*/ 29766 h 33941"/>
                <a:gd name="connsiteX4" fmla="*/ 11851 w 68779"/>
                <a:gd name="connsiteY4" fmla="*/ 33941 h 33941"/>
                <a:gd name="connsiteX5" fmla="*/ 0 w 68779"/>
                <a:gd name="connsiteY5" fmla="*/ 30574 h 33941"/>
                <a:gd name="connsiteX6" fmla="*/ 19054 w 68779"/>
                <a:gd name="connsiteY6" fmla="*/ 20068 h 3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779" h="33941">
                  <a:moveTo>
                    <a:pt x="17660" y="4983"/>
                  </a:moveTo>
                  <a:lnTo>
                    <a:pt x="55070" y="0"/>
                  </a:lnTo>
                  <a:lnTo>
                    <a:pt x="68779" y="1347"/>
                  </a:lnTo>
                  <a:lnTo>
                    <a:pt x="66223" y="29766"/>
                  </a:lnTo>
                  <a:lnTo>
                    <a:pt x="11851" y="33941"/>
                  </a:lnTo>
                  <a:lnTo>
                    <a:pt x="0" y="30574"/>
                  </a:lnTo>
                  <a:lnTo>
                    <a:pt x="19054" y="2006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69" name="Figura a mano libera: forma 168">
              <a:extLst>
                <a:ext uri="{FF2B5EF4-FFF2-40B4-BE49-F238E27FC236}">
                  <a16:creationId xmlns:a16="http://schemas.microsoft.com/office/drawing/2014/main" id="{A5116FC0-F565-47D1-92C0-96FB797E227D}"/>
                </a:ext>
              </a:extLst>
            </p:cNvPr>
            <p:cNvSpPr/>
            <p:nvPr/>
          </p:nvSpPr>
          <p:spPr>
            <a:xfrm>
              <a:off x="18867911" y="5652561"/>
              <a:ext cx="120362" cy="136303"/>
            </a:xfrm>
            <a:custGeom>
              <a:avLst/>
              <a:gdLst>
                <a:gd name="connsiteX0" fmla="*/ 108977 w 120362"/>
                <a:gd name="connsiteY0" fmla="*/ 37308 h 136303"/>
                <a:gd name="connsiteX1" fmla="*/ 69708 w 120362"/>
                <a:gd name="connsiteY1" fmla="*/ 102901 h 136303"/>
                <a:gd name="connsiteX2" fmla="*/ 41825 w 120362"/>
                <a:gd name="connsiteY2" fmla="*/ 136303 h 136303"/>
                <a:gd name="connsiteX3" fmla="*/ 7436 w 120362"/>
                <a:gd name="connsiteY3" fmla="*/ 101958 h 136303"/>
                <a:gd name="connsiteX4" fmla="*/ 0 w 120362"/>
                <a:gd name="connsiteY4" fmla="*/ 71654 h 136303"/>
                <a:gd name="connsiteX5" fmla="*/ 38339 w 120362"/>
                <a:gd name="connsiteY5" fmla="*/ 31247 h 136303"/>
                <a:gd name="connsiteX6" fmla="*/ 90620 w 120362"/>
                <a:gd name="connsiteY6" fmla="*/ 0 h 136303"/>
                <a:gd name="connsiteX7" fmla="*/ 120363 w 120362"/>
                <a:gd name="connsiteY7" fmla="*/ 12257 h 13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0362" h="136303">
                  <a:moveTo>
                    <a:pt x="108977" y="37308"/>
                  </a:moveTo>
                  <a:lnTo>
                    <a:pt x="69708" y="102901"/>
                  </a:lnTo>
                  <a:lnTo>
                    <a:pt x="41825" y="136303"/>
                  </a:lnTo>
                  <a:lnTo>
                    <a:pt x="7436" y="101958"/>
                  </a:lnTo>
                  <a:lnTo>
                    <a:pt x="0" y="71654"/>
                  </a:lnTo>
                  <a:lnTo>
                    <a:pt x="38339" y="31247"/>
                  </a:lnTo>
                  <a:lnTo>
                    <a:pt x="90620" y="0"/>
                  </a:lnTo>
                  <a:lnTo>
                    <a:pt x="120363" y="12257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0" name="Figura a mano libera: forma 169">
              <a:extLst>
                <a:ext uri="{FF2B5EF4-FFF2-40B4-BE49-F238E27FC236}">
                  <a16:creationId xmlns:a16="http://schemas.microsoft.com/office/drawing/2014/main" id="{1530A062-7AAD-4951-892D-D4B193F4B0ED}"/>
                </a:ext>
              </a:extLst>
            </p:cNvPr>
            <p:cNvSpPr/>
            <p:nvPr/>
          </p:nvSpPr>
          <p:spPr>
            <a:xfrm>
              <a:off x="12954567" y="6669853"/>
              <a:ext cx="714972" cy="407159"/>
            </a:xfrm>
            <a:custGeom>
              <a:avLst/>
              <a:gdLst>
                <a:gd name="connsiteX0" fmla="*/ 297189 w 714972"/>
                <a:gd name="connsiteY0" fmla="*/ 0 h 407159"/>
                <a:gd name="connsiteX1" fmla="*/ 308342 w 714972"/>
                <a:gd name="connsiteY1" fmla="*/ 4175 h 407159"/>
                <a:gd name="connsiteX2" fmla="*/ 544421 w 714972"/>
                <a:gd name="connsiteY2" fmla="*/ 80543 h 407159"/>
                <a:gd name="connsiteX3" fmla="*/ 549068 w 714972"/>
                <a:gd name="connsiteY3" fmla="*/ 102362 h 407159"/>
                <a:gd name="connsiteX4" fmla="*/ 642476 w 714972"/>
                <a:gd name="connsiteY4" fmla="*/ 139940 h 407159"/>
                <a:gd name="connsiteX5" fmla="*/ 612502 w 714972"/>
                <a:gd name="connsiteY5" fmla="*/ 186407 h 407159"/>
                <a:gd name="connsiteX6" fmla="*/ 616219 w 714972"/>
                <a:gd name="connsiteY6" fmla="*/ 207822 h 407159"/>
                <a:gd name="connsiteX7" fmla="*/ 658045 w 714972"/>
                <a:gd name="connsiteY7" fmla="*/ 221560 h 407159"/>
                <a:gd name="connsiteX8" fmla="*/ 659903 w 714972"/>
                <a:gd name="connsiteY8" fmla="*/ 231392 h 407159"/>
                <a:gd name="connsiteX9" fmla="*/ 642012 w 714972"/>
                <a:gd name="connsiteY9" fmla="*/ 254289 h 407159"/>
                <a:gd name="connsiteX10" fmla="*/ 645730 w 714972"/>
                <a:gd name="connsiteY10" fmla="*/ 265738 h 407159"/>
                <a:gd name="connsiteX11" fmla="*/ 641547 w 714972"/>
                <a:gd name="connsiteY11" fmla="*/ 283920 h 407159"/>
                <a:gd name="connsiteX12" fmla="*/ 664318 w 714972"/>
                <a:gd name="connsiteY12" fmla="*/ 307625 h 407159"/>
                <a:gd name="connsiteX13" fmla="*/ 691273 w 714972"/>
                <a:gd name="connsiteY13" fmla="*/ 345203 h 407159"/>
                <a:gd name="connsiteX14" fmla="*/ 714973 w 714972"/>
                <a:gd name="connsiteY14" fmla="*/ 353554 h 407159"/>
                <a:gd name="connsiteX15" fmla="*/ 663157 w 714972"/>
                <a:gd name="connsiteY15" fmla="*/ 375642 h 407159"/>
                <a:gd name="connsiteX16" fmla="*/ 592054 w 714972"/>
                <a:gd name="connsiteY16" fmla="*/ 390458 h 407159"/>
                <a:gd name="connsiteX17" fmla="*/ 553018 w 714972"/>
                <a:gd name="connsiteY17" fmla="*/ 389919 h 407159"/>
                <a:gd name="connsiteX18" fmla="*/ 529782 w 714972"/>
                <a:gd name="connsiteY18" fmla="*/ 401367 h 407159"/>
                <a:gd name="connsiteX19" fmla="*/ 484471 w 714972"/>
                <a:gd name="connsiteY19" fmla="*/ 402310 h 407159"/>
                <a:gd name="connsiteX20" fmla="*/ 467277 w 714972"/>
                <a:gd name="connsiteY20" fmla="*/ 407159 h 407159"/>
                <a:gd name="connsiteX21" fmla="*/ 388971 w 714972"/>
                <a:gd name="connsiteY21" fmla="*/ 396384 h 407159"/>
                <a:gd name="connsiteX22" fmla="*/ 339944 w 714972"/>
                <a:gd name="connsiteY22" fmla="*/ 399482 h 407159"/>
                <a:gd name="connsiteX23" fmla="*/ 321819 w 714972"/>
                <a:gd name="connsiteY23" fmla="*/ 347492 h 407159"/>
                <a:gd name="connsiteX24" fmla="*/ 299744 w 714972"/>
                <a:gd name="connsiteY24" fmla="*/ 329714 h 407159"/>
                <a:gd name="connsiteX25" fmla="*/ 286500 w 714972"/>
                <a:gd name="connsiteY25" fmla="*/ 319209 h 407159"/>
                <a:gd name="connsiteX26" fmla="*/ 222833 w 714972"/>
                <a:gd name="connsiteY26" fmla="*/ 312205 h 407159"/>
                <a:gd name="connsiteX27" fmla="*/ 185656 w 714972"/>
                <a:gd name="connsiteY27" fmla="*/ 300756 h 407159"/>
                <a:gd name="connsiteX28" fmla="*/ 144295 w 714972"/>
                <a:gd name="connsiteY28" fmla="*/ 294426 h 407159"/>
                <a:gd name="connsiteX29" fmla="*/ 118271 w 714972"/>
                <a:gd name="connsiteY29" fmla="*/ 287961 h 407159"/>
                <a:gd name="connsiteX30" fmla="*/ 91085 w 714972"/>
                <a:gd name="connsiteY30" fmla="*/ 278398 h 407159"/>
                <a:gd name="connsiteX31" fmla="*/ 55998 w 714972"/>
                <a:gd name="connsiteY31" fmla="*/ 230584 h 407159"/>
                <a:gd name="connsiteX32" fmla="*/ 18123 w 714972"/>
                <a:gd name="connsiteY32" fmla="*/ 209438 h 407159"/>
                <a:gd name="connsiteX33" fmla="*/ 5111 w 714972"/>
                <a:gd name="connsiteY33" fmla="*/ 187619 h 407159"/>
                <a:gd name="connsiteX34" fmla="*/ 11618 w 714972"/>
                <a:gd name="connsiteY34" fmla="*/ 167955 h 407159"/>
                <a:gd name="connsiteX35" fmla="*/ 0 w 714972"/>
                <a:gd name="connsiteY35" fmla="*/ 133340 h 407159"/>
                <a:gd name="connsiteX36" fmla="*/ 26953 w 714972"/>
                <a:gd name="connsiteY36" fmla="*/ 131589 h 407159"/>
                <a:gd name="connsiteX37" fmla="*/ 50422 w 714972"/>
                <a:gd name="connsiteY37" fmla="*/ 117986 h 407159"/>
                <a:gd name="connsiteX38" fmla="*/ 75981 w 714972"/>
                <a:gd name="connsiteY38" fmla="*/ 98321 h 407159"/>
                <a:gd name="connsiteX39" fmla="*/ 92014 w 714972"/>
                <a:gd name="connsiteY39" fmla="*/ 90510 h 407159"/>
                <a:gd name="connsiteX40" fmla="*/ 91318 w 714972"/>
                <a:gd name="connsiteY40" fmla="*/ 78253 h 407159"/>
                <a:gd name="connsiteX41" fmla="*/ 77375 w 714972"/>
                <a:gd name="connsiteY41" fmla="*/ 69768 h 407159"/>
                <a:gd name="connsiteX42" fmla="*/ 73658 w 714972"/>
                <a:gd name="connsiteY42" fmla="*/ 54952 h 407159"/>
                <a:gd name="connsiteX43" fmla="*/ 92246 w 714972"/>
                <a:gd name="connsiteY43" fmla="*/ 50238 h 407159"/>
                <a:gd name="connsiteX44" fmla="*/ 96196 w 714972"/>
                <a:gd name="connsiteY44" fmla="*/ 28150 h 407159"/>
                <a:gd name="connsiteX45" fmla="*/ 70172 w 714972"/>
                <a:gd name="connsiteY45" fmla="*/ 7004 h 407159"/>
                <a:gd name="connsiteX46" fmla="*/ 93177 w 714972"/>
                <a:gd name="connsiteY46" fmla="*/ 2424 h 407159"/>
                <a:gd name="connsiteX47" fmla="*/ 164510 w 714972"/>
                <a:gd name="connsiteY47" fmla="*/ 2963 h 40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714972" h="407159">
                  <a:moveTo>
                    <a:pt x="297189" y="0"/>
                  </a:moveTo>
                  <a:lnTo>
                    <a:pt x="308342" y="4175"/>
                  </a:lnTo>
                  <a:lnTo>
                    <a:pt x="544421" y="80543"/>
                  </a:lnTo>
                  <a:lnTo>
                    <a:pt x="549068" y="102362"/>
                  </a:lnTo>
                  <a:lnTo>
                    <a:pt x="642476" y="139940"/>
                  </a:lnTo>
                  <a:lnTo>
                    <a:pt x="612502" y="186407"/>
                  </a:lnTo>
                  <a:lnTo>
                    <a:pt x="616219" y="207822"/>
                  </a:lnTo>
                  <a:lnTo>
                    <a:pt x="658045" y="221560"/>
                  </a:lnTo>
                  <a:lnTo>
                    <a:pt x="659903" y="231392"/>
                  </a:lnTo>
                  <a:lnTo>
                    <a:pt x="642012" y="254289"/>
                  </a:lnTo>
                  <a:lnTo>
                    <a:pt x="645730" y="265738"/>
                  </a:lnTo>
                  <a:lnTo>
                    <a:pt x="641547" y="283920"/>
                  </a:lnTo>
                  <a:lnTo>
                    <a:pt x="664318" y="307625"/>
                  </a:lnTo>
                  <a:lnTo>
                    <a:pt x="691273" y="345203"/>
                  </a:lnTo>
                  <a:lnTo>
                    <a:pt x="714973" y="353554"/>
                  </a:lnTo>
                  <a:lnTo>
                    <a:pt x="663157" y="375642"/>
                  </a:lnTo>
                  <a:lnTo>
                    <a:pt x="592054" y="390458"/>
                  </a:lnTo>
                  <a:lnTo>
                    <a:pt x="553018" y="389919"/>
                  </a:lnTo>
                  <a:lnTo>
                    <a:pt x="529782" y="401367"/>
                  </a:lnTo>
                  <a:lnTo>
                    <a:pt x="484471" y="402310"/>
                  </a:lnTo>
                  <a:lnTo>
                    <a:pt x="467277" y="407159"/>
                  </a:lnTo>
                  <a:lnTo>
                    <a:pt x="388971" y="396384"/>
                  </a:lnTo>
                  <a:lnTo>
                    <a:pt x="339944" y="399482"/>
                  </a:lnTo>
                  <a:lnTo>
                    <a:pt x="321819" y="347492"/>
                  </a:lnTo>
                  <a:lnTo>
                    <a:pt x="299744" y="329714"/>
                  </a:lnTo>
                  <a:lnTo>
                    <a:pt x="286500" y="319209"/>
                  </a:lnTo>
                  <a:lnTo>
                    <a:pt x="222833" y="312205"/>
                  </a:lnTo>
                  <a:lnTo>
                    <a:pt x="185656" y="300756"/>
                  </a:lnTo>
                  <a:lnTo>
                    <a:pt x="144295" y="294426"/>
                  </a:lnTo>
                  <a:lnTo>
                    <a:pt x="118271" y="287961"/>
                  </a:lnTo>
                  <a:lnTo>
                    <a:pt x="91085" y="278398"/>
                  </a:lnTo>
                  <a:lnTo>
                    <a:pt x="55998" y="230584"/>
                  </a:lnTo>
                  <a:lnTo>
                    <a:pt x="18123" y="209438"/>
                  </a:lnTo>
                  <a:lnTo>
                    <a:pt x="5111" y="187619"/>
                  </a:lnTo>
                  <a:lnTo>
                    <a:pt x="11618" y="167955"/>
                  </a:lnTo>
                  <a:lnTo>
                    <a:pt x="0" y="133340"/>
                  </a:lnTo>
                  <a:lnTo>
                    <a:pt x="26953" y="131589"/>
                  </a:lnTo>
                  <a:lnTo>
                    <a:pt x="50422" y="117986"/>
                  </a:lnTo>
                  <a:lnTo>
                    <a:pt x="75981" y="98321"/>
                  </a:lnTo>
                  <a:lnTo>
                    <a:pt x="92014" y="90510"/>
                  </a:lnTo>
                  <a:lnTo>
                    <a:pt x="91318" y="78253"/>
                  </a:lnTo>
                  <a:lnTo>
                    <a:pt x="77375" y="69768"/>
                  </a:lnTo>
                  <a:lnTo>
                    <a:pt x="73658" y="54952"/>
                  </a:lnTo>
                  <a:lnTo>
                    <a:pt x="92246" y="50238"/>
                  </a:lnTo>
                  <a:lnTo>
                    <a:pt x="96196" y="28150"/>
                  </a:lnTo>
                  <a:lnTo>
                    <a:pt x="70172" y="7004"/>
                  </a:lnTo>
                  <a:lnTo>
                    <a:pt x="93177" y="2424"/>
                  </a:lnTo>
                  <a:lnTo>
                    <a:pt x="164510" y="2963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 dirty="0"/>
            </a:p>
          </p:txBody>
        </p:sp>
        <p:sp>
          <p:nvSpPr>
            <p:cNvPr id="171" name="Figura a mano libera: forma 170">
              <a:extLst>
                <a:ext uri="{FF2B5EF4-FFF2-40B4-BE49-F238E27FC236}">
                  <a16:creationId xmlns:a16="http://schemas.microsoft.com/office/drawing/2014/main" id="{17843B03-9B61-4C33-B0C8-0FA75F06A51E}"/>
                </a:ext>
              </a:extLst>
            </p:cNvPr>
            <p:cNvSpPr/>
            <p:nvPr/>
          </p:nvSpPr>
          <p:spPr>
            <a:xfrm>
              <a:off x="12481945" y="4318216"/>
              <a:ext cx="1172259" cy="452952"/>
            </a:xfrm>
            <a:custGeom>
              <a:avLst/>
              <a:gdLst>
                <a:gd name="connsiteX0" fmla="*/ 632021 w 1172259"/>
                <a:gd name="connsiteY0" fmla="*/ 14277 h 452952"/>
                <a:gd name="connsiteX1" fmla="*/ 656186 w 1172259"/>
                <a:gd name="connsiteY1" fmla="*/ 16836 h 452952"/>
                <a:gd name="connsiteX2" fmla="*/ 672684 w 1172259"/>
                <a:gd name="connsiteY2" fmla="*/ 2829 h 452952"/>
                <a:gd name="connsiteX3" fmla="*/ 692434 w 1172259"/>
                <a:gd name="connsiteY3" fmla="*/ 5926 h 452952"/>
                <a:gd name="connsiteX4" fmla="*/ 760052 w 1172259"/>
                <a:gd name="connsiteY4" fmla="*/ 0 h 452952"/>
                <a:gd name="connsiteX5" fmla="*/ 801644 w 1172259"/>
                <a:gd name="connsiteY5" fmla="*/ 34615 h 452952"/>
                <a:gd name="connsiteX6" fmla="*/ 785379 w 1172259"/>
                <a:gd name="connsiteY6" fmla="*/ 47006 h 452952"/>
                <a:gd name="connsiteX7" fmla="*/ 790724 w 1172259"/>
                <a:gd name="connsiteY7" fmla="*/ 65727 h 452952"/>
                <a:gd name="connsiteX8" fmla="*/ 842772 w 1172259"/>
                <a:gd name="connsiteY8" fmla="*/ 68556 h 452952"/>
                <a:gd name="connsiteX9" fmla="*/ 866008 w 1172259"/>
                <a:gd name="connsiteY9" fmla="*/ 94551 h 452952"/>
                <a:gd name="connsiteX10" fmla="*/ 864614 w 1172259"/>
                <a:gd name="connsiteY10" fmla="*/ 106268 h 452952"/>
                <a:gd name="connsiteX11" fmla="*/ 947335 w 1172259"/>
                <a:gd name="connsiteY11" fmla="*/ 127010 h 452952"/>
                <a:gd name="connsiteX12" fmla="*/ 997291 w 1172259"/>
                <a:gd name="connsiteY12" fmla="*/ 117717 h 452952"/>
                <a:gd name="connsiteX13" fmla="*/ 1037491 w 1172259"/>
                <a:gd name="connsiteY13" fmla="*/ 145193 h 452952"/>
                <a:gd name="connsiteX14" fmla="*/ 1075597 w 1172259"/>
                <a:gd name="connsiteY14" fmla="*/ 144654 h 452952"/>
                <a:gd name="connsiteX15" fmla="*/ 1171562 w 1172259"/>
                <a:gd name="connsiteY15" fmla="*/ 163510 h 452952"/>
                <a:gd name="connsiteX16" fmla="*/ 1172259 w 1172259"/>
                <a:gd name="connsiteY16" fmla="*/ 180615 h 452952"/>
                <a:gd name="connsiteX17" fmla="*/ 1146003 w 1172259"/>
                <a:gd name="connsiteY17" fmla="*/ 210651 h 452952"/>
                <a:gd name="connsiteX18" fmla="*/ 1160176 w 1172259"/>
                <a:gd name="connsiteY18" fmla="*/ 242033 h 452952"/>
                <a:gd name="connsiteX19" fmla="*/ 1149952 w 1172259"/>
                <a:gd name="connsiteY19" fmla="*/ 260754 h 452952"/>
                <a:gd name="connsiteX20" fmla="*/ 1086984 w 1172259"/>
                <a:gd name="connsiteY20" fmla="*/ 264930 h 452952"/>
                <a:gd name="connsiteX21" fmla="*/ 1053524 w 1172259"/>
                <a:gd name="connsiteY21" fmla="*/ 280553 h 452952"/>
                <a:gd name="connsiteX22" fmla="*/ 1051432 w 1172259"/>
                <a:gd name="connsiteY22" fmla="*/ 305201 h 452952"/>
                <a:gd name="connsiteX23" fmla="*/ 999383 w 1172259"/>
                <a:gd name="connsiteY23" fmla="*/ 309646 h 452952"/>
                <a:gd name="connsiteX24" fmla="*/ 955932 w 1172259"/>
                <a:gd name="connsiteY24" fmla="*/ 327424 h 452952"/>
                <a:gd name="connsiteX25" fmla="*/ 895053 w 1172259"/>
                <a:gd name="connsiteY25" fmla="*/ 330253 h 452952"/>
                <a:gd name="connsiteX26" fmla="*/ 838823 w 1172259"/>
                <a:gd name="connsiteY26" fmla="*/ 350725 h 452952"/>
                <a:gd name="connsiteX27" fmla="*/ 808151 w 1172259"/>
                <a:gd name="connsiteY27" fmla="*/ 364598 h 452952"/>
                <a:gd name="connsiteX28" fmla="*/ 842772 w 1172259"/>
                <a:gd name="connsiteY28" fmla="*/ 384397 h 452952"/>
                <a:gd name="connsiteX29" fmla="*/ 874606 w 1172259"/>
                <a:gd name="connsiteY29" fmla="*/ 397327 h 452952"/>
                <a:gd name="connsiteX30" fmla="*/ 941060 w 1172259"/>
                <a:gd name="connsiteY30" fmla="*/ 394094 h 452952"/>
                <a:gd name="connsiteX31" fmla="*/ 928281 w 1172259"/>
                <a:gd name="connsiteY31" fmla="*/ 413220 h 452952"/>
                <a:gd name="connsiteX32" fmla="*/ 856946 w 1172259"/>
                <a:gd name="connsiteY32" fmla="*/ 422379 h 452952"/>
                <a:gd name="connsiteX33" fmla="*/ 768417 w 1172259"/>
                <a:gd name="connsiteY33" fmla="*/ 452953 h 452952"/>
                <a:gd name="connsiteX34" fmla="*/ 732401 w 1172259"/>
                <a:gd name="connsiteY34" fmla="*/ 442312 h 452952"/>
                <a:gd name="connsiteX35" fmla="*/ 746575 w 1172259"/>
                <a:gd name="connsiteY35" fmla="*/ 417395 h 452952"/>
                <a:gd name="connsiteX36" fmla="*/ 675472 w 1172259"/>
                <a:gd name="connsiteY36" fmla="*/ 401772 h 452952"/>
                <a:gd name="connsiteX37" fmla="*/ 687090 w 1172259"/>
                <a:gd name="connsiteY37" fmla="*/ 391401 h 452952"/>
                <a:gd name="connsiteX38" fmla="*/ 760516 w 1172259"/>
                <a:gd name="connsiteY38" fmla="*/ 369447 h 452952"/>
                <a:gd name="connsiteX39" fmla="*/ 751222 w 1172259"/>
                <a:gd name="connsiteY39" fmla="*/ 358537 h 452952"/>
                <a:gd name="connsiteX40" fmla="*/ 740766 w 1172259"/>
                <a:gd name="connsiteY40" fmla="*/ 364059 h 452952"/>
                <a:gd name="connsiteX41" fmla="*/ 730542 w 1172259"/>
                <a:gd name="connsiteY41" fmla="*/ 361096 h 452952"/>
                <a:gd name="connsiteX42" fmla="*/ 629233 w 1172259"/>
                <a:gd name="connsiteY42" fmla="*/ 347358 h 452952"/>
                <a:gd name="connsiteX43" fmla="*/ 624818 w 1172259"/>
                <a:gd name="connsiteY43" fmla="*/ 327020 h 452952"/>
                <a:gd name="connsiteX44" fmla="*/ 564403 w 1172259"/>
                <a:gd name="connsiteY44" fmla="*/ 333755 h 452952"/>
                <a:gd name="connsiteX45" fmla="*/ 540238 w 1172259"/>
                <a:gd name="connsiteY45" fmla="*/ 363790 h 452952"/>
                <a:gd name="connsiteX46" fmla="*/ 489817 w 1172259"/>
                <a:gd name="connsiteY46" fmla="*/ 403523 h 452952"/>
                <a:gd name="connsiteX47" fmla="*/ 460074 w 1172259"/>
                <a:gd name="connsiteY47" fmla="*/ 394364 h 452952"/>
                <a:gd name="connsiteX48" fmla="*/ 429635 w 1172259"/>
                <a:gd name="connsiteY48" fmla="*/ 402984 h 452952"/>
                <a:gd name="connsiteX49" fmla="*/ 400589 w 1172259"/>
                <a:gd name="connsiteY49" fmla="*/ 393152 h 452952"/>
                <a:gd name="connsiteX50" fmla="*/ 416855 w 1172259"/>
                <a:gd name="connsiteY50" fmla="*/ 387225 h 452952"/>
                <a:gd name="connsiteX51" fmla="*/ 428240 w 1172259"/>
                <a:gd name="connsiteY51" fmla="*/ 368773 h 452952"/>
                <a:gd name="connsiteX52" fmla="*/ 446133 w 1172259"/>
                <a:gd name="connsiteY52" fmla="*/ 351399 h 452952"/>
                <a:gd name="connsiteX53" fmla="*/ 441485 w 1172259"/>
                <a:gd name="connsiteY53" fmla="*/ 341701 h 452952"/>
                <a:gd name="connsiteX54" fmla="*/ 455195 w 1172259"/>
                <a:gd name="connsiteY54" fmla="*/ 337391 h 452952"/>
                <a:gd name="connsiteX55" fmla="*/ 461468 w 1172259"/>
                <a:gd name="connsiteY55" fmla="*/ 344934 h 452952"/>
                <a:gd name="connsiteX56" fmla="*/ 500040 w 1172259"/>
                <a:gd name="connsiteY56" fmla="*/ 346415 h 452952"/>
                <a:gd name="connsiteX57" fmla="*/ 517235 w 1172259"/>
                <a:gd name="connsiteY57" fmla="*/ 342509 h 452952"/>
                <a:gd name="connsiteX58" fmla="*/ 505152 w 1172259"/>
                <a:gd name="connsiteY58" fmla="*/ 336852 h 452952"/>
                <a:gd name="connsiteX59" fmla="*/ 509567 w 1172259"/>
                <a:gd name="connsiteY59" fmla="*/ 328771 h 452952"/>
                <a:gd name="connsiteX60" fmla="*/ 486796 w 1172259"/>
                <a:gd name="connsiteY60" fmla="*/ 314764 h 452952"/>
                <a:gd name="connsiteX61" fmla="*/ 477501 w 1172259"/>
                <a:gd name="connsiteY61" fmla="*/ 291597 h 452952"/>
                <a:gd name="connsiteX62" fmla="*/ 453801 w 1172259"/>
                <a:gd name="connsiteY62" fmla="*/ 282574 h 452952"/>
                <a:gd name="connsiteX63" fmla="*/ 458447 w 1172259"/>
                <a:gd name="connsiteY63" fmla="*/ 263583 h 452952"/>
                <a:gd name="connsiteX64" fmla="*/ 428938 w 1172259"/>
                <a:gd name="connsiteY64" fmla="*/ 248498 h 452952"/>
                <a:gd name="connsiteX65" fmla="*/ 402216 w 1172259"/>
                <a:gd name="connsiteY65" fmla="*/ 246343 h 452952"/>
                <a:gd name="connsiteX66" fmla="*/ 354117 w 1172259"/>
                <a:gd name="connsiteY66" fmla="*/ 228699 h 452952"/>
                <a:gd name="connsiteX67" fmla="*/ 310899 w 1172259"/>
                <a:gd name="connsiteY67" fmla="*/ 234355 h 452952"/>
                <a:gd name="connsiteX68" fmla="*/ 295331 w 1172259"/>
                <a:gd name="connsiteY68" fmla="*/ 242706 h 452952"/>
                <a:gd name="connsiteX69" fmla="*/ 267912 w 1172259"/>
                <a:gd name="connsiteY69" fmla="*/ 242572 h 452952"/>
                <a:gd name="connsiteX70" fmla="*/ 251414 w 1172259"/>
                <a:gd name="connsiteY70" fmla="*/ 255771 h 452952"/>
                <a:gd name="connsiteX71" fmla="*/ 203316 w 1172259"/>
                <a:gd name="connsiteY71" fmla="*/ 261158 h 452952"/>
                <a:gd name="connsiteX72" fmla="*/ 181241 w 1172259"/>
                <a:gd name="connsiteY72" fmla="*/ 269778 h 452952"/>
                <a:gd name="connsiteX73" fmla="*/ 150802 w 1172259"/>
                <a:gd name="connsiteY73" fmla="*/ 256175 h 452952"/>
                <a:gd name="connsiteX74" fmla="*/ 109210 w 1172259"/>
                <a:gd name="connsiteY74" fmla="*/ 255905 h 452952"/>
                <a:gd name="connsiteX75" fmla="*/ 68779 w 1172259"/>
                <a:gd name="connsiteY75" fmla="*/ 249710 h 452952"/>
                <a:gd name="connsiteX76" fmla="*/ 40663 w 1172259"/>
                <a:gd name="connsiteY76" fmla="*/ 261697 h 452952"/>
                <a:gd name="connsiteX77" fmla="*/ 36016 w 1172259"/>
                <a:gd name="connsiteY77" fmla="*/ 246612 h 452952"/>
                <a:gd name="connsiteX78" fmla="*/ 0 w 1172259"/>
                <a:gd name="connsiteY78" fmla="*/ 231258 h 452952"/>
                <a:gd name="connsiteX79" fmla="*/ 12780 w 1172259"/>
                <a:gd name="connsiteY79" fmla="*/ 208226 h 452952"/>
                <a:gd name="connsiteX80" fmla="*/ 30672 w 1172259"/>
                <a:gd name="connsiteY80" fmla="*/ 193411 h 452952"/>
                <a:gd name="connsiteX81" fmla="*/ 45078 w 1172259"/>
                <a:gd name="connsiteY81" fmla="*/ 196643 h 452952"/>
                <a:gd name="connsiteX82" fmla="*/ 28116 w 1172259"/>
                <a:gd name="connsiteY82" fmla="*/ 170783 h 452952"/>
                <a:gd name="connsiteX83" fmla="*/ 87368 w 1172259"/>
                <a:gd name="connsiteY83" fmla="*/ 122161 h 452952"/>
                <a:gd name="connsiteX84" fmla="*/ 119666 w 1172259"/>
                <a:gd name="connsiteY84" fmla="*/ 115292 h 452952"/>
                <a:gd name="connsiteX85" fmla="*/ 126637 w 1172259"/>
                <a:gd name="connsiteY85" fmla="*/ 98591 h 452952"/>
                <a:gd name="connsiteX86" fmla="*/ 93873 w 1172259"/>
                <a:gd name="connsiteY86" fmla="*/ 46198 h 452952"/>
                <a:gd name="connsiteX87" fmla="*/ 125010 w 1172259"/>
                <a:gd name="connsiteY87" fmla="*/ 43908 h 452952"/>
                <a:gd name="connsiteX88" fmla="*/ 160793 w 1172259"/>
                <a:gd name="connsiteY88" fmla="*/ 27341 h 452952"/>
                <a:gd name="connsiteX89" fmla="*/ 211216 w 1172259"/>
                <a:gd name="connsiteY89" fmla="*/ 25995 h 452952"/>
                <a:gd name="connsiteX90" fmla="*/ 276973 w 1172259"/>
                <a:gd name="connsiteY90" fmla="*/ 30843 h 452952"/>
                <a:gd name="connsiteX91" fmla="*/ 349702 w 1172259"/>
                <a:gd name="connsiteY91" fmla="*/ 45389 h 452952"/>
                <a:gd name="connsiteX92" fmla="*/ 401055 w 1172259"/>
                <a:gd name="connsiteY92" fmla="*/ 46602 h 452952"/>
                <a:gd name="connsiteX93" fmla="*/ 425452 w 1172259"/>
                <a:gd name="connsiteY93" fmla="*/ 55357 h 452952"/>
                <a:gd name="connsiteX94" fmla="*/ 449850 w 1172259"/>
                <a:gd name="connsiteY94" fmla="*/ 44851 h 452952"/>
                <a:gd name="connsiteX95" fmla="*/ 467046 w 1172259"/>
                <a:gd name="connsiteY95" fmla="*/ 58993 h 452952"/>
                <a:gd name="connsiteX96" fmla="*/ 525832 w 1172259"/>
                <a:gd name="connsiteY96" fmla="*/ 56030 h 452952"/>
                <a:gd name="connsiteX97" fmla="*/ 551624 w 1172259"/>
                <a:gd name="connsiteY97" fmla="*/ 61821 h 452952"/>
                <a:gd name="connsiteX98" fmla="*/ 556039 w 1172259"/>
                <a:gd name="connsiteY98" fmla="*/ 31382 h 452952"/>
                <a:gd name="connsiteX99" fmla="*/ 576021 w 1172259"/>
                <a:gd name="connsiteY99" fmla="*/ 17914 h 452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1172259" h="452952">
                  <a:moveTo>
                    <a:pt x="632021" y="14277"/>
                  </a:moveTo>
                  <a:lnTo>
                    <a:pt x="656186" y="16836"/>
                  </a:lnTo>
                  <a:lnTo>
                    <a:pt x="672684" y="2829"/>
                  </a:lnTo>
                  <a:lnTo>
                    <a:pt x="692434" y="5926"/>
                  </a:lnTo>
                  <a:lnTo>
                    <a:pt x="760052" y="0"/>
                  </a:lnTo>
                  <a:lnTo>
                    <a:pt x="801644" y="34615"/>
                  </a:lnTo>
                  <a:lnTo>
                    <a:pt x="785379" y="47006"/>
                  </a:lnTo>
                  <a:lnTo>
                    <a:pt x="790724" y="65727"/>
                  </a:lnTo>
                  <a:lnTo>
                    <a:pt x="842772" y="68556"/>
                  </a:lnTo>
                  <a:lnTo>
                    <a:pt x="866008" y="94551"/>
                  </a:lnTo>
                  <a:lnTo>
                    <a:pt x="864614" y="106268"/>
                  </a:lnTo>
                  <a:lnTo>
                    <a:pt x="947335" y="127010"/>
                  </a:lnTo>
                  <a:lnTo>
                    <a:pt x="997291" y="117717"/>
                  </a:lnTo>
                  <a:lnTo>
                    <a:pt x="1037491" y="145193"/>
                  </a:lnTo>
                  <a:lnTo>
                    <a:pt x="1075597" y="144654"/>
                  </a:lnTo>
                  <a:lnTo>
                    <a:pt x="1171562" y="163510"/>
                  </a:lnTo>
                  <a:lnTo>
                    <a:pt x="1172259" y="180615"/>
                  </a:lnTo>
                  <a:lnTo>
                    <a:pt x="1146003" y="210651"/>
                  </a:lnTo>
                  <a:lnTo>
                    <a:pt x="1160176" y="242033"/>
                  </a:lnTo>
                  <a:lnTo>
                    <a:pt x="1149952" y="260754"/>
                  </a:lnTo>
                  <a:lnTo>
                    <a:pt x="1086984" y="264930"/>
                  </a:lnTo>
                  <a:lnTo>
                    <a:pt x="1053524" y="280553"/>
                  </a:lnTo>
                  <a:lnTo>
                    <a:pt x="1051432" y="305201"/>
                  </a:lnTo>
                  <a:lnTo>
                    <a:pt x="999383" y="309646"/>
                  </a:lnTo>
                  <a:lnTo>
                    <a:pt x="955932" y="327424"/>
                  </a:lnTo>
                  <a:lnTo>
                    <a:pt x="895053" y="330253"/>
                  </a:lnTo>
                  <a:lnTo>
                    <a:pt x="838823" y="350725"/>
                  </a:lnTo>
                  <a:lnTo>
                    <a:pt x="808151" y="364598"/>
                  </a:lnTo>
                  <a:lnTo>
                    <a:pt x="842772" y="384397"/>
                  </a:lnTo>
                  <a:lnTo>
                    <a:pt x="874606" y="397327"/>
                  </a:lnTo>
                  <a:lnTo>
                    <a:pt x="941060" y="394094"/>
                  </a:lnTo>
                  <a:lnTo>
                    <a:pt x="928281" y="413220"/>
                  </a:lnTo>
                  <a:lnTo>
                    <a:pt x="856946" y="422379"/>
                  </a:lnTo>
                  <a:lnTo>
                    <a:pt x="768417" y="452953"/>
                  </a:lnTo>
                  <a:lnTo>
                    <a:pt x="732401" y="442312"/>
                  </a:lnTo>
                  <a:lnTo>
                    <a:pt x="746575" y="417395"/>
                  </a:lnTo>
                  <a:lnTo>
                    <a:pt x="675472" y="401772"/>
                  </a:lnTo>
                  <a:lnTo>
                    <a:pt x="687090" y="391401"/>
                  </a:lnTo>
                  <a:lnTo>
                    <a:pt x="760516" y="369447"/>
                  </a:lnTo>
                  <a:lnTo>
                    <a:pt x="751222" y="358537"/>
                  </a:lnTo>
                  <a:lnTo>
                    <a:pt x="740766" y="364059"/>
                  </a:lnTo>
                  <a:lnTo>
                    <a:pt x="730542" y="361096"/>
                  </a:lnTo>
                  <a:lnTo>
                    <a:pt x="629233" y="347358"/>
                  </a:lnTo>
                  <a:lnTo>
                    <a:pt x="624818" y="327020"/>
                  </a:lnTo>
                  <a:lnTo>
                    <a:pt x="564403" y="333755"/>
                  </a:lnTo>
                  <a:lnTo>
                    <a:pt x="540238" y="363790"/>
                  </a:lnTo>
                  <a:lnTo>
                    <a:pt x="489817" y="403523"/>
                  </a:lnTo>
                  <a:lnTo>
                    <a:pt x="460074" y="394364"/>
                  </a:lnTo>
                  <a:lnTo>
                    <a:pt x="429635" y="402984"/>
                  </a:lnTo>
                  <a:lnTo>
                    <a:pt x="400589" y="393152"/>
                  </a:lnTo>
                  <a:lnTo>
                    <a:pt x="416855" y="387225"/>
                  </a:lnTo>
                  <a:lnTo>
                    <a:pt x="428240" y="368773"/>
                  </a:lnTo>
                  <a:lnTo>
                    <a:pt x="446133" y="351399"/>
                  </a:lnTo>
                  <a:lnTo>
                    <a:pt x="441485" y="341701"/>
                  </a:lnTo>
                  <a:lnTo>
                    <a:pt x="455195" y="337391"/>
                  </a:lnTo>
                  <a:lnTo>
                    <a:pt x="461468" y="344934"/>
                  </a:lnTo>
                  <a:lnTo>
                    <a:pt x="500040" y="346415"/>
                  </a:lnTo>
                  <a:lnTo>
                    <a:pt x="517235" y="342509"/>
                  </a:lnTo>
                  <a:lnTo>
                    <a:pt x="505152" y="336852"/>
                  </a:lnTo>
                  <a:lnTo>
                    <a:pt x="509567" y="328771"/>
                  </a:lnTo>
                  <a:lnTo>
                    <a:pt x="486796" y="314764"/>
                  </a:lnTo>
                  <a:lnTo>
                    <a:pt x="477501" y="291597"/>
                  </a:lnTo>
                  <a:lnTo>
                    <a:pt x="453801" y="282574"/>
                  </a:lnTo>
                  <a:lnTo>
                    <a:pt x="458447" y="263583"/>
                  </a:lnTo>
                  <a:lnTo>
                    <a:pt x="428938" y="248498"/>
                  </a:lnTo>
                  <a:lnTo>
                    <a:pt x="402216" y="246343"/>
                  </a:lnTo>
                  <a:lnTo>
                    <a:pt x="354117" y="228699"/>
                  </a:lnTo>
                  <a:lnTo>
                    <a:pt x="310899" y="234355"/>
                  </a:lnTo>
                  <a:lnTo>
                    <a:pt x="295331" y="242706"/>
                  </a:lnTo>
                  <a:lnTo>
                    <a:pt x="267912" y="242572"/>
                  </a:lnTo>
                  <a:lnTo>
                    <a:pt x="251414" y="255771"/>
                  </a:lnTo>
                  <a:lnTo>
                    <a:pt x="203316" y="261158"/>
                  </a:lnTo>
                  <a:lnTo>
                    <a:pt x="181241" y="269778"/>
                  </a:lnTo>
                  <a:lnTo>
                    <a:pt x="150802" y="256175"/>
                  </a:lnTo>
                  <a:lnTo>
                    <a:pt x="109210" y="255905"/>
                  </a:lnTo>
                  <a:lnTo>
                    <a:pt x="68779" y="249710"/>
                  </a:lnTo>
                  <a:lnTo>
                    <a:pt x="40663" y="261697"/>
                  </a:lnTo>
                  <a:lnTo>
                    <a:pt x="36016" y="246612"/>
                  </a:lnTo>
                  <a:lnTo>
                    <a:pt x="0" y="231258"/>
                  </a:lnTo>
                  <a:lnTo>
                    <a:pt x="12780" y="208226"/>
                  </a:lnTo>
                  <a:lnTo>
                    <a:pt x="30672" y="193411"/>
                  </a:lnTo>
                  <a:lnTo>
                    <a:pt x="45078" y="196643"/>
                  </a:lnTo>
                  <a:lnTo>
                    <a:pt x="28116" y="170783"/>
                  </a:lnTo>
                  <a:lnTo>
                    <a:pt x="87368" y="122161"/>
                  </a:lnTo>
                  <a:lnTo>
                    <a:pt x="119666" y="115292"/>
                  </a:lnTo>
                  <a:lnTo>
                    <a:pt x="126637" y="98591"/>
                  </a:lnTo>
                  <a:lnTo>
                    <a:pt x="93873" y="46198"/>
                  </a:lnTo>
                  <a:lnTo>
                    <a:pt x="125010" y="43908"/>
                  </a:lnTo>
                  <a:lnTo>
                    <a:pt x="160793" y="27341"/>
                  </a:lnTo>
                  <a:lnTo>
                    <a:pt x="211216" y="25995"/>
                  </a:lnTo>
                  <a:lnTo>
                    <a:pt x="276973" y="30843"/>
                  </a:lnTo>
                  <a:lnTo>
                    <a:pt x="349702" y="45389"/>
                  </a:lnTo>
                  <a:lnTo>
                    <a:pt x="401055" y="46602"/>
                  </a:lnTo>
                  <a:lnTo>
                    <a:pt x="425452" y="55357"/>
                  </a:lnTo>
                  <a:lnTo>
                    <a:pt x="449850" y="44851"/>
                  </a:lnTo>
                  <a:lnTo>
                    <a:pt x="467046" y="58993"/>
                  </a:lnTo>
                  <a:lnTo>
                    <a:pt x="525832" y="56030"/>
                  </a:lnTo>
                  <a:lnTo>
                    <a:pt x="551624" y="61821"/>
                  </a:lnTo>
                  <a:lnTo>
                    <a:pt x="556039" y="31382"/>
                  </a:lnTo>
                  <a:lnTo>
                    <a:pt x="576021" y="1791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2" name="Figura a mano libera: forma 171">
              <a:extLst>
                <a:ext uri="{FF2B5EF4-FFF2-40B4-BE49-F238E27FC236}">
                  <a16:creationId xmlns:a16="http://schemas.microsoft.com/office/drawing/2014/main" id="{9E3ED938-1EE6-49B1-88C3-0B2B622185D4}"/>
                </a:ext>
              </a:extLst>
            </p:cNvPr>
            <p:cNvSpPr/>
            <p:nvPr/>
          </p:nvSpPr>
          <p:spPr>
            <a:xfrm>
              <a:off x="12970135" y="6474691"/>
              <a:ext cx="355511" cy="213748"/>
            </a:xfrm>
            <a:custGeom>
              <a:avLst/>
              <a:gdLst>
                <a:gd name="connsiteX0" fmla="*/ 148943 w 355511"/>
                <a:gd name="connsiteY0" fmla="*/ 198125 h 213748"/>
                <a:gd name="connsiteX1" fmla="*/ 77609 w 355511"/>
                <a:gd name="connsiteY1" fmla="*/ 197586 h 213748"/>
                <a:gd name="connsiteX2" fmla="*/ 54604 w 355511"/>
                <a:gd name="connsiteY2" fmla="*/ 202165 h 213748"/>
                <a:gd name="connsiteX3" fmla="*/ 15800 w 355511"/>
                <a:gd name="connsiteY3" fmla="*/ 213748 h 213748"/>
                <a:gd name="connsiteX4" fmla="*/ 0 w 355511"/>
                <a:gd name="connsiteY4" fmla="*/ 209842 h 213748"/>
                <a:gd name="connsiteX5" fmla="*/ 465 w 355511"/>
                <a:gd name="connsiteY5" fmla="*/ 181558 h 213748"/>
                <a:gd name="connsiteX6" fmla="*/ 15568 w 355511"/>
                <a:gd name="connsiteY6" fmla="*/ 167281 h 213748"/>
                <a:gd name="connsiteX7" fmla="*/ 19286 w 355511"/>
                <a:gd name="connsiteY7" fmla="*/ 137111 h 213748"/>
                <a:gd name="connsiteX8" fmla="*/ 32995 w 355511"/>
                <a:gd name="connsiteY8" fmla="*/ 119737 h 213748"/>
                <a:gd name="connsiteX9" fmla="*/ 57858 w 355511"/>
                <a:gd name="connsiteY9" fmla="*/ 100072 h 213748"/>
                <a:gd name="connsiteX10" fmla="*/ 82953 w 355511"/>
                <a:gd name="connsiteY10" fmla="*/ 90106 h 213748"/>
                <a:gd name="connsiteX11" fmla="*/ 103865 w 355511"/>
                <a:gd name="connsiteY11" fmla="*/ 76771 h 213748"/>
                <a:gd name="connsiteX12" fmla="*/ 77840 w 355511"/>
                <a:gd name="connsiteY12" fmla="*/ 71788 h 213748"/>
                <a:gd name="connsiteX13" fmla="*/ 81791 w 355511"/>
                <a:gd name="connsiteY13" fmla="*/ 27880 h 213748"/>
                <a:gd name="connsiteX14" fmla="*/ 108512 w 355511"/>
                <a:gd name="connsiteY14" fmla="*/ 17509 h 213748"/>
                <a:gd name="connsiteX15" fmla="*/ 149873 w 355511"/>
                <a:gd name="connsiteY15" fmla="*/ 25995 h 213748"/>
                <a:gd name="connsiteX16" fmla="*/ 202387 w 355511"/>
                <a:gd name="connsiteY16" fmla="*/ 17240 h 213748"/>
                <a:gd name="connsiteX17" fmla="*/ 248161 w 355511"/>
                <a:gd name="connsiteY17" fmla="*/ 17240 h 213748"/>
                <a:gd name="connsiteX18" fmla="*/ 288359 w 355511"/>
                <a:gd name="connsiteY18" fmla="*/ 0 h 213748"/>
                <a:gd name="connsiteX19" fmla="*/ 319263 w 355511"/>
                <a:gd name="connsiteY19" fmla="*/ 26129 h 213748"/>
                <a:gd name="connsiteX20" fmla="*/ 326932 w 355511"/>
                <a:gd name="connsiteY20" fmla="*/ 44985 h 213748"/>
                <a:gd name="connsiteX21" fmla="*/ 355511 w 355511"/>
                <a:gd name="connsiteY21" fmla="*/ 88085 h 213748"/>
                <a:gd name="connsiteX22" fmla="*/ 331810 w 355511"/>
                <a:gd name="connsiteY22" fmla="*/ 115427 h 213748"/>
                <a:gd name="connsiteX23" fmla="*/ 299746 w 355511"/>
                <a:gd name="connsiteY23" fmla="*/ 140209 h 213748"/>
                <a:gd name="connsiteX24" fmla="*/ 281156 w 355511"/>
                <a:gd name="connsiteY24" fmla="*/ 155429 h 213748"/>
                <a:gd name="connsiteX25" fmla="*/ 281621 w 355511"/>
                <a:gd name="connsiteY25" fmla="*/ 195161 h 21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5511" h="213748">
                  <a:moveTo>
                    <a:pt x="148943" y="198125"/>
                  </a:moveTo>
                  <a:lnTo>
                    <a:pt x="77609" y="197586"/>
                  </a:lnTo>
                  <a:lnTo>
                    <a:pt x="54604" y="202165"/>
                  </a:lnTo>
                  <a:lnTo>
                    <a:pt x="15800" y="213748"/>
                  </a:lnTo>
                  <a:lnTo>
                    <a:pt x="0" y="209842"/>
                  </a:lnTo>
                  <a:lnTo>
                    <a:pt x="465" y="181558"/>
                  </a:lnTo>
                  <a:lnTo>
                    <a:pt x="15568" y="167281"/>
                  </a:lnTo>
                  <a:lnTo>
                    <a:pt x="19286" y="137111"/>
                  </a:lnTo>
                  <a:lnTo>
                    <a:pt x="32995" y="119737"/>
                  </a:lnTo>
                  <a:lnTo>
                    <a:pt x="57858" y="100072"/>
                  </a:lnTo>
                  <a:lnTo>
                    <a:pt x="82953" y="90106"/>
                  </a:lnTo>
                  <a:lnTo>
                    <a:pt x="103865" y="76771"/>
                  </a:lnTo>
                  <a:lnTo>
                    <a:pt x="77840" y="71788"/>
                  </a:lnTo>
                  <a:lnTo>
                    <a:pt x="81791" y="27880"/>
                  </a:lnTo>
                  <a:lnTo>
                    <a:pt x="108512" y="17509"/>
                  </a:lnTo>
                  <a:lnTo>
                    <a:pt x="149873" y="25995"/>
                  </a:lnTo>
                  <a:lnTo>
                    <a:pt x="202387" y="17240"/>
                  </a:lnTo>
                  <a:lnTo>
                    <a:pt x="248161" y="17240"/>
                  </a:lnTo>
                  <a:lnTo>
                    <a:pt x="288359" y="0"/>
                  </a:lnTo>
                  <a:lnTo>
                    <a:pt x="319263" y="26129"/>
                  </a:lnTo>
                  <a:lnTo>
                    <a:pt x="326932" y="44985"/>
                  </a:lnTo>
                  <a:lnTo>
                    <a:pt x="355511" y="88085"/>
                  </a:lnTo>
                  <a:lnTo>
                    <a:pt x="331810" y="115427"/>
                  </a:lnTo>
                  <a:lnTo>
                    <a:pt x="299746" y="140209"/>
                  </a:lnTo>
                  <a:lnTo>
                    <a:pt x="281156" y="155429"/>
                  </a:lnTo>
                  <a:lnTo>
                    <a:pt x="281621" y="195161"/>
                  </a:lnTo>
                  <a:close/>
                </a:path>
              </a:pathLst>
            </a:custGeom>
            <a:solidFill>
              <a:schemeClr val="accent3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3" name="Figura a mano libera: forma 172">
              <a:extLst>
                <a:ext uri="{FF2B5EF4-FFF2-40B4-BE49-F238E27FC236}">
                  <a16:creationId xmlns:a16="http://schemas.microsoft.com/office/drawing/2014/main" id="{18F0361D-9DD2-490C-8E5B-7CB3327F17BC}"/>
                </a:ext>
              </a:extLst>
            </p:cNvPr>
            <p:cNvSpPr/>
            <p:nvPr/>
          </p:nvSpPr>
          <p:spPr>
            <a:xfrm>
              <a:off x="313646" y="3335308"/>
              <a:ext cx="6367186" cy="2575852"/>
            </a:xfrm>
            <a:custGeom>
              <a:avLst/>
              <a:gdLst>
                <a:gd name="connsiteX0" fmla="*/ 2538539 w 6680831"/>
                <a:gd name="connsiteY0" fmla="*/ 1423103 h 3172688"/>
                <a:gd name="connsiteX1" fmla="*/ 2538539 w 6680831"/>
                <a:gd name="connsiteY1" fmla="*/ 1423103 h 3172688"/>
                <a:gd name="connsiteX2" fmla="*/ 2502756 w 6680831"/>
                <a:gd name="connsiteY2" fmla="*/ 1398456 h 3172688"/>
                <a:gd name="connsiteX3" fmla="*/ 2445363 w 6680831"/>
                <a:gd name="connsiteY3" fmla="*/ 1377310 h 3172688"/>
                <a:gd name="connsiteX4" fmla="*/ 2427006 w 6680831"/>
                <a:gd name="connsiteY4" fmla="*/ 1318587 h 3172688"/>
                <a:gd name="connsiteX5" fmla="*/ 2343124 w 6680831"/>
                <a:gd name="connsiteY5" fmla="*/ 1262961 h 3172688"/>
                <a:gd name="connsiteX6" fmla="*/ 2308038 w 6680831"/>
                <a:gd name="connsiteY6" fmla="*/ 1196425 h 3172688"/>
                <a:gd name="connsiteX7" fmla="*/ 2245533 w 6680831"/>
                <a:gd name="connsiteY7" fmla="*/ 1191846 h 3172688"/>
                <a:gd name="connsiteX8" fmla="*/ 2141900 w 6680831"/>
                <a:gd name="connsiteY8" fmla="*/ 1190095 h 3172688"/>
                <a:gd name="connsiteX9" fmla="*/ 2065453 w 6680831"/>
                <a:gd name="connsiteY9" fmla="*/ 1169353 h 3172688"/>
                <a:gd name="connsiteX10" fmla="*/ 1930684 w 6680831"/>
                <a:gd name="connsiteY10" fmla="*/ 1093390 h 3172688"/>
                <a:gd name="connsiteX11" fmla="*/ 1868412 w 6680831"/>
                <a:gd name="connsiteY11" fmla="*/ 1079248 h 3172688"/>
                <a:gd name="connsiteX12" fmla="*/ 1754555 w 6680831"/>
                <a:gd name="connsiteY12" fmla="*/ 1052445 h 3172688"/>
                <a:gd name="connsiteX13" fmla="*/ 1664399 w 6680831"/>
                <a:gd name="connsiteY13" fmla="*/ 1058910 h 3172688"/>
                <a:gd name="connsiteX14" fmla="*/ 1536368 w 6680831"/>
                <a:gd name="connsiteY14" fmla="*/ 1024026 h 3172688"/>
                <a:gd name="connsiteX15" fmla="*/ 1458992 w 6680831"/>
                <a:gd name="connsiteY15" fmla="*/ 991297 h 3172688"/>
                <a:gd name="connsiteX16" fmla="*/ 1386728 w 6680831"/>
                <a:gd name="connsiteY16" fmla="*/ 1007594 h 3172688"/>
                <a:gd name="connsiteX17" fmla="*/ 1400205 w 6680831"/>
                <a:gd name="connsiteY17" fmla="*/ 1060526 h 3172688"/>
                <a:gd name="connsiteX18" fmla="*/ 1364189 w 6680831"/>
                <a:gd name="connsiteY18" fmla="*/ 1065375 h 3172688"/>
                <a:gd name="connsiteX19" fmla="*/ 1288904 w 6680831"/>
                <a:gd name="connsiteY19" fmla="*/ 1080998 h 3172688"/>
                <a:gd name="connsiteX20" fmla="*/ 1231511 w 6680831"/>
                <a:gd name="connsiteY20" fmla="*/ 1106050 h 3172688"/>
                <a:gd name="connsiteX21" fmla="*/ 1159247 w 6680831"/>
                <a:gd name="connsiteY21" fmla="*/ 1121674 h 3172688"/>
                <a:gd name="connsiteX22" fmla="*/ 1149953 w 6680831"/>
                <a:gd name="connsiteY22" fmla="*/ 1078035 h 3172688"/>
                <a:gd name="connsiteX23" fmla="*/ 1179230 w 6680831"/>
                <a:gd name="connsiteY23" fmla="*/ 1003553 h 3172688"/>
                <a:gd name="connsiteX24" fmla="*/ 1248473 w 6680831"/>
                <a:gd name="connsiteY24" fmla="*/ 979714 h 3172688"/>
                <a:gd name="connsiteX25" fmla="*/ 1230582 w 6680831"/>
                <a:gd name="connsiteY25" fmla="*/ 960049 h 3172688"/>
                <a:gd name="connsiteX26" fmla="*/ 1147629 w 6680831"/>
                <a:gd name="connsiteY26" fmla="*/ 1003419 h 3172688"/>
                <a:gd name="connsiteX27" fmla="*/ 1103248 w 6680831"/>
                <a:gd name="connsiteY27" fmla="*/ 1054196 h 3172688"/>
                <a:gd name="connsiteX28" fmla="*/ 1009374 w 6680831"/>
                <a:gd name="connsiteY28" fmla="*/ 1107397 h 3172688"/>
                <a:gd name="connsiteX29" fmla="*/ 1057008 w 6680831"/>
                <a:gd name="connsiteY29" fmla="*/ 1143089 h 3172688"/>
                <a:gd name="connsiteX30" fmla="*/ 995433 w 6680831"/>
                <a:gd name="connsiteY30" fmla="*/ 1194943 h 3172688"/>
                <a:gd name="connsiteX31" fmla="*/ 925492 w 6680831"/>
                <a:gd name="connsiteY31" fmla="*/ 1224710 h 3172688"/>
                <a:gd name="connsiteX32" fmla="*/ 860199 w 6680831"/>
                <a:gd name="connsiteY32" fmla="*/ 1246125 h 3172688"/>
                <a:gd name="connsiteX33" fmla="*/ 844166 w 6680831"/>
                <a:gd name="connsiteY33" fmla="*/ 1276968 h 3172688"/>
                <a:gd name="connsiteX34" fmla="*/ 742392 w 6680831"/>
                <a:gd name="connsiteY34" fmla="*/ 1312391 h 3172688"/>
                <a:gd name="connsiteX35" fmla="*/ 721712 w 6680831"/>
                <a:gd name="connsiteY35" fmla="*/ 1344177 h 3172688"/>
                <a:gd name="connsiteX36" fmla="*/ 645498 w 6680831"/>
                <a:gd name="connsiteY36" fmla="*/ 1372865 h 3172688"/>
                <a:gd name="connsiteX37" fmla="*/ 600885 w 6680831"/>
                <a:gd name="connsiteY37" fmla="*/ 1367747 h 3172688"/>
                <a:gd name="connsiteX38" fmla="*/ 540006 w 6680831"/>
                <a:gd name="connsiteY38" fmla="*/ 1386334 h 3172688"/>
                <a:gd name="connsiteX39" fmla="*/ 473783 w 6680831"/>
                <a:gd name="connsiteY39" fmla="*/ 1408827 h 3172688"/>
                <a:gd name="connsiteX40" fmla="*/ 419643 w 6680831"/>
                <a:gd name="connsiteY40" fmla="*/ 1430781 h 3172688"/>
                <a:gd name="connsiteX41" fmla="*/ 307878 w 6680831"/>
                <a:gd name="connsiteY41" fmla="*/ 1449368 h 3172688"/>
                <a:gd name="connsiteX42" fmla="*/ 297654 w 6680831"/>
                <a:gd name="connsiteY42" fmla="*/ 1438458 h 3172688"/>
                <a:gd name="connsiteX43" fmla="*/ 368989 w 6680831"/>
                <a:gd name="connsiteY43" fmla="*/ 1407884 h 3172688"/>
                <a:gd name="connsiteX44" fmla="*/ 432655 w 6680831"/>
                <a:gd name="connsiteY44" fmla="*/ 1387546 h 3172688"/>
                <a:gd name="connsiteX45" fmla="*/ 502131 w 6680831"/>
                <a:gd name="connsiteY45" fmla="*/ 1351046 h 3172688"/>
                <a:gd name="connsiteX46" fmla="*/ 582993 w 6680831"/>
                <a:gd name="connsiteY46" fmla="*/ 1343504 h 3172688"/>
                <a:gd name="connsiteX47" fmla="*/ 615058 w 6680831"/>
                <a:gd name="connsiteY47" fmla="*/ 1315758 h 3172688"/>
                <a:gd name="connsiteX48" fmla="*/ 705447 w 6680831"/>
                <a:gd name="connsiteY48" fmla="*/ 1274678 h 3172688"/>
                <a:gd name="connsiteX49" fmla="*/ 720085 w 6680831"/>
                <a:gd name="connsiteY49" fmla="*/ 1260806 h 3172688"/>
                <a:gd name="connsiteX50" fmla="*/ 768184 w 6680831"/>
                <a:gd name="connsiteY50" fmla="*/ 1236158 h 3172688"/>
                <a:gd name="connsiteX51" fmla="*/ 779337 w 6680831"/>
                <a:gd name="connsiteY51" fmla="*/ 1182283 h 3172688"/>
                <a:gd name="connsiteX52" fmla="*/ 812565 w 6680831"/>
                <a:gd name="connsiteY52" fmla="*/ 1139587 h 3172688"/>
                <a:gd name="connsiteX53" fmla="*/ 737513 w 6680831"/>
                <a:gd name="connsiteY53" fmla="*/ 1161676 h 3172688"/>
                <a:gd name="connsiteX54" fmla="*/ 716600 w 6680831"/>
                <a:gd name="connsiteY54" fmla="*/ 1149150 h 3172688"/>
                <a:gd name="connsiteX55" fmla="*/ 681281 w 6680831"/>
                <a:gd name="connsiteY55" fmla="*/ 1175414 h 3172688"/>
                <a:gd name="connsiteX56" fmla="*/ 638759 w 6680831"/>
                <a:gd name="connsiteY56" fmla="*/ 1138644 h 3172688"/>
                <a:gd name="connsiteX57" fmla="*/ 621100 w 6680831"/>
                <a:gd name="connsiteY57" fmla="*/ 1164774 h 3172688"/>
                <a:gd name="connsiteX58" fmla="*/ 596702 w 6680831"/>
                <a:gd name="connsiteY58" fmla="*/ 1128408 h 3172688"/>
                <a:gd name="connsiteX59" fmla="*/ 531641 w 6680831"/>
                <a:gd name="connsiteY59" fmla="*/ 1157635 h 3172688"/>
                <a:gd name="connsiteX60" fmla="*/ 491675 w 6680831"/>
                <a:gd name="connsiteY60" fmla="*/ 1157635 h 3172688"/>
                <a:gd name="connsiteX61" fmla="*/ 486098 w 6680831"/>
                <a:gd name="connsiteY61" fmla="*/ 1114131 h 3172688"/>
                <a:gd name="connsiteX62" fmla="*/ 497949 w 6680831"/>
                <a:gd name="connsiteY62" fmla="*/ 1086925 h 3172688"/>
                <a:gd name="connsiteX63" fmla="*/ 455891 w 6680831"/>
                <a:gd name="connsiteY63" fmla="*/ 1060257 h 3172688"/>
                <a:gd name="connsiteX64" fmla="*/ 371080 w 6680831"/>
                <a:gd name="connsiteY64" fmla="*/ 1074668 h 3172688"/>
                <a:gd name="connsiteX65" fmla="*/ 316010 w 6680831"/>
                <a:gd name="connsiteY65" fmla="*/ 1039245 h 3172688"/>
                <a:gd name="connsiteX66" fmla="*/ 271397 w 6680831"/>
                <a:gd name="connsiteY66" fmla="*/ 1020928 h 3172688"/>
                <a:gd name="connsiteX67" fmla="*/ 271165 w 6680831"/>
                <a:gd name="connsiteY67" fmla="*/ 977155 h 3172688"/>
                <a:gd name="connsiteX68" fmla="*/ 220975 w 6680831"/>
                <a:gd name="connsiteY68" fmla="*/ 943752 h 3172688"/>
                <a:gd name="connsiteX69" fmla="*/ 246070 w 6680831"/>
                <a:gd name="connsiteY69" fmla="*/ 897824 h 3172688"/>
                <a:gd name="connsiteX70" fmla="*/ 299280 w 6680831"/>
                <a:gd name="connsiteY70" fmla="*/ 852434 h 3172688"/>
                <a:gd name="connsiteX71" fmla="*/ 322517 w 6680831"/>
                <a:gd name="connsiteY71" fmla="*/ 810008 h 3172688"/>
                <a:gd name="connsiteX72" fmla="*/ 375262 w 6680831"/>
                <a:gd name="connsiteY72" fmla="*/ 803947 h 3172688"/>
                <a:gd name="connsiteX73" fmla="*/ 419876 w 6680831"/>
                <a:gd name="connsiteY73" fmla="*/ 817281 h 3172688"/>
                <a:gd name="connsiteX74" fmla="*/ 472389 w 6680831"/>
                <a:gd name="connsiteY74" fmla="*/ 776740 h 3172688"/>
                <a:gd name="connsiteX75" fmla="*/ 519791 w 6680831"/>
                <a:gd name="connsiteY75" fmla="*/ 784013 h 3172688"/>
                <a:gd name="connsiteX76" fmla="*/ 569516 w 6680831"/>
                <a:gd name="connsiteY76" fmla="*/ 757615 h 3172688"/>
                <a:gd name="connsiteX77" fmla="*/ 557433 w 6680831"/>
                <a:gd name="connsiteY77" fmla="*/ 718286 h 3172688"/>
                <a:gd name="connsiteX78" fmla="*/ 520952 w 6680831"/>
                <a:gd name="connsiteY78" fmla="*/ 702662 h 3172688"/>
                <a:gd name="connsiteX79" fmla="*/ 569283 w 6680831"/>
                <a:gd name="connsiteY79" fmla="*/ 668721 h 3172688"/>
                <a:gd name="connsiteX80" fmla="*/ 529317 w 6680831"/>
                <a:gd name="connsiteY80" fmla="*/ 669664 h 3172688"/>
                <a:gd name="connsiteX81" fmla="*/ 460074 w 6680831"/>
                <a:gd name="connsiteY81" fmla="*/ 688924 h 3172688"/>
                <a:gd name="connsiteX82" fmla="*/ 440323 w 6680831"/>
                <a:gd name="connsiteY82" fmla="*/ 708185 h 3172688"/>
                <a:gd name="connsiteX83" fmla="*/ 388972 w 6680831"/>
                <a:gd name="connsiteY83" fmla="*/ 688924 h 3172688"/>
                <a:gd name="connsiteX84" fmla="*/ 296724 w 6680831"/>
                <a:gd name="connsiteY84" fmla="*/ 698757 h 3172688"/>
                <a:gd name="connsiteX85" fmla="*/ 201224 w 6680831"/>
                <a:gd name="connsiteY85" fmla="*/ 677745 h 3172688"/>
                <a:gd name="connsiteX86" fmla="*/ 173806 w 6680831"/>
                <a:gd name="connsiteY86" fmla="*/ 642053 h 3172688"/>
                <a:gd name="connsiteX87" fmla="*/ 91318 w 6680831"/>
                <a:gd name="connsiteY87" fmla="*/ 589391 h 3172688"/>
                <a:gd name="connsiteX88" fmla="*/ 182868 w 6680831"/>
                <a:gd name="connsiteY88" fmla="*/ 550735 h 3172688"/>
                <a:gd name="connsiteX89" fmla="*/ 328093 w 6680831"/>
                <a:gd name="connsiteY89" fmla="*/ 504807 h 3172688"/>
                <a:gd name="connsiteX90" fmla="*/ 381768 w 6680831"/>
                <a:gd name="connsiteY90" fmla="*/ 504807 h 3172688"/>
                <a:gd name="connsiteX91" fmla="*/ 372939 w 6680831"/>
                <a:gd name="connsiteY91" fmla="*/ 551678 h 3172688"/>
                <a:gd name="connsiteX92" fmla="*/ 510496 w 6680831"/>
                <a:gd name="connsiteY92" fmla="*/ 548042 h 3172688"/>
                <a:gd name="connsiteX93" fmla="*/ 457518 w 6680831"/>
                <a:gd name="connsiteY93" fmla="*/ 489588 h 3172688"/>
                <a:gd name="connsiteX94" fmla="*/ 377354 w 6680831"/>
                <a:gd name="connsiteY94" fmla="*/ 452953 h 3172688"/>
                <a:gd name="connsiteX95" fmla="*/ 331114 w 6680831"/>
                <a:gd name="connsiteY95" fmla="*/ 403927 h 3172688"/>
                <a:gd name="connsiteX96" fmla="*/ 268609 w 6680831"/>
                <a:gd name="connsiteY96" fmla="*/ 361231 h 3172688"/>
                <a:gd name="connsiteX97" fmla="*/ 179150 w 6680831"/>
                <a:gd name="connsiteY97" fmla="*/ 329175 h 3172688"/>
                <a:gd name="connsiteX98" fmla="*/ 215631 w 6680831"/>
                <a:gd name="connsiteY98" fmla="*/ 274896 h 3172688"/>
                <a:gd name="connsiteX99" fmla="*/ 331114 w 6680831"/>
                <a:gd name="connsiteY99" fmla="*/ 271529 h 3172688"/>
                <a:gd name="connsiteX100" fmla="*/ 413370 w 6680831"/>
                <a:gd name="connsiteY100" fmla="*/ 223311 h 3172688"/>
                <a:gd name="connsiteX101" fmla="*/ 428938 w 6680831"/>
                <a:gd name="connsiteY101" fmla="*/ 170514 h 3172688"/>
                <a:gd name="connsiteX102" fmla="*/ 495393 w 6680831"/>
                <a:gd name="connsiteY102" fmla="*/ 117851 h 3172688"/>
                <a:gd name="connsiteX103" fmla="*/ 558827 w 6680831"/>
                <a:gd name="connsiteY103" fmla="*/ 105056 h 3172688"/>
                <a:gd name="connsiteX104" fmla="*/ 682211 w 6680831"/>
                <a:gd name="connsiteY104" fmla="*/ 54413 h 3172688"/>
                <a:gd name="connsiteX105" fmla="*/ 742160 w 6680831"/>
                <a:gd name="connsiteY105" fmla="*/ 62091 h 3172688"/>
                <a:gd name="connsiteX106" fmla="*/ 842307 w 6680831"/>
                <a:gd name="connsiteY106" fmla="*/ 0 h 3172688"/>
                <a:gd name="connsiteX107" fmla="*/ 940828 w 6680831"/>
                <a:gd name="connsiteY107" fmla="*/ 24648 h 3172688"/>
                <a:gd name="connsiteX108" fmla="*/ 987997 w 6680831"/>
                <a:gd name="connsiteY108" fmla="*/ 76772 h 3172688"/>
                <a:gd name="connsiteX109" fmla="*/ 1017042 w 6680831"/>
                <a:gd name="connsiteY109" fmla="*/ 54548 h 3172688"/>
                <a:gd name="connsiteX110" fmla="*/ 1127181 w 6680831"/>
                <a:gd name="connsiteY110" fmla="*/ 61417 h 3172688"/>
                <a:gd name="connsiteX111" fmla="*/ 1123231 w 6680831"/>
                <a:gd name="connsiteY111" fmla="*/ 87681 h 3172688"/>
                <a:gd name="connsiteX112" fmla="*/ 1222914 w 6680831"/>
                <a:gd name="connsiteY112" fmla="*/ 106942 h 3172688"/>
                <a:gd name="connsiteX113" fmla="*/ 1289369 w 6680831"/>
                <a:gd name="connsiteY113" fmla="*/ 95628 h 3172688"/>
                <a:gd name="connsiteX114" fmla="*/ 1426694 w 6680831"/>
                <a:gd name="connsiteY114" fmla="*/ 131185 h 3172688"/>
                <a:gd name="connsiteX115" fmla="*/ 1551936 w 6680831"/>
                <a:gd name="connsiteY115" fmla="*/ 141691 h 3172688"/>
                <a:gd name="connsiteX116" fmla="*/ 1602126 w 6680831"/>
                <a:gd name="connsiteY116" fmla="*/ 156102 h 3172688"/>
                <a:gd name="connsiteX117" fmla="*/ 1688797 w 6680831"/>
                <a:gd name="connsiteY117" fmla="*/ 138054 h 3172688"/>
                <a:gd name="connsiteX118" fmla="*/ 1787550 w 6680831"/>
                <a:gd name="connsiteY118" fmla="*/ 171187 h 3172688"/>
                <a:gd name="connsiteX119" fmla="*/ 1858420 w 6680831"/>
                <a:gd name="connsiteY119" fmla="*/ 186407 h 3172688"/>
                <a:gd name="connsiteX120" fmla="*/ 1857955 w 6680831"/>
                <a:gd name="connsiteY120" fmla="*/ 558817 h 3172688"/>
                <a:gd name="connsiteX121" fmla="*/ 1857723 w 6680831"/>
                <a:gd name="connsiteY121" fmla="*/ 1036013 h 3172688"/>
                <a:gd name="connsiteX122" fmla="*/ 1921854 w 6680831"/>
                <a:gd name="connsiteY122" fmla="*/ 1038303 h 3172688"/>
                <a:gd name="connsiteX123" fmla="*/ 1985289 w 6680831"/>
                <a:gd name="connsiteY123" fmla="*/ 1059314 h 3172688"/>
                <a:gd name="connsiteX124" fmla="*/ 2030832 w 6680831"/>
                <a:gd name="connsiteY124" fmla="*/ 1092177 h 3172688"/>
                <a:gd name="connsiteX125" fmla="*/ 2088689 w 6680831"/>
                <a:gd name="connsiteY125" fmla="*/ 1140665 h 3172688"/>
                <a:gd name="connsiteX126" fmla="*/ 2152124 w 6680831"/>
                <a:gd name="connsiteY126" fmla="*/ 1099585 h 3172688"/>
                <a:gd name="connsiteX127" fmla="*/ 2217417 w 6680831"/>
                <a:gd name="connsiteY127" fmla="*/ 1075476 h 3172688"/>
                <a:gd name="connsiteX128" fmla="*/ 2252039 w 6680831"/>
                <a:gd name="connsiteY128" fmla="*/ 1113862 h 3172688"/>
                <a:gd name="connsiteX129" fmla="*/ 2295955 w 6680831"/>
                <a:gd name="connsiteY129" fmla="*/ 1143897 h 3172688"/>
                <a:gd name="connsiteX130" fmla="*/ 2355672 w 6680831"/>
                <a:gd name="connsiteY130" fmla="*/ 1176491 h 3172688"/>
                <a:gd name="connsiteX131" fmla="*/ 2396335 w 6680831"/>
                <a:gd name="connsiteY131" fmla="*/ 1227538 h 3172688"/>
                <a:gd name="connsiteX132" fmla="*/ 2463022 w 6680831"/>
                <a:gd name="connsiteY132" fmla="*/ 1306734 h 3172688"/>
                <a:gd name="connsiteX133" fmla="*/ 2573858 w 6680831"/>
                <a:gd name="connsiteY133" fmla="*/ 1349834 h 3172688"/>
                <a:gd name="connsiteX134" fmla="*/ 2575717 w 6680831"/>
                <a:gd name="connsiteY134" fmla="*/ 1391856 h 3172688"/>
                <a:gd name="connsiteX135" fmla="*/ 2538539 w 6680831"/>
                <a:gd name="connsiteY135" fmla="*/ 1423103 h 3172688"/>
                <a:gd name="connsiteX136" fmla="*/ 6626459 w 6680831"/>
                <a:gd name="connsiteY136" fmla="*/ 1886831 h 3172688"/>
                <a:gd name="connsiteX137" fmla="*/ 6597414 w 6680831"/>
                <a:gd name="connsiteY137" fmla="*/ 1870803 h 3172688"/>
                <a:gd name="connsiteX138" fmla="*/ 6553730 w 6680831"/>
                <a:gd name="connsiteY138" fmla="*/ 1880231 h 3172688"/>
                <a:gd name="connsiteX139" fmla="*/ 6532121 w 6680831"/>
                <a:gd name="connsiteY139" fmla="*/ 1865685 h 3172688"/>
                <a:gd name="connsiteX140" fmla="*/ 6482396 w 6680831"/>
                <a:gd name="connsiteY140" fmla="*/ 1907438 h 3172688"/>
                <a:gd name="connsiteX141" fmla="*/ 6462413 w 6680831"/>
                <a:gd name="connsiteY141" fmla="*/ 1949865 h 3172688"/>
                <a:gd name="connsiteX142" fmla="*/ 6439177 w 6680831"/>
                <a:gd name="connsiteY142" fmla="*/ 1974378 h 3172688"/>
                <a:gd name="connsiteX143" fmla="*/ 6411526 w 6680831"/>
                <a:gd name="connsiteY143" fmla="*/ 1982728 h 3172688"/>
                <a:gd name="connsiteX144" fmla="*/ 6390613 w 6680831"/>
                <a:gd name="connsiteY144" fmla="*/ 1985422 h 3172688"/>
                <a:gd name="connsiteX145" fmla="*/ 6384107 w 6680831"/>
                <a:gd name="connsiteY145" fmla="*/ 1998621 h 3172688"/>
                <a:gd name="connsiteX146" fmla="*/ 6263976 w 6680831"/>
                <a:gd name="connsiteY146" fmla="*/ 1998621 h 3172688"/>
                <a:gd name="connsiteX147" fmla="*/ 6164991 w 6680831"/>
                <a:gd name="connsiteY147" fmla="*/ 1999025 h 3172688"/>
                <a:gd name="connsiteX148" fmla="*/ 6135481 w 6680831"/>
                <a:gd name="connsiteY148" fmla="*/ 2008858 h 3172688"/>
                <a:gd name="connsiteX149" fmla="*/ 6068794 w 6680831"/>
                <a:gd name="connsiteY149" fmla="*/ 2045627 h 3172688"/>
                <a:gd name="connsiteX150" fmla="*/ 6075532 w 6680831"/>
                <a:gd name="connsiteY150" fmla="*/ 2052900 h 3172688"/>
                <a:gd name="connsiteX151" fmla="*/ 6079483 w 6680831"/>
                <a:gd name="connsiteY151" fmla="*/ 2073238 h 3172688"/>
                <a:gd name="connsiteX152" fmla="*/ 6030687 w 6680831"/>
                <a:gd name="connsiteY152" fmla="*/ 2090343 h 3172688"/>
                <a:gd name="connsiteX153" fmla="*/ 5977244 w 6680831"/>
                <a:gd name="connsiteY153" fmla="*/ 2086033 h 3172688"/>
                <a:gd name="connsiteX154" fmla="*/ 5926124 w 6680831"/>
                <a:gd name="connsiteY154" fmla="*/ 2084148 h 3172688"/>
                <a:gd name="connsiteX155" fmla="*/ 5895221 w 6680831"/>
                <a:gd name="connsiteY155" fmla="*/ 2090074 h 3172688"/>
                <a:gd name="connsiteX156" fmla="*/ 5901030 w 6680831"/>
                <a:gd name="connsiteY156" fmla="*/ 2105563 h 3172688"/>
                <a:gd name="connsiteX157" fmla="*/ 5901030 w 6680831"/>
                <a:gd name="connsiteY157" fmla="*/ 2105563 h 3172688"/>
                <a:gd name="connsiteX158" fmla="*/ 5902191 w 6680831"/>
                <a:gd name="connsiteY158" fmla="*/ 2110546 h 3172688"/>
                <a:gd name="connsiteX159" fmla="*/ 5845960 w 6680831"/>
                <a:gd name="connsiteY159" fmla="*/ 2141120 h 3172688"/>
                <a:gd name="connsiteX160" fmla="*/ 5796932 w 6680831"/>
                <a:gd name="connsiteY160" fmla="*/ 2155801 h 3172688"/>
                <a:gd name="connsiteX161" fmla="*/ 5763472 w 6680831"/>
                <a:gd name="connsiteY161" fmla="*/ 2162670 h 3172688"/>
                <a:gd name="connsiteX162" fmla="*/ 5724900 w 6680831"/>
                <a:gd name="connsiteY162" fmla="*/ 2176543 h 3172688"/>
                <a:gd name="connsiteX163" fmla="*/ 5677731 w 6680831"/>
                <a:gd name="connsiteY163" fmla="*/ 2183277 h 3172688"/>
                <a:gd name="connsiteX164" fmla="*/ 5645200 w 6680831"/>
                <a:gd name="connsiteY164" fmla="*/ 2180718 h 3172688"/>
                <a:gd name="connsiteX165" fmla="*/ 5605002 w 6680831"/>
                <a:gd name="connsiteY165" fmla="*/ 2170347 h 3172688"/>
                <a:gd name="connsiteX166" fmla="*/ 5627309 w 6680831"/>
                <a:gd name="connsiteY166" fmla="*/ 2150818 h 3172688"/>
                <a:gd name="connsiteX167" fmla="*/ 5641715 w 6680831"/>
                <a:gd name="connsiteY167" fmla="*/ 2133039 h 3172688"/>
                <a:gd name="connsiteX168" fmla="*/ 5672387 w 6680831"/>
                <a:gd name="connsiteY168" fmla="*/ 2104890 h 3172688"/>
                <a:gd name="connsiteX169" fmla="*/ 5669134 w 6680831"/>
                <a:gd name="connsiteY169" fmla="*/ 2083744 h 3172688"/>
                <a:gd name="connsiteX170" fmla="*/ 5657516 w 6680831"/>
                <a:gd name="connsiteY170" fmla="*/ 2053573 h 3172688"/>
                <a:gd name="connsiteX171" fmla="*/ 5633350 w 6680831"/>
                <a:gd name="connsiteY171" fmla="*/ 2048321 h 3172688"/>
                <a:gd name="connsiteX172" fmla="*/ 5592919 w 6680831"/>
                <a:gd name="connsiteY172" fmla="*/ 2071218 h 3172688"/>
                <a:gd name="connsiteX173" fmla="*/ 5579907 w 6680831"/>
                <a:gd name="connsiteY173" fmla="*/ 2070814 h 3172688"/>
                <a:gd name="connsiteX174" fmla="*/ 5576654 w 6680831"/>
                <a:gd name="connsiteY174" fmla="*/ 2057749 h 3172688"/>
                <a:gd name="connsiteX175" fmla="*/ 5612438 w 6680831"/>
                <a:gd name="connsiteY175" fmla="*/ 2036738 h 3172688"/>
                <a:gd name="connsiteX176" fmla="*/ 5618479 w 6680831"/>
                <a:gd name="connsiteY176" fmla="*/ 2012629 h 3172688"/>
                <a:gd name="connsiteX177" fmla="*/ 5613135 w 6680831"/>
                <a:gd name="connsiteY177" fmla="*/ 1988520 h 3172688"/>
                <a:gd name="connsiteX178" fmla="*/ 5564804 w 6680831"/>
                <a:gd name="connsiteY178" fmla="*/ 1967643 h 3172688"/>
                <a:gd name="connsiteX179" fmla="*/ 5509502 w 6680831"/>
                <a:gd name="connsiteY179" fmla="*/ 1956868 h 3172688"/>
                <a:gd name="connsiteX180" fmla="*/ 5500440 w 6680831"/>
                <a:gd name="connsiteY180" fmla="*/ 1977341 h 3172688"/>
                <a:gd name="connsiteX181" fmla="*/ 5486034 w 6680831"/>
                <a:gd name="connsiteY181" fmla="*/ 1982728 h 3172688"/>
                <a:gd name="connsiteX182" fmla="*/ 5474416 w 6680831"/>
                <a:gd name="connsiteY182" fmla="*/ 2008992 h 3172688"/>
                <a:gd name="connsiteX183" fmla="*/ 5468374 w 6680831"/>
                <a:gd name="connsiteY183" fmla="*/ 1991079 h 3172688"/>
                <a:gd name="connsiteX184" fmla="*/ 5442350 w 6680831"/>
                <a:gd name="connsiteY184" fmla="*/ 2003874 h 3172688"/>
                <a:gd name="connsiteX185" fmla="*/ 5426085 w 6680831"/>
                <a:gd name="connsiteY185" fmla="*/ 2021653 h 3172688"/>
                <a:gd name="connsiteX186" fmla="*/ 5409122 w 6680831"/>
                <a:gd name="connsiteY186" fmla="*/ 2047513 h 3172688"/>
                <a:gd name="connsiteX187" fmla="*/ 5405869 w 6680831"/>
                <a:gd name="connsiteY187" fmla="*/ 2069601 h 3172688"/>
                <a:gd name="connsiteX188" fmla="*/ 5427479 w 6680831"/>
                <a:gd name="connsiteY188" fmla="*/ 2101657 h 3172688"/>
                <a:gd name="connsiteX189" fmla="*/ 5425620 w 6680831"/>
                <a:gd name="connsiteY189" fmla="*/ 2135464 h 3172688"/>
                <a:gd name="connsiteX190" fmla="*/ 5399131 w 6680831"/>
                <a:gd name="connsiteY190" fmla="*/ 2160246 h 3172688"/>
                <a:gd name="connsiteX191" fmla="*/ 5385886 w 6680831"/>
                <a:gd name="connsiteY191" fmla="*/ 2167249 h 3172688"/>
                <a:gd name="connsiteX192" fmla="*/ 5368227 w 6680831"/>
                <a:gd name="connsiteY192" fmla="*/ 2172772 h 3172688"/>
                <a:gd name="connsiteX193" fmla="*/ 5346153 w 6680831"/>
                <a:gd name="connsiteY193" fmla="*/ 2173041 h 3172688"/>
                <a:gd name="connsiteX194" fmla="*/ 5340111 w 6680831"/>
                <a:gd name="connsiteY194" fmla="*/ 2169674 h 3172688"/>
                <a:gd name="connsiteX195" fmla="*/ 5322452 w 6680831"/>
                <a:gd name="connsiteY195" fmla="*/ 2143006 h 3172688"/>
                <a:gd name="connsiteX196" fmla="*/ 5321987 w 6680831"/>
                <a:gd name="connsiteY196" fmla="*/ 2129806 h 3172688"/>
                <a:gd name="connsiteX197" fmla="*/ 5323846 w 6680831"/>
                <a:gd name="connsiteY197" fmla="*/ 2117146 h 3172688"/>
                <a:gd name="connsiteX198" fmla="*/ 5315713 w 6680831"/>
                <a:gd name="connsiteY198" fmla="*/ 2091959 h 3172688"/>
                <a:gd name="connsiteX199" fmla="*/ 5328028 w 6680831"/>
                <a:gd name="connsiteY199" fmla="*/ 2062598 h 3172688"/>
                <a:gd name="connsiteX200" fmla="*/ 5342667 w 6680831"/>
                <a:gd name="connsiteY200" fmla="*/ 2026098 h 3172688"/>
                <a:gd name="connsiteX201" fmla="*/ 5376592 w 6680831"/>
                <a:gd name="connsiteY201" fmla="*/ 1985287 h 3172688"/>
                <a:gd name="connsiteX202" fmla="*/ 5366833 w 6680831"/>
                <a:gd name="connsiteY202" fmla="*/ 1985422 h 3172688"/>
                <a:gd name="connsiteX203" fmla="*/ 5318966 w 6680831"/>
                <a:gd name="connsiteY203" fmla="*/ 2019632 h 3172688"/>
                <a:gd name="connsiteX204" fmla="*/ 5310137 w 6680831"/>
                <a:gd name="connsiteY204" fmla="*/ 2013437 h 3172688"/>
                <a:gd name="connsiteX205" fmla="*/ 5335696 w 6680831"/>
                <a:gd name="connsiteY205" fmla="*/ 1994311 h 3172688"/>
                <a:gd name="connsiteX206" fmla="*/ 5374501 w 6680831"/>
                <a:gd name="connsiteY206" fmla="*/ 1959697 h 3172688"/>
                <a:gd name="connsiteX207" fmla="*/ 5418881 w 6680831"/>
                <a:gd name="connsiteY207" fmla="*/ 1954848 h 3172688"/>
                <a:gd name="connsiteX208" fmla="*/ 5469768 w 6680831"/>
                <a:gd name="connsiteY208" fmla="*/ 1944073 h 3172688"/>
                <a:gd name="connsiteX209" fmla="*/ 5521120 w 6680831"/>
                <a:gd name="connsiteY209" fmla="*/ 1949730 h 3172688"/>
                <a:gd name="connsiteX210" fmla="*/ 5523211 w 6680831"/>
                <a:gd name="connsiteY210" fmla="*/ 1950000 h 3172688"/>
                <a:gd name="connsiteX211" fmla="*/ 5580604 w 6680831"/>
                <a:gd name="connsiteY211" fmla="*/ 1945151 h 3172688"/>
                <a:gd name="connsiteX212" fmla="*/ 5548074 w 6680831"/>
                <a:gd name="connsiteY212" fmla="*/ 1923466 h 3172688"/>
                <a:gd name="connsiteX213" fmla="*/ 5530647 w 6680831"/>
                <a:gd name="connsiteY213" fmla="*/ 1921715 h 3172688"/>
                <a:gd name="connsiteX214" fmla="*/ 5510664 w 6680831"/>
                <a:gd name="connsiteY214" fmla="*/ 1919560 h 3172688"/>
                <a:gd name="connsiteX215" fmla="*/ 5496955 w 6680831"/>
                <a:gd name="connsiteY215" fmla="*/ 1904206 h 3172688"/>
                <a:gd name="connsiteX216" fmla="*/ 5433056 w 6680831"/>
                <a:gd name="connsiteY216" fmla="*/ 1909055 h 3172688"/>
                <a:gd name="connsiteX217" fmla="*/ 5375198 w 6680831"/>
                <a:gd name="connsiteY217" fmla="*/ 1921176 h 3172688"/>
                <a:gd name="connsiteX218" fmla="*/ 5329423 w 6680831"/>
                <a:gd name="connsiteY218" fmla="*/ 1900300 h 3172688"/>
                <a:gd name="connsiteX219" fmla="*/ 5292477 w 6680831"/>
                <a:gd name="connsiteY219" fmla="*/ 1893296 h 3172688"/>
                <a:gd name="connsiteX220" fmla="*/ 5313390 w 6680831"/>
                <a:gd name="connsiteY220" fmla="*/ 1864069 h 3172688"/>
                <a:gd name="connsiteX221" fmla="*/ 5255764 w 6680831"/>
                <a:gd name="connsiteY221" fmla="*/ 1882521 h 3172688"/>
                <a:gd name="connsiteX222" fmla="*/ 5203483 w 6680831"/>
                <a:gd name="connsiteY222" fmla="*/ 1900434 h 3172688"/>
                <a:gd name="connsiteX223" fmla="*/ 5153293 w 6680831"/>
                <a:gd name="connsiteY223" fmla="*/ 1914442 h 3172688"/>
                <a:gd name="connsiteX224" fmla="*/ 5113327 w 6680831"/>
                <a:gd name="connsiteY224" fmla="*/ 1895586 h 3172688"/>
                <a:gd name="connsiteX225" fmla="*/ 5048034 w 6680831"/>
                <a:gd name="connsiteY225" fmla="*/ 1907034 h 3172688"/>
                <a:gd name="connsiteX226" fmla="*/ 5048266 w 6680831"/>
                <a:gd name="connsiteY226" fmla="*/ 1898953 h 3172688"/>
                <a:gd name="connsiteX227" fmla="*/ 5092415 w 6680831"/>
                <a:gd name="connsiteY227" fmla="*/ 1875652 h 3172688"/>
                <a:gd name="connsiteX228" fmla="*/ 5138654 w 6680831"/>
                <a:gd name="connsiteY228" fmla="*/ 1853429 h 3172688"/>
                <a:gd name="connsiteX229" fmla="*/ 5205109 w 6680831"/>
                <a:gd name="connsiteY229" fmla="*/ 1834977 h 3172688"/>
                <a:gd name="connsiteX230" fmla="*/ 5124945 w 6680831"/>
                <a:gd name="connsiteY230" fmla="*/ 1820296 h 3172688"/>
                <a:gd name="connsiteX231" fmla="*/ 5072199 w 6680831"/>
                <a:gd name="connsiteY231" fmla="*/ 1827703 h 3172688"/>
                <a:gd name="connsiteX232" fmla="*/ 5008997 w 6680831"/>
                <a:gd name="connsiteY232" fmla="*/ 1810194 h 3172688"/>
                <a:gd name="connsiteX233" fmla="*/ 4942542 w 6680831"/>
                <a:gd name="connsiteY233" fmla="*/ 1801170 h 3172688"/>
                <a:gd name="connsiteX234" fmla="*/ 4896999 w 6680831"/>
                <a:gd name="connsiteY234" fmla="*/ 1797668 h 3172688"/>
                <a:gd name="connsiteX235" fmla="*/ 4876784 w 6680831"/>
                <a:gd name="connsiteY235" fmla="*/ 1787971 h 3172688"/>
                <a:gd name="connsiteX236" fmla="*/ 4865166 w 6680831"/>
                <a:gd name="connsiteY236" fmla="*/ 1756319 h 3172688"/>
                <a:gd name="connsiteX237" fmla="*/ 4843092 w 6680831"/>
                <a:gd name="connsiteY237" fmla="*/ 1756589 h 3172688"/>
                <a:gd name="connsiteX238" fmla="*/ 4842859 w 6680831"/>
                <a:gd name="connsiteY238" fmla="*/ 1778678 h 3172688"/>
                <a:gd name="connsiteX239" fmla="*/ 4708090 w 6680831"/>
                <a:gd name="connsiteY239" fmla="*/ 1778678 h 3172688"/>
                <a:gd name="connsiteX240" fmla="*/ 4485256 w 6680831"/>
                <a:gd name="connsiteY240" fmla="*/ 1778678 h 3172688"/>
                <a:gd name="connsiteX241" fmla="*/ 4263817 w 6680831"/>
                <a:gd name="connsiteY241" fmla="*/ 1778678 h 3172688"/>
                <a:gd name="connsiteX242" fmla="*/ 4068169 w 6680831"/>
                <a:gd name="connsiteY242" fmla="*/ 1778678 h 3172688"/>
                <a:gd name="connsiteX243" fmla="*/ 3872754 w 6680831"/>
                <a:gd name="connsiteY243" fmla="*/ 1778678 h 3172688"/>
                <a:gd name="connsiteX244" fmla="*/ 3680592 w 6680831"/>
                <a:gd name="connsiteY244" fmla="*/ 1778678 h 3172688"/>
                <a:gd name="connsiteX245" fmla="*/ 3481924 w 6680831"/>
                <a:gd name="connsiteY245" fmla="*/ 1778678 h 3172688"/>
                <a:gd name="connsiteX246" fmla="*/ 3417792 w 6680831"/>
                <a:gd name="connsiteY246" fmla="*/ 1778678 h 3172688"/>
                <a:gd name="connsiteX247" fmla="*/ 3224468 w 6680831"/>
                <a:gd name="connsiteY247" fmla="*/ 1778678 h 3172688"/>
                <a:gd name="connsiteX248" fmla="*/ 3039509 w 6680831"/>
                <a:gd name="connsiteY248" fmla="*/ 1778678 h 3172688"/>
                <a:gd name="connsiteX249" fmla="*/ 3061583 w 6680831"/>
                <a:gd name="connsiteY249" fmla="*/ 1825414 h 3172688"/>
                <a:gd name="connsiteX250" fmla="*/ 3072040 w 6680831"/>
                <a:gd name="connsiteY250" fmla="*/ 1871342 h 3172688"/>
                <a:gd name="connsiteX251" fmla="*/ 3056007 w 6680831"/>
                <a:gd name="connsiteY251" fmla="*/ 1886023 h 3172688"/>
                <a:gd name="connsiteX252" fmla="*/ 3021385 w 6680831"/>
                <a:gd name="connsiteY252" fmla="*/ 1833360 h 3172688"/>
                <a:gd name="connsiteX253" fmla="*/ 2927279 w 6680831"/>
                <a:gd name="connsiteY253" fmla="*/ 1814235 h 3172688"/>
                <a:gd name="connsiteX254" fmla="*/ 2919378 w 6680831"/>
                <a:gd name="connsiteY254" fmla="*/ 1825279 h 3172688"/>
                <a:gd name="connsiteX255" fmla="*/ 2938432 w 6680831"/>
                <a:gd name="connsiteY255" fmla="*/ 1851408 h 3172688"/>
                <a:gd name="connsiteX256" fmla="*/ 2959112 w 6680831"/>
                <a:gd name="connsiteY256" fmla="*/ 1898953 h 3172688"/>
                <a:gd name="connsiteX257" fmla="*/ 2970963 w 6680831"/>
                <a:gd name="connsiteY257" fmla="*/ 1971953 h 3172688"/>
                <a:gd name="connsiteX258" fmla="*/ 2963062 w 6680831"/>
                <a:gd name="connsiteY258" fmla="*/ 2020306 h 3172688"/>
                <a:gd name="connsiteX259" fmla="*/ 2955162 w 6680831"/>
                <a:gd name="connsiteY259" fmla="*/ 2067985 h 3172688"/>
                <a:gd name="connsiteX260" fmla="*/ 2929602 w 6680831"/>
                <a:gd name="connsiteY260" fmla="*/ 2116607 h 3172688"/>
                <a:gd name="connsiteX261" fmla="*/ 2950515 w 6680831"/>
                <a:gd name="connsiteY261" fmla="*/ 2155667 h 3172688"/>
                <a:gd name="connsiteX262" fmla="*/ 2952838 w 6680831"/>
                <a:gd name="connsiteY262" fmla="*/ 2198767 h 3172688"/>
                <a:gd name="connsiteX263" fmla="*/ 2938664 w 6680831"/>
                <a:gd name="connsiteY263" fmla="*/ 2239846 h 3172688"/>
                <a:gd name="connsiteX264" fmla="*/ 2973286 w 6680831"/>
                <a:gd name="connsiteY264" fmla="*/ 2266649 h 3172688"/>
                <a:gd name="connsiteX265" fmla="*/ 2982348 w 6680831"/>
                <a:gd name="connsiteY265" fmla="*/ 2306381 h 3172688"/>
                <a:gd name="connsiteX266" fmla="*/ 3032771 w 6680831"/>
                <a:gd name="connsiteY266" fmla="*/ 2346653 h 3172688"/>
                <a:gd name="connsiteX267" fmla="*/ 3061583 w 6680831"/>
                <a:gd name="connsiteY267" fmla="*/ 2362411 h 3172688"/>
                <a:gd name="connsiteX268" fmla="*/ 3059260 w 6680831"/>
                <a:gd name="connsiteY268" fmla="*/ 2373455 h 3172688"/>
                <a:gd name="connsiteX269" fmla="*/ 3113632 w 6680831"/>
                <a:gd name="connsiteY269" fmla="*/ 2438779 h 3172688"/>
                <a:gd name="connsiteX270" fmla="*/ 3176834 w 6680831"/>
                <a:gd name="connsiteY270" fmla="*/ 2485246 h 3172688"/>
                <a:gd name="connsiteX271" fmla="*/ 3184734 w 6680831"/>
                <a:gd name="connsiteY271" fmla="*/ 2510432 h 3172688"/>
                <a:gd name="connsiteX272" fmla="*/ 3201232 w 6680831"/>
                <a:gd name="connsiteY272" fmla="*/ 2517840 h 3172688"/>
                <a:gd name="connsiteX273" fmla="*/ 3261645 w 6680831"/>
                <a:gd name="connsiteY273" fmla="*/ 2522285 h 3172688"/>
                <a:gd name="connsiteX274" fmla="*/ 3284882 w 6680831"/>
                <a:gd name="connsiteY274" fmla="*/ 2534541 h 3172688"/>
                <a:gd name="connsiteX275" fmla="*/ 3321362 w 6680831"/>
                <a:gd name="connsiteY275" fmla="*/ 2536831 h 3172688"/>
                <a:gd name="connsiteX276" fmla="*/ 3328565 w 6680831"/>
                <a:gd name="connsiteY276" fmla="*/ 2549761 h 3172688"/>
                <a:gd name="connsiteX277" fmla="*/ 3359005 w 6680831"/>
                <a:gd name="connsiteY277" fmla="*/ 2555148 h 3172688"/>
                <a:gd name="connsiteX278" fmla="*/ 3401294 w 6680831"/>
                <a:gd name="connsiteY278" fmla="*/ 2581008 h 3172688"/>
                <a:gd name="connsiteX279" fmla="*/ 3412215 w 6680831"/>
                <a:gd name="connsiteY279" fmla="*/ 2603905 h 3172688"/>
                <a:gd name="connsiteX280" fmla="*/ 3486338 w 6680831"/>
                <a:gd name="connsiteY280" fmla="*/ 2600538 h 3172688"/>
                <a:gd name="connsiteX281" fmla="*/ 3569059 w 6680831"/>
                <a:gd name="connsiteY281" fmla="*/ 2595689 h 3172688"/>
                <a:gd name="connsiteX282" fmla="*/ 3563017 w 6680831"/>
                <a:gd name="connsiteY282" fmla="*/ 2604444 h 3172688"/>
                <a:gd name="connsiteX283" fmla="*/ 3661306 w 6680831"/>
                <a:gd name="connsiteY283" fmla="*/ 2625994 h 3172688"/>
                <a:gd name="connsiteX284" fmla="*/ 3810017 w 6680831"/>
                <a:gd name="connsiteY284" fmla="*/ 2657107 h 3172688"/>
                <a:gd name="connsiteX285" fmla="*/ 3939674 w 6680831"/>
                <a:gd name="connsiteY285" fmla="*/ 2656837 h 3172688"/>
                <a:gd name="connsiteX286" fmla="*/ 3991258 w 6680831"/>
                <a:gd name="connsiteY286" fmla="*/ 2656837 h 3172688"/>
                <a:gd name="connsiteX287" fmla="*/ 3991490 w 6680831"/>
                <a:gd name="connsiteY287" fmla="*/ 2638654 h 3172688"/>
                <a:gd name="connsiteX288" fmla="*/ 4104417 w 6680831"/>
                <a:gd name="connsiteY288" fmla="*/ 2638654 h 3172688"/>
                <a:gd name="connsiteX289" fmla="*/ 4128118 w 6680831"/>
                <a:gd name="connsiteY289" fmla="*/ 2654278 h 3172688"/>
                <a:gd name="connsiteX290" fmla="*/ 4161346 w 6680831"/>
                <a:gd name="connsiteY290" fmla="*/ 2668151 h 3172688"/>
                <a:gd name="connsiteX291" fmla="*/ 4200150 w 6680831"/>
                <a:gd name="connsiteY291" fmla="*/ 2687411 h 3172688"/>
                <a:gd name="connsiteX292" fmla="*/ 4221760 w 6680831"/>
                <a:gd name="connsiteY292" fmla="*/ 2710173 h 3172688"/>
                <a:gd name="connsiteX293" fmla="*/ 4238025 w 6680831"/>
                <a:gd name="connsiteY293" fmla="*/ 2734013 h 3172688"/>
                <a:gd name="connsiteX294" fmla="*/ 4271717 w 6680831"/>
                <a:gd name="connsiteY294" fmla="*/ 2747077 h 3172688"/>
                <a:gd name="connsiteX295" fmla="*/ 4325857 w 6680831"/>
                <a:gd name="connsiteY295" fmla="*/ 2760007 h 3172688"/>
                <a:gd name="connsiteX296" fmla="*/ 4366985 w 6680831"/>
                <a:gd name="connsiteY296" fmla="*/ 2725932 h 3172688"/>
                <a:gd name="connsiteX297" fmla="*/ 4420195 w 6680831"/>
                <a:gd name="connsiteY297" fmla="*/ 2725123 h 3172688"/>
                <a:gd name="connsiteX298" fmla="*/ 4466203 w 6680831"/>
                <a:gd name="connsiteY298" fmla="*/ 2742363 h 3172688"/>
                <a:gd name="connsiteX299" fmla="*/ 4498966 w 6680831"/>
                <a:gd name="connsiteY299" fmla="*/ 2771725 h 3172688"/>
                <a:gd name="connsiteX300" fmla="*/ 4521505 w 6680831"/>
                <a:gd name="connsiteY300" fmla="*/ 2796777 h 3172688"/>
                <a:gd name="connsiteX301" fmla="*/ 4559844 w 6680831"/>
                <a:gd name="connsiteY301" fmla="*/ 2821021 h 3172688"/>
                <a:gd name="connsiteX302" fmla="*/ 4574251 w 6680831"/>
                <a:gd name="connsiteY302" fmla="*/ 2850517 h 3172688"/>
                <a:gd name="connsiteX303" fmla="*/ 4592607 w 6680831"/>
                <a:gd name="connsiteY303" fmla="*/ 2870316 h 3172688"/>
                <a:gd name="connsiteX304" fmla="*/ 4643494 w 6680831"/>
                <a:gd name="connsiteY304" fmla="*/ 2883246 h 3172688"/>
                <a:gd name="connsiteX305" fmla="*/ 4689734 w 6680831"/>
                <a:gd name="connsiteY305" fmla="*/ 2892405 h 3172688"/>
                <a:gd name="connsiteX306" fmla="*/ 4715061 w 6680831"/>
                <a:gd name="connsiteY306" fmla="*/ 2891192 h 3172688"/>
                <a:gd name="connsiteX307" fmla="*/ 4702746 w 6680831"/>
                <a:gd name="connsiteY307" fmla="*/ 2876916 h 3172688"/>
                <a:gd name="connsiteX308" fmla="*/ 4699493 w 6680831"/>
                <a:gd name="connsiteY308" fmla="*/ 2856713 h 3172688"/>
                <a:gd name="connsiteX309" fmla="*/ 4700190 w 6680831"/>
                <a:gd name="connsiteY309" fmla="*/ 2827620 h 3172688"/>
                <a:gd name="connsiteX310" fmla="*/ 4715293 w 6680831"/>
                <a:gd name="connsiteY310" fmla="*/ 2808495 h 3172688"/>
                <a:gd name="connsiteX311" fmla="*/ 4750845 w 6680831"/>
                <a:gd name="connsiteY311" fmla="*/ 2788157 h 3172688"/>
                <a:gd name="connsiteX312" fmla="*/ 4815673 w 6680831"/>
                <a:gd name="connsiteY312" fmla="*/ 2769705 h 3172688"/>
                <a:gd name="connsiteX313" fmla="*/ 4874925 w 6680831"/>
                <a:gd name="connsiteY313" fmla="*/ 2737784 h 3172688"/>
                <a:gd name="connsiteX314" fmla="*/ 4929762 w 6680831"/>
                <a:gd name="connsiteY314" fmla="*/ 2727683 h 3172688"/>
                <a:gd name="connsiteX315" fmla="*/ 4970193 w 6680831"/>
                <a:gd name="connsiteY315" fmla="*/ 2724585 h 3172688"/>
                <a:gd name="connsiteX316" fmla="*/ 5017595 w 6680831"/>
                <a:gd name="connsiteY316" fmla="*/ 2734552 h 3172688"/>
                <a:gd name="connsiteX317" fmla="*/ 5074523 w 6680831"/>
                <a:gd name="connsiteY317" fmla="*/ 2729164 h 3172688"/>
                <a:gd name="connsiteX318" fmla="*/ 5123086 w 6680831"/>
                <a:gd name="connsiteY318" fmla="*/ 2751926 h 3172688"/>
                <a:gd name="connsiteX319" fmla="*/ 5170255 w 6680831"/>
                <a:gd name="connsiteY319" fmla="*/ 2753273 h 3172688"/>
                <a:gd name="connsiteX320" fmla="*/ 5194653 w 6680831"/>
                <a:gd name="connsiteY320" fmla="*/ 2745057 h 3172688"/>
                <a:gd name="connsiteX321" fmla="*/ 5218819 w 6680831"/>
                <a:gd name="connsiteY321" fmla="*/ 2751388 h 3172688"/>
                <a:gd name="connsiteX322" fmla="*/ 5231134 w 6680831"/>
                <a:gd name="connsiteY322" fmla="*/ 2745731 h 3172688"/>
                <a:gd name="connsiteX323" fmla="*/ 5217192 w 6680831"/>
                <a:gd name="connsiteY323" fmla="*/ 2737245 h 3172688"/>
                <a:gd name="connsiteX324" fmla="*/ 5218354 w 6680831"/>
                <a:gd name="connsiteY324" fmla="*/ 2719736 h 3172688"/>
                <a:gd name="connsiteX325" fmla="*/ 5206736 w 6680831"/>
                <a:gd name="connsiteY325" fmla="*/ 2708153 h 3172688"/>
                <a:gd name="connsiteX326" fmla="*/ 5233690 w 6680831"/>
                <a:gd name="connsiteY326" fmla="*/ 2701418 h 3172688"/>
                <a:gd name="connsiteX327" fmla="*/ 5283415 w 6680831"/>
                <a:gd name="connsiteY327" fmla="*/ 2698455 h 3172688"/>
                <a:gd name="connsiteX328" fmla="*/ 5341273 w 6680831"/>
                <a:gd name="connsiteY328" fmla="*/ 2703304 h 3172688"/>
                <a:gd name="connsiteX329" fmla="*/ 5414931 w 6680831"/>
                <a:gd name="connsiteY329" fmla="*/ 2697782 h 3172688"/>
                <a:gd name="connsiteX330" fmla="*/ 5455827 w 6680831"/>
                <a:gd name="connsiteY330" fmla="*/ 2708557 h 3172688"/>
                <a:gd name="connsiteX331" fmla="*/ 5487428 w 6680831"/>
                <a:gd name="connsiteY331" fmla="*/ 2728760 h 3172688"/>
                <a:gd name="connsiteX332" fmla="*/ 5499046 w 6680831"/>
                <a:gd name="connsiteY332" fmla="*/ 2730915 h 3172688"/>
                <a:gd name="connsiteX333" fmla="*/ 5564804 w 6680831"/>
                <a:gd name="connsiteY333" fmla="*/ 2711251 h 3172688"/>
                <a:gd name="connsiteX334" fmla="*/ 5590131 w 6680831"/>
                <a:gd name="connsiteY334" fmla="*/ 2717850 h 3172688"/>
                <a:gd name="connsiteX335" fmla="*/ 5641018 w 6680831"/>
                <a:gd name="connsiteY335" fmla="*/ 2753946 h 3172688"/>
                <a:gd name="connsiteX336" fmla="*/ 5659374 w 6680831"/>
                <a:gd name="connsiteY336" fmla="*/ 2777516 h 3172688"/>
                <a:gd name="connsiteX337" fmla="*/ 5645898 w 6680831"/>
                <a:gd name="connsiteY337" fmla="*/ 2805801 h 3172688"/>
                <a:gd name="connsiteX338" fmla="*/ 5655657 w 6680831"/>
                <a:gd name="connsiteY338" fmla="*/ 2822368 h 3172688"/>
                <a:gd name="connsiteX339" fmla="*/ 5685864 w 6680831"/>
                <a:gd name="connsiteY339" fmla="*/ 2854692 h 3172688"/>
                <a:gd name="connsiteX340" fmla="*/ 5720485 w 6680831"/>
                <a:gd name="connsiteY340" fmla="*/ 2890788 h 3172688"/>
                <a:gd name="connsiteX341" fmla="*/ 5745348 w 6680831"/>
                <a:gd name="connsiteY341" fmla="*/ 2900351 h 3172688"/>
                <a:gd name="connsiteX342" fmla="*/ 5755572 w 6680831"/>
                <a:gd name="connsiteY342" fmla="*/ 2918534 h 3172688"/>
                <a:gd name="connsiteX343" fmla="*/ 5787638 w 6680831"/>
                <a:gd name="connsiteY343" fmla="*/ 2923518 h 3172688"/>
                <a:gd name="connsiteX344" fmla="*/ 5807156 w 6680831"/>
                <a:gd name="connsiteY344" fmla="*/ 2918265 h 3172688"/>
                <a:gd name="connsiteX345" fmla="*/ 5823421 w 6680831"/>
                <a:gd name="connsiteY345" fmla="*/ 2892809 h 3172688"/>
                <a:gd name="connsiteX346" fmla="*/ 5826210 w 6680831"/>
                <a:gd name="connsiteY346" fmla="*/ 2876512 h 3172688"/>
                <a:gd name="connsiteX347" fmla="*/ 5828301 w 6680831"/>
                <a:gd name="connsiteY347" fmla="*/ 2848227 h 3172688"/>
                <a:gd name="connsiteX348" fmla="*/ 5797397 w 6680831"/>
                <a:gd name="connsiteY348" fmla="*/ 2799066 h 3172688"/>
                <a:gd name="connsiteX349" fmla="*/ 5796932 w 6680831"/>
                <a:gd name="connsiteY349" fmla="*/ 2780614 h 3172688"/>
                <a:gd name="connsiteX350" fmla="*/ 5767887 w 6680831"/>
                <a:gd name="connsiteY350" fmla="*/ 2750310 h 3172688"/>
                <a:gd name="connsiteX351" fmla="*/ 5746045 w 6680831"/>
                <a:gd name="connsiteY351" fmla="*/ 2713271 h 3172688"/>
                <a:gd name="connsiteX352" fmla="*/ 5734427 w 6680831"/>
                <a:gd name="connsiteY352" fmla="*/ 2682966 h 3172688"/>
                <a:gd name="connsiteX353" fmla="*/ 5744419 w 6680831"/>
                <a:gd name="connsiteY353" fmla="*/ 2651854 h 3172688"/>
                <a:gd name="connsiteX354" fmla="*/ 5775090 w 6680831"/>
                <a:gd name="connsiteY354" fmla="*/ 2625724 h 3172688"/>
                <a:gd name="connsiteX355" fmla="*/ 5811803 w 6680831"/>
                <a:gd name="connsiteY355" fmla="*/ 2604578 h 3172688"/>
                <a:gd name="connsiteX356" fmla="*/ 5883370 w 6680831"/>
                <a:gd name="connsiteY356" fmla="*/ 2575486 h 3172688"/>
                <a:gd name="connsiteX357" fmla="*/ 5892665 w 6680831"/>
                <a:gd name="connsiteY357" fmla="*/ 2560401 h 3172688"/>
                <a:gd name="connsiteX358" fmla="*/ 5925660 w 6680831"/>
                <a:gd name="connsiteY358" fmla="*/ 2543835 h 3172688"/>
                <a:gd name="connsiteX359" fmla="*/ 5958191 w 6680831"/>
                <a:gd name="connsiteY359" fmla="*/ 2540872 h 3172688"/>
                <a:gd name="connsiteX360" fmla="*/ 6000945 w 6680831"/>
                <a:gd name="connsiteY360" fmla="*/ 2514203 h 3172688"/>
                <a:gd name="connsiteX361" fmla="*/ 6068329 w 6680831"/>
                <a:gd name="connsiteY361" fmla="*/ 2500600 h 3172688"/>
                <a:gd name="connsiteX362" fmla="*/ 6109689 w 6680831"/>
                <a:gd name="connsiteY362" fmla="*/ 2466524 h 3172688"/>
                <a:gd name="connsiteX363" fmla="*/ 6100627 w 6680831"/>
                <a:gd name="connsiteY363" fmla="*/ 2419923 h 3172688"/>
                <a:gd name="connsiteX364" fmla="*/ 6093889 w 6680831"/>
                <a:gd name="connsiteY364" fmla="*/ 2403625 h 3172688"/>
                <a:gd name="connsiteX365" fmla="*/ 6075300 w 6680831"/>
                <a:gd name="connsiteY365" fmla="*/ 2400393 h 3172688"/>
                <a:gd name="connsiteX366" fmla="*/ 6072512 w 6680831"/>
                <a:gd name="connsiteY366" fmla="*/ 2355273 h 3172688"/>
                <a:gd name="connsiteX367" fmla="*/ 6027666 w 6680831"/>
                <a:gd name="connsiteY367" fmla="*/ 2339918 h 3172688"/>
                <a:gd name="connsiteX368" fmla="*/ 6070653 w 6680831"/>
                <a:gd name="connsiteY368" fmla="*/ 2347461 h 3172688"/>
                <a:gd name="connsiteX369" fmla="*/ 6056711 w 6680831"/>
                <a:gd name="connsiteY369" fmla="*/ 2317022 h 3172688"/>
                <a:gd name="connsiteX370" fmla="*/ 6069259 w 6680831"/>
                <a:gd name="connsiteY370" fmla="*/ 2296145 h 3172688"/>
                <a:gd name="connsiteX371" fmla="*/ 6076926 w 6680831"/>
                <a:gd name="connsiteY371" fmla="*/ 2336147 h 3172688"/>
                <a:gd name="connsiteX372" fmla="*/ 6110154 w 6680831"/>
                <a:gd name="connsiteY372" fmla="*/ 2354465 h 3172688"/>
                <a:gd name="connsiteX373" fmla="*/ 6089939 w 6680831"/>
                <a:gd name="connsiteY373" fmla="*/ 2386790 h 3172688"/>
                <a:gd name="connsiteX374" fmla="*/ 6095980 w 6680831"/>
                <a:gd name="connsiteY374" fmla="*/ 2388675 h 3172688"/>
                <a:gd name="connsiteX375" fmla="*/ 6132693 w 6680831"/>
                <a:gd name="connsiteY375" fmla="*/ 2350828 h 3172688"/>
                <a:gd name="connsiteX376" fmla="*/ 6153605 w 6680831"/>
                <a:gd name="connsiteY376" fmla="*/ 2332241 h 3172688"/>
                <a:gd name="connsiteX377" fmla="*/ 6152676 w 6680831"/>
                <a:gd name="connsiteY377" fmla="*/ 2314059 h 3172688"/>
                <a:gd name="connsiteX378" fmla="*/ 6136411 w 6680831"/>
                <a:gd name="connsiteY378" fmla="*/ 2305439 h 3172688"/>
                <a:gd name="connsiteX379" fmla="*/ 6122934 w 6680831"/>
                <a:gd name="connsiteY379" fmla="*/ 2279309 h 3172688"/>
                <a:gd name="connsiteX380" fmla="*/ 6144311 w 6680831"/>
                <a:gd name="connsiteY380" fmla="*/ 2291431 h 3172688"/>
                <a:gd name="connsiteX381" fmla="*/ 6158717 w 6680831"/>
                <a:gd name="connsiteY381" fmla="*/ 2293990 h 3172688"/>
                <a:gd name="connsiteX382" fmla="*/ 6163597 w 6680831"/>
                <a:gd name="connsiteY382" fmla="*/ 2306381 h 3172688"/>
                <a:gd name="connsiteX383" fmla="*/ 6210998 w 6680831"/>
                <a:gd name="connsiteY383" fmla="*/ 2268938 h 3172688"/>
                <a:gd name="connsiteX384" fmla="*/ 6225173 w 6680831"/>
                <a:gd name="connsiteY384" fmla="*/ 2233650 h 3172688"/>
                <a:gd name="connsiteX385" fmla="*/ 6205886 w 6680831"/>
                <a:gd name="connsiteY385" fmla="*/ 2231361 h 3172688"/>
                <a:gd name="connsiteX386" fmla="*/ 6225637 w 6680831"/>
                <a:gd name="connsiteY386" fmla="*/ 2217623 h 3172688"/>
                <a:gd name="connsiteX387" fmla="*/ 6223779 w 6680831"/>
                <a:gd name="connsiteY387" fmla="*/ 2223683 h 3172688"/>
                <a:gd name="connsiteX388" fmla="*/ 6265371 w 6680831"/>
                <a:gd name="connsiteY388" fmla="*/ 2223549 h 3172688"/>
                <a:gd name="connsiteX389" fmla="*/ 6356689 w 6680831"/>
                <a:gd name="connsiteY389" fmla="*/ 2208598 h 3172688"/>
                <a:gd name="connsiteX390" fmla="*/ 6337402 w 6680831"/>
                <a:gd name="connsiteY390" fmla="*/ 2199171 h 3172688"/>
                <a:gd name="connsiteX391" fmla="*/ 6241670 w 6680831"/>
                <a:gd name="connsiteY391" fmla="*/ 2208598 h 3172688"/>
                <a:gd name="connsiteX392" fmla="*/ 6296042 w 6680831"/>
                <a:gd name="connsiteY392" fmla="*/ 2194187 h 3172688"/>
                <a:gd name="connsiteX393" fmla="*/ 6333917 w 6680831"/>
                <a:gd name="connsiteY393" fmla="*/ 2191763 h 3172688"/>
                <a:gd name="connsiteX394" fmla="*/ 6362265 w 6680831"/>
                <a:gd name="connsiteY394" fmla="*/ 2189204 h 3172688"/>
                <a:gd name="connsiteX395" fmla="*/ 6410364 w 6680831"/>
                <a:gd name="connsiteY395" fmla="*/ 2180449 h 3172688"/>
                <a:gd name="connsiteX396" fmla="*/ 6441733 w 6680831"/>
                <a:gd name="connsiteY396" fmla="*/ 2181392 h 3172688"/>
                <a:gd name="connsiteX397" fmla="*/ 6485649 w 6680831"/>
                <a:gd name="connsiteY397" fmla="*/ 2173176 h 3172688"/>
                <a:gd name="connsiteX398" fmla="*/ 6490761 w 6680831"/>
                <a:gd name="connsiteY398" fmla="*/ 2158765 h 3172688"/>
                <a:gd name="connsiteX399" fmla="*/ 6471242 w 6680831"/>
                <a:gd name="connsiteY399" fmla="*/ 2147450 h 3172688"/>
                <a:gd name="connsiteX400" fmla="*/ 6477981 w 6680831"/>
                <a:gd name="connsiteY400" fmla="*/ 2165903 h 3172688"/>
                <a:gd name="connsiteX401" fmla="*/ 6451027 w 6680831"/>
                <a:gd name="connsiteY401" fmla="*/ 2164690 h 3172688"/>
                <a:gd name="connsiteX402" fmla="*/ 6429418 w 6680831"/>
                <a:gd name="connsiteY402" fmla="*/ 2137888 h 3172688"/>
                <a:gd name="connsiteX403" fmla="*/ 6430115 w 6680831"/>
                <a:gd name="connsiteY403" fmla="*/ 2110816 h 3172688"/>
                <a:gd name="connsiteX404" fmla="*/ 6441268 w 6680831"/>
                <a:gd name="connsiteY404" fmla="*/ 2099233 h 3172688"/>
                <a:gd name="connsiteX405" fmla="*/ 6475657 w 6680831"/>
                <a:gd name="connsiteY405" fmla="*/ 2068524 h 3172688"/>
                <a:gd name="connsiteX406" fmla="*/ 6544436 w 6680831"/>
                <a:gd name="connsiteY406" fmla="*/ 2053035 h 3172688"/>
                <a:gd name="connsiteX407" fmla="*/ 6611356 w 6680831"/>
                <a:gd name="connsiteY407" fmla="*/ 2034987 h 3172688"/>
                <a:gd name="connsiteX408" fmla="*/ 6680831 w 6680831"/>
                <a:gd name="connsiteY408" fmla="*/ 2009396 h 3172688"/>
                <a:gd name="connsiteX409" fmla="*/ 6669679 w 6680831"/>
                <a:gd name="connsiteY409" fmla="*/ 1992022 h 3172688"/>
                <a:gd name="connsiteX410" fmla="*/ 6627156 w 6680831"/>
                <a:gd name="connsiteY410" fmla="*/ 1961717 h 3172688"/>
                <a:gd name="connsiteX411" fmla="*/ 6626459 w 6680831"/>
                <a:gd name="connsiteY411" fmla="*/ 1886831 h 3172688"/>
                <a:gd name="connsiteX412" fmla="*/ 1060029 w 6680831"/>
                <a:gd name="connsiteY412" fmla="*/ 1207470 h 3172688"/>
                <a:gd name="connsiteX413" fmla="*/ 1025175 w 6680831"/>
                <a:gd name="connsiteY413" fmla="*/ 1218244 h 3172688"/>
                <a:gd name="connsiteX414" fmla="*/ 965923 w 6680831"/>
                <a:gd name="connsiteY414" fmla="*/ 1243296 h 3172688"/>
                <a:gd name="connsiteX415" fmla="*/ 975914 w 6680831"/>
                <a:gd name="connsiteY415" fmla="*/ 1275891 h 3172688"/>
                <a:gd name="connsiteX416" fmla="*/ 1009142 w 6680831"/>
                <a:gd name="connsiteY416" fmla="*/ 1293669 h 3172688"/>
                <a:gd name="connsiteX417" fmla="*/ 1074203 w 6680831"/>
                <a:gd name="connsiteY417" fmla="*/ 1267405 h 3172688"/>
                <a:gd name="connsiteX418" fmla="*/ 1130667 w 6680831"/>
                <a:gd name="connsiteY418" fmla="*/ 1234137 h 3172688"/>
                <a:gd name="connsiteX419" fmla="*/ 1103016 w 6680831"/>
                <a:gd name="connsiteY419" fmla="*/ 1212184 h 3172688"/>
                <a:gd name="connsiteX420" fmla="*/ 1060029 w 6680831"/>
                <a:gd name="connsiteY420" fmla="*/ 1207470 h 3172688"/>
                <a:gd name="connsiteX421" fmla="*/ 0 w 6680831"/>
                <a:gd name="connsiteY421" fmla="*/ 822669 h 3172688"/>
                <a:gd name="connsiteX422" fmla="*/ 47402 w 6680831"/>
                <a:gd name="connsiteY422" fmla="*/ 805698 h 3172688"/>
                <a:gd name="connsiteX423" fmla="*/ 52746 w 6680831"/>
                <a:gd name="connsiteY423" fmla="*/ 796539 h 3172688"/>
                <a:gd name="connsiteX424" fmla="*/ 0 w 6680831"/>
                <a:gd name="connsiteY424" fmla="*/ 787515 h 3172688"/>
                <a:gd name="connsiteX425" fmla="*/ 0 w 6680831"/>
                <a:gd name="connsiteY425" fmla="*/ 822669 h 3172688"/>
                <a:gd name="connsiteX426" fmla="*/ 197507 w 6680831"/>
                <a:gd name="connsiteY426" fmla="*/ 1029683 h 3172688"/>
                <a:gd name="connsiteX427" fmla="*/ 133143 w 6680831"/>
                <a:gd name="connsiteY427" fmla="*/ 1042747 h 3172688"/>
                <a:gd name="connsiteX428" fmla="*/ 172644 w 6680831"/>
                <a:gd name="connsiteY428" fmla="*/ 1063220 h 3172688"/>
                <a:gd name="connsiteX429" fmla="*/ 215398 w 6680831"/>
                <a:gd name="connsiteY429" fmla="*/ 1077227 h 3172688"/>
                <a:gd name="connsiteX430" fmla="*/ 255364 w 6680831"/>
                <a:gd name="connsiteY430" fmla="*/ 1065509 h 3172688"/>
                <a:gd name="connsiteX431" fmla="*/ 249091 w 6680831"/>
                <a:gd name="connsiteY431" fmla="*/ 1036552 h 3172688"/>
                <a:gd name="connsiteX432" fmla="*/ 197507 w 6680831"/>
                <a:gd name="connsiteY432" fmla="*/ 1029683 h 3172688"/>
                <a:gd name="connsiteX433" fmla="*/ 2459537 w 6680831"/>
                <a:gd name="connsiteY433" fmla="*/ 1467416 h 3172688"/>
                <a:gd name="connsiteX434" fmla="*/ 2397032 w 6680831"/>
                <a:gd name="connsiteY434" fmla="*/ 1472534 h 3172688"/>
                <a:gd name="connsiteX435" fmla="*/ 2366360 w 6680831"/>
                <a:gd name="connsiteY435" fmla="*/ 1464183 h 3172688"/>
                <a:gd name="connsiteX436" fmla="*/ 2362410 w 6680831"/>
                <a:gd name="connsiteY436" fmla="*/ 1484655 h 3172688"/>
                <a:gd name="connsiteX437" fmla="*/ 2374493 w 6680831"/>
                <a:gd name="connsiteY437" fmla="*/ 1512536 h 3172688"/>
                <a:gd name="connsiteX438" fmla="*/ 2407488 w 6680831"/>
                <a:gd name="connsiteY438" fmla="*/ 1532200 h 3172688"/>
                <a:gd name="connsiteX439" fmla="*/ 2431654 w 6680831"/>
                <a:gd name="connsiteY439" fmla="*/ 1560888 h 3172688"/>
                <a:gd name="connsiteX440" fmla="*/ 2470922 w 6680831"/>
                <a:gd name="connsiteY440" fmla="*/ 1589173 h 3172688"/>
                <a:gd name="connsiteX441" fmla="*/ 2496947 w 6680831"/>
                <a:gd name="connsiteY441" fmla="*/ 1589308 h 3172688"/>
                <a:gd name="connsiteX442" fmla="*/ 2440251 w 6680831"/>
                <a:gd name="connsiteY442" fmla="*/ 1539473 h 3172688"/>
                <a:gd name="connsiteX443" fmla="*/ 2459537 w 6680831"/>
                <a:gd name="connsiteY443" fmla="*/ 1467416 h 3172688"/>
                <a:gd name="connsiteX444" fmla="*/ 862755 w 6680831"/>
                <a:gd name="connsiteY444" fmla="*/ 3092819 h 3172688"/>
                <a:gd name="connsiteX445" fmla="*/ 839519 w 6680831"/>
                <a:gd name="connsiteY445" fmla="*/ 3089048 h 3172688"/>
                <a:gd name="connsiteX446" fmla="*/ 833245 w 6680831"/>
                <a:gd name="connsiteY446" fmla="*/ 3092550 h 3172688"/>
                <a:gd name="connsiteX447" fmla="*/ 833710 w 6680831"/>
                <a:gd name="connsiteY447" fmla="*/ 3095109 h 3172688"/>
                <a:gd name="connsiteX448" fmla="*/ 841145 w 6680831"/>
                <a:gd name="connsiteY448" fmla="*/ 3098341 h 3172688"/>
                <a:gd name="connsiteX449" fmla="*/ 852299 w 6680831"/>
                <a:gd name="connsiteY449" fmla="*/ 3106827 h 3172688"/>
                <a:gd name="connsiteX450" fmla="*/ 874141 w 6680831"/>
                <a:gd name="connsiteY450" fmla="*/ 3103998 h 3172688"/>
                <a:gd name="connsiteX451" fmla="*/ 879485 w 6680831"/>
                <a:gd name="connsiteY451" fmla="*/ 3099149 h 3172688"/>
                <a:gd name="connsiteX452" fmla="*/ 862755 w 6680831"/>
                <a:gd name="connsiteY452" fmla="*/ 3092819 h 3172688"/>
                <a:gd name="connsiteX453" fmla="*/ 793279 w 6680831"/>
                <a:gd name="connsiteY453" fmla="*/ 3085546 h 3172688"/>
                <a:gd name="connsiteX454" fmla="*/ 828133 w 6680831"/>
                <a:gd name="connsiteY454" fmla="*/ 3086758 h 3172688"/>
                <a:gd name="connsiteX455" fmla="*/ 830224 w 6680831"/>
                <a:gd name="connsiteY455" fmla="*/ 3082448 h 3172688"/>
                <a:gd name="connsiteX456" fmla="*/ 798159 w 6680831"/>
                <a:gd name="connsiteY456" fmla="*/ 3080697 h 3172688"/>
                <a:gd name="connsiteX457" fmla="*/ 793279 w 6680831"/>
                <a:gd name="connsiteY457" fmla="*/ 3085546 h 3172688"/>
                <a:gd name="connsiteX458" fmla="*/ 930139 w 6680831"/>
                <a:gd name="connsiteY458" fmla="*/ 3129858 h 3172688"/>
                <a:gd name="connsiteX459" fmla="*/ 918521 w 6680831"/>
                <a:gd name="connsiteY459" fmla="*/ 3126356 h 3172688"/>
                <a:gd name="connsiteX460" fmla="*/ 893659 w 6680831"/>
                <a:gd name="connsiteY460" fmla="*/ 3119622 h 3172688"/>
                <a:gd name="connsiteX461" fmla="*/ 888779 w 6680831"/>
                <a:gd name="connsiteY461" fmla="*/ 3118814 h 3172688"/>
                <a:gd name="connsiteX462" fmla="*/ 885061 w 6680831"/>
                <a:gd name="connsiteY462" fmla="*/ 3122585 h 3172688"/>
                <a:gd name="connsiteX463" fmla="*/ 889476 w 6680831"/>
                <a:gd name="connsiteY463" fmla="*/ 3130397 h 3172688"/>
                <a:gd name="connsiteX464" fmla="*/ 878091 w 6680831"/>
                <a:gd name="connsiteY464" fmla="*/ 3136862 h 3172688"/>
                <a:gd name="connsiteX465" fmla="*/ 874838 w 6680831"/>
                <a:gd name="connsiteY465" fmla="*/ 3141306 h 3172688"/>
                <a:gd name="connsiteX466" fmla="*/ 885526 w 6680831"/>
                <a:gd name="connsiteY466" fmla="*/ 3155853 h 3172688"/>
                <a:gd name="connsiteX467" fmla="*/ 883667 w 6680831"/>
                <a:gd name="connsiteY467" fmla="*/ 3167032 h 3172688"/>
                <a:gd name="connsiteX468" fmla="*/ 899933 w 6680831"/>
                <a:gd name="connsiteY468" fmla="*/ 3172689 h 3172688"/>
                <a:gd name="connsiteX469" fmla="*/ 909459 w 6680831"/>
                <a:gd name="connsiteY469" fmla="*/ 3166089 h 3172688"/>
                <a:gd name="connsiteX470" fmla="*/ 930372 w 6680831"/>
                <a:gd name="connsiteY470" fmla="*/ 3159893 h 3172688"/>
                <a:gd name="connsiteX471" fmla="*/ 955931 w 6680831"/>
                <a:gd name="connsiteY471" fmla="*/ 3151408 h 3172688"/>
                <a:gd name="connsiteX472" fmla="*/ 957558 w 6680831"/>
                <a:gd name="connsiteY472" fmla="*/ 3149253 h 3172688"/>
                <a:gd name="connsiteX473" fmla="*/ 941060 w 6680831"/>
                <a:gd name="connsiteY473" fmla="*/ 3135246 h 3172688"/>
                <a:gd name="connsiteX474" fmla="*/ 930139 w 6680831"/>
                <a:gd name="connsiteY474" fmla="*/ 3129858 h 3172688"/>
                <a:gd name="connsiteX475" fmla="*/ 747504 w 6680831"/>
                <a:gd name="connsiteY475" fmla="*/ 3060629 h 3172688"/>
                <a:gd name="connsiteX476" fmla="*/ 730077 w 6680831"/>
                <a:gd name="connsiteY476" fmla="*/ 3066151 h 3172688"/>
                <a:gd name="connsiteX477" fmla="*/ 732633 w 6680831"/>
                <a:gd name="connsiteY477" fmla="*/ 3067767 h 3172688"/>
                <a:gd name="connsiteX478" fmla="*/ 740998 w 6680831"/>
                <a:gd name="connsiteY478" fmla="*/ 3076926 h 3172688"/>
                <a:gd name="connsiteX479" fmla="*/ 763769 w 6680831"/>
                <a:gd name="connsiteY479" fmla="*/ 3078408 h 3172688"/>
                <a:gd name="connsiteX480" fmla="*/ 768416 w 6680831"/>
                <a:gd name="connsiteY480" fmla="*/ 3078946 h 3172688"/>
                <a:gd name="connsiteX481" fmla="*/ 771902 w 6680831"/>
                <a:gd name="connsiteY481" fmla="*/ 3076657 h 3172688"/>
                <a:gd name="connsiteX482" fmla="*/ 753081 w 6680831"/>
                <a:gd name="connsiteY482" fmla="*/ 3063322 h 3172688"/>
                <a:gd name="connsiteX483" fmla="*/ 747504 w 6680831"/>
                <a:gd name="connsiteY483" fmla="*/ 3060629 h 3172688"/>
                <a:gd name="connsiteX484" fmla="*/ 645265 w 6680831"/>
                <a:gd name="connsiteY484" fmla="*/ 3039618 h 3172688"/>
                <a:gd name="connsiteX485" fmla="*/ 635274 w 6680831"/>
                <a:gd name="connsiteY485" fmla="*/ 3043658 h 3172688"/>
                <a:gd name="connsiteX486" fmla="*/ 631788 w 6680831"/>
                <a:gd name="connsiteY486" fmla="*/ 3046621 h 3172688"/>
                <a:gd name="connsiteX487" fmla="*/ 653630 w 6680831"/>
                <a:gd name="connsiteY487" fmla="*/ 3054029 h 3172688"/>
                <a:gd name="connsiteX488" fmla="*/ 661298 w 6680831"/>
                <a:gd name="connsiteY488" fmla="*/ 3049989 h 3172688"/>
                <a:gd name="connsiteX489" fmla="*/ 659904 w 6680831"/>
                <a:gd name="connsiteY489" fmla="*/ 3040561 h 3172688"/>
                <a:gd name="connsiteX490" fmla="*/ 645265 w 6680831"/>
                <a:gd name="connsiteY490" fmla="*/ 3039618 h 3172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</a:cxnLst>
              <a:rect l="l" t="t" r="r" b="b"/>
              <a:pathLst>
                <a:path w="6680831" h="3172688">
                  <a:moveTo>
                    <a:pt x="2538539" y="1423103"/>
                  </a:moveTo>
                  <a:lnTo>
                    <a:pt x="2538539" y="1423103"/>
                  </a:lnTo>
                  <a:lnTo>
                    <a:pt x="2502756" y="1398456"/>
                  </a:lnTo>
                  <a:lnTo>
                    <a:pt x="2445363" y="1377310"/>
                  </a:lnTo>
                  <a:lnTo>
                    <a:pt x="2427006" y="1318587"/>
                  </a:lnTo>
                  <a:lnTo>
                    <a:pt x="2343124" y="1262961"/>
                  </a:lnTo>
                  <a:lnTo>
                    <a:pt x="2308038" y="1196425"/>
                  </a:lnTo>
                  <a:lnTo>
                    <a:pt x="2245533" y="1191846"/>
                  </a:lnTo>
                  <a:lnTo>
                    <a:pt x="2141900" y="1190095"/>
                  </a:lnTo>
                  <a:lnTo>
                    <a:pt x="2065453" y="1169353"/>
                  </a:lnTo>
                  <a:lnTo>
                    <a:pt x="1930684" y="1093390"/>
                  </a:lnTo>
                  <a:lnTo>
                    <a:pt x="1868412" y="1079248"/>
                  </a:lnTo>
                  <a:lnTo>
                    <a:pt x="1754555" y="1052445"/>
                  </a:lnTo>
                  <a:lnTo>
                    <a:pt x="1664399" y="1058910"/>
                  </a:lnTo>
                  <a:lnTo>
                    <a:pt x="1536368" y="1024026"/>
                  </a:lnTo>
                  <a:lnTo>
                    <a:pt x="1458992" y="991297"/>
                  </a:lnTo>
                  <a:lnTo>
                    <a:pt x="1386728" y="1007594"/>
                  </a:lnTo>
                  <a:lnTo>
                    <a:pt x="1400205" y="1060526"/>
                  </a:lnTo>
                  <a:lnTo>
                    <a:pt x="1364189" y="1065375"/>
                  </a:lnTo>
                  <a:lnTo>
                    <a:pt x="1288904" y="1080998"/>
                  </a:lnTo>
                  <a:lnTo>
                    <a:pt x="1231511" y="1106050"/>
                  </a:lnTo>
                  <a:lnTo>
                    <a:pt x="1159247" y="1121674"/>
                  </a:lnTo>
                  <a:lnTo>
                    <a:pt x="1149953" y="1078035"/>
                  </a:lnTo>
                  <a:lnTo>
                    <a:pt x="1179230" y="1003553"/>
                  </a:lnTo>
                  <a:lnTo>
                    <a:pt x="1248473" y="979714"/>
                  </a:lnTo>
                  <a:lnTo>
                    <a:pt x="1230582" y="960049"/>
                  </a:lnTo>
                  <a:lnTo>
                    <a:pt x="1147629" y="1003419"/>
                  </a:lnTo>
                  <a:lnTo>
                    <a:pt x="1103248" y="1054196"/>
                  </a:lnTo>
                  <a:lnTo>
                    <a:pt x="1009374" y="1107397"/>
                  </a:lnTo>
                  <a:lnTo>
                    <a:pt x="1057008" y="1143089"/>
                  </a:lnTo>
                  <a:lnTo>
                    <a:pt x="995433" y="1194943"/>
                  </a:lnTo>
                  <a:lnTo>
                    <a:pt x="925492" y="1224710"/>
                  </a:lnTo>
                  <a:lnTo>
                    <a:pt x="860199" y="1246125"/>
                  </a:lnTo>
                  <a:lnTo>
                    <a:pt x="844166" y="1276968"/>
                  </a:lnTo>
                  <a:lnTo>
                    <a:pt x="742392" y="1312391"/>
                  </a:lnTo>
                  <a:lnTo>
                    <a:pt x="721712" y="1344177"/>
                  </a:lnTo>
                  <a:lnTo>
                    <a:pt x="645498" y="1372865"/>
                  </a:lnTo>
                  <a:lnTo>
                    <a:pt x="600885" y="1367747"/>
                  </a:lnTo>
                  <a:lnTo>
                    <a:pt x="540006" y="1386334"/>
                  </a:lnTo>
                  <a:lnTo>
                    <a:pt x="473783" y="1408827"/>
                  </a:lnTo>
                  <a:lnTo>
                    <a:pt x="419643" y="1430781"/>
                  </a:lnTo>
                  <a:lnTo>
                    <a:pt x="307878" y="1449368"/>
                  </a:lnTo>
                  <a:lnTo>
                    <a:pt x="297654" y="1438458"/>
                  </a:lnTo>
                  <a:lnTo>
                    <a:pt x="368989" y="1407884"/>
                  </a:lnTo>
                  <a:lnTo>
                    <a:pt x="432655" y="1387546"/>
                  </a:lnTo>
                  <a:lnTo>
                    <a:pt x="502131" y="1351046"/>
                  </a:lnTo>
                  <a:lnTo>
                    <a:pt x="582993" y="1343504"/>
                  </a:lnTo>
                  <a:lnTo>
                    <a:pt x="615058" y="1315758"/>
                  </a:lnTo>
                  <a:lnTo>
                    <a:pt x="705447" y="1274678"/>
                  </a:lnTo>
                  <a:lnTo>
                    <a:pt x="720085" y="1260806"/>
                  </a:lnTo>
                  <a:lnTo>
                    <a:pt x="768184" y="1236158"/>
                  </a:lnTo>
                  <a:lnTo>
                    <a:pt x="779337" y="1182283"/>
                  </a:lnTo>
                  <a:lnTo>
                    <a:pt x="812565" y="1139587"/>
                  </a:lnTo>
                  <a:lnTo>
                    <a:pt x="737513" y="1161676"/>
                  </a:lnTo>
                  <a:lnTo>
                    <a:pt x="716600" y="1149150"/>
                  </a:lnTo>
                  <a:lnTo>
                    <a:pt x="681281" y="1175414"/>
                  </a:lnTo>
                  <a:lnTo>
                    <a:pt x="638759" y="1138644"/>
                  </a:lnTo>
                  <a:lnTo>
                    <a:pt x="621100" y="1164774"/>
                  </a:lnTo>
                  <a:lnTo>
                    <a:pt x="596702" y="1128408"/>
                  </a:lnTo>
                  <a:lnTo>
                    <a:pt x="531641" y="1157635"/>
                  </a:lnTo>
                  <a:lnTo>
                    <a:pt x="491675" y="1157635"/>
                  </a:lnTo>
                  <a:lnTo>
                    <a:pt x="486098" y="1114131"/>
                  </a:lnTo>
                  <a:lnTo>
                    <a:pt x="497949" y="1086925"/>
                  </a:lnTo>
                  <a:lnTo>
                    <a:pt x="455891" y="1060257"/>
                  </a:lnTo>
                  <a:lnTo>
                    <a:pt x="371080" y="1074668"/>
                  </a:lnTo>
                  <a:lnTo>
                    <a:pt x="316010" y="1039245"/>
                  </a:lnTo>
                  <a:lnTo>
                    <a:pt x="271397" y="1020928"/>
                  </a:lnTo>
                  <a:lnTo>
                    <a:pt x="271165" y="977155"/>
                  </a:lnTo>
                  <a:lnTo>
                    <a:pt x="220975" y="943752"/>
                  </a:lnTo>
                  <a:lnTo>
                    <a:pt x="246070" y="897824"/>
                  </a:lnTo>
                  <a:lnTo>
                    <a:pt x="299280" y="852434"/>
                  </a:lnTo>
                  <a:lnTo>
                    <a:pt x="322517" y="810008"/>
                  </a:lnTo>
                  <a:lnTo>
                    <a:pt x="375262" y="803947"/>
                  </a:lnTo>
                  <a:lnTo>
                    <a:pt x="419876" y="817281"/>
                  </a:lnTo>
                  <a:lnTo>
                    <a:pt x="472389" y="776740"/>
                  </a:lnTo>
                  <a:lnTo>
                    <a:pt x="519791" y="784013"/>
                  </a:lnTo>
                  <a:lnTo>
                    <a:pt x="569516" y="757615"/>
                  </a:lnTo>
                  <a:lnTo>
                    <a:pt x="557433" y="718286"/>
                  </a:lnTo>
                  <a:lnTo>
                    <a:pt x="520952" y="702662"/>
                  </a:lnTo>
                  <a:lnTo>
                    <a:pt x="569283" y="668721"/>
                  </a:lnTo>
                  <a:lnTo>
                    <a:pt x="529317" y="669664"/>
                  </a:lnTo>
                  <a:lnTo>
                    <a:pt x="460074" y="688924"/>
                  </a:lnTo>
                  <a:lnTo>
                    <a:pt x="440323" y="708185"/>
                  </a:lnTo>
                  <a:lnTo>
                    <a:pt x="388972" y="688924"/>
                  </a:lnTo>
                  <a:lnTo>
                    <a:pt x="296724" y="698757"/>
                  </a:lnTo>
                  <a:lnTo>
                    <a:pt x="201224" y="677745"/>
                  </a:lnTo>
                  <a:lnTo>
                    <a:pt x="173806" y="642053"/>
                  </a:lnTo>
                  <a:lnTo>
                    <a:pt x="91318" y="589391"/>
                  </a:lnTo>
                  <a:lnTo>
                    <a:pt x="182868" y="550735"/>
                  </a:lnTo>
                  <a:lnTo>
                    <a:pt x="328093" y="504807"/>
                  </a:lnTo>
                  <a:lnTo>
                    <a:pt x="381768" y="504807"/>
                  </a:lnTo>
                  <a:lnTo>
                    <a:pt x="372939" y="551678"/>
                  </a:lnTo>
                  <a:lnTo>
                    <a:pt x="510496" y="548042"/>
                  </a:lnTo>
                  <a:lnTo>
                    <a:pt x="457518" y="489588"/>
                  </a:lnTo>
                  <a:lnTo>
                    <a:pt x="377354" y="452953"/>
                  </a:lnTo>
                  <a:lnTo>
                    <a:pt x="331114" y="403927"/>
                  </a:lnTo>
                  <a:lnTo>
                    <a:pt x="268609" y="361231"/>
                  </a:lnTo>
                  <a:lnTo>
                    <a:pt x="179150" y="329175"/>
                  </a:lnTo>
                  <a:lnTo>
                    <a:pt x="215631" y="274896"/>
                  </a:lnTo>
                  <a:lnTo>
                    <a:pt x="331114" y="271529"/>
                  </a:lnTo>
                  <a:lnTo>
                    <a:pt x="413370" y="223311"/>
                  </a:lnTo>
                  <a:lnTo>
                    <a:pt x="428938" y="170514"/>
                  </a:lnTo>
                  <a:lnTo>
                    <a:pt x="495393" y="117851"/>
                  </a:lnTo>
                  <a:lnTo>
                    <a:pt x="558827" y="105056"/>
                  </a:lnTo>
                  <a:lnTo>
                    <a:pt x="682211" y="54413"/>
                  </a:lnTo>
                  <a:lnTo>
                    <a:pt x="742160" y="62091"/>
                  </a:lnTo>
                  <a:lnTo>
                    <a:pt x="842307" y="0"/>
                  </a:lnTo>
                  <a:lnTo>
                    <a:pt x="940828" y="24648"/>
                  </a:lnTo>
                  <a:lnTo>
                    <a:pt x="987997" y="76772"/>
                  </a:lnTo>
                  <a:lnTo>
                    <a:pt x="1017042" y="54548"/>
                  </a:lnTo>
                  <a:lnTo>
                    <a:pt x="1127181" y="61417"/>
                  </a:lnTo>
                  <a:lnTo>
                    <a:pt x="1123231" y="87681"/>
                  </a:lnTo>
                  <a:lnTo>
                    <a:pt x="1222914" y="106942"/>
                  </a:lnTo>
                  <a:lnTo>
                    <a:pt x="1289369" y="95628"/>
                  </a:lnTo>
                  <a:lnTo>
                    <a:pt x="1426694" y="131185"/>
                  </a:lnTo>
                  <a:lnTo>
                    <a:pt x="1551936" y="141691"/>
                  </a:lnTo>
                  <a:lnTo>
                    <a:pt x="1602126" y="156102"/>
                  </a:lnTo>
                  <a:lnTo>
                    <a:pt x="1688797" y="138054"/>
                  </a:lnTo>
                  <a:lnTo>
                    <a:pt x="1787550" y="171187"/>
                  </a:lnTo>
                  <a:lnTo>
                    <a:pt x="1858420" y="186407"/>
                  </a:lnTo>
                  <a:lnTo>
                    <a:pt x="1857955" y="558817"/>
                  </a:lnTo>
                  <a:lnTo>
                    <a:pt x="1857723" y="1036013"/>
                  </a:lnTo>
                  <a:lnTo>
                    <a:pt x="1921854" y="1038303"/>
                  </a:lnTo>
                  <a:lnTo>
                    <a:pt x="1985289" y="1059314"/>
                  </a:lnTo>
                  <a:lnTo>
                    <a:pt x="2030832" y="1092177"/>
                  </a:lnTo>
                  <a:lnTo>
                    <a:pt x="2088689" y="1140665"/>
                  </a:lnTo>
                  <a:lnTo>
                    <a:pt x="2152124" y="1099585"/>
                  </a:lnTo>
                  <a:lnTo>
                    <a:pt x="2217417" y="1075476"/>
                  </a:lnTo>
                  <a:lnTo>
                    <a:pt x="2252039" y="1113862"/>
                  </a:lnTo>
                  <a:lnTo>
                    <a:pt x="2295955" y="1143897"/>
                  </a:lnTo>
                  <a:lnTo>
                    <a:pt x="2355672" y="1176491"/>
                  </a:lnTo>
                  <a:lnTo>
                    <a:pt x="2396335" y="1227538"/>
                  </a:lnTo>
                  <a:lnTo>
                    <a:pt x="2463022" y="1306734"/>
                  </a:lnTo>
                  <a:lnTo>
                    <a:pt x="2573858" y="1349834"/>
                  </a:lnTo>
                  <a:lnTo>
                    <a:pt x="2575717" y="1391856"/>
                  </a:lnTo>
                  <a:lnTo>
                    <a:pt x="2538539" y="1423103"/>
                  </a:lnTo>
                  <a:close/>
                  <a:moveTo>
                    <a:pt x="6626459" y="1886831"/>
                  </a:moveTo>
                  <a:lnTo>
                    <a:pt x="6597414" y="1870803"/>
                  </a:lnTo>
                  <a:lnTo>
                    <a:pt x="6553730" y="1880231"/>
                  </a:lnTo>
                  <a:lnTo>
                    <a:pt x="6532121" y="1865685"/>
                  </a:lnTo>
                  <a:lnTo>
                    <a:pt x="6482396" y="1907438"/>
                  </a:lnTo>
                  <a:lnTo>
                    <a:pt x="6462413" y="1949865"/>
                  </a:lnTo>
                  <a:lnTo>
                    <a:pt x="6439177" y="1974378"/>
                  </a:lnTo>
                  <a:lnTo>
                    <a:pt x="6411526" y="1982728"/>
                  </a:lnTo>
                  <a:lnTo>
                    <a:pt x="6390613" y="1985422"/>
                  </a:lnTo>
                  <a:lnTo>
                    <a:pt x="6384107" y="1998621"/>
                  </a:lnTo>
                  <a:lnTo>
                    <a:pt x="6263976" y="1998621"/>
                  </a:lnTo>
                  <a:lnTo>
                    <a:pt x="6164991" y="1999025"/>
                  </a:lnTo>
                  <a:lnTo>
                    <a:pt x="6135481" y="2008858"/>
                  </a:lnTo>
                  <a:lnTo>
                    <a:pt x="6068794" y="2045627"/>
                  </a:lnTo>
                  <a:lnTo>
                    <a:pt x="6075532" y="2052900"/>
                  </a:lnTo>
                  <a:lnTo>
                    <a:pt x="6079483" y="2073238"/>
                  </a:lnTo>
                  <a:lnTo>
                    <a:pt x="6030687" y="2090343"/>
                  </a:lnTo>
                  <a:lnTo>
                    <a:pt x="5977244" y="2086033"/>
                  </a:lnTo>
                  <a:lnTo>
                    <a:pt x="5926124" y="2084148"/>
                  </a:lnTo>
                  <a:lnTo>
                    <a:pt x="5895221" y="2090074"/>
                  </a:lnTo>
                  <a:lnTo>
                    <a:pt x="5901030" y="2105563"/>
                  </a:lnTo>
                  <a:lnTo>
                    <a:pt x="5901030" y="2105563"/>
                  </a:lnTo>
                  <a:lnTo>
                    <a:pt x="5902191" y="2110546"/>
                  </a:lnTo>
                  <a:lnTo>
                    <a:pt x="5845960" y="2141120"/>
                  </a:lnTo>
                  <a:lnTo>
                    <a:pt x="5796932" y="2155801"/>
                  </a:lnTo>
                  <a:lnTo>
                    <a:pt x="5763472" y="2162670"/>
                  </a:lnTo>
                  <a:lnTo>
                    <a:pt x="5724900" y="2176543"/>
                  </a:lnTo>
                  <a:lnTo>
                    <a:pt x="5677731" y="2183277"/>
                  </a:lnTo>
                  <a:lnTo>
                    <a:pt x="5645200" y="2180718"/>
                  </a:lnTo>
                  <a:lnTo>
                    <a:pt x="5605002" y="2170347"/>
                  </a:lnTo>
                  <a:lnTo>
                    <a:pt x="5627309" y="2150818"/>
                  </a:lnTo>
                  <a:lnTo>
                    <a:pt x="5641715" y="2133039"/>
                  </a:lnTo>
                  <a:lnTo>
                    <a:pt x="5672387" y="2104890"/>
                  </a:lnTo>
                  <a:lnTo>
                    <a:pt x="5669134" y="2083744"/>
                  </a:lnTo>
                  <a:lnTo>
                    <a:pt x="5657516" y="2053573"/>
                  </a:lnTo>
                  <a:lnTo>
                    <a:pt x="5633350" y="2048321"/>
                  </a:lnTo>
                  <a:lnTo>
                    <a:pt x="5592919" y="2071218"/>
                  </a:lnTo>
                  <a:lnTo>
                    <a:pt x="5579907" y="2070814"/>
                  </a:lnTo>
                  <a:lnTo>
                    <a:pt x="5576654" y="2057749"/>
                  </a:lnTo>
                  <a:lnTo>
                    <a:pt x="5612438" y="2036738"/>
                  </a:lnTo>
                  <a:lnTo>
                    <a:pt x="5618479" y="2012629"/>
                  </a:lnTo>
                  <a:lnTo>
                    <a:pt x="5613135" y="1988520"/>
                  </a:lnTo>
                  <a:lnTo>
                    <a:pt x="5564804" y="1967643"/>
                  </a:lnTo>
                  <a:lnTo>
                    <a:pt x="5509502" y="1956868"/>
                  </a:lnTo>
                  <a:lnTo>
                    <a:pt x="5500440" y="1977341"/>
                  </a:lnTo>
                  <a:lnTo>
                    <a:pt x="5486034" y="1982728"/>
                  </a:lnTo>
                  <a:lnTo>
                    <a:pt x="5474416" y="2008992"/>
                  </a:lnTo>
                  <a:lnTo>
                    <a:pt x="5468374" y="1991079"/>
                  </a:lnTo>
                  <a:lnTo>
                    <a:pt x="5442350" y="2003874"/>
                  </a:lnTo>
                  <a:lnTo>
                    <a:pt x="5426085" y="2021653"/>
                  </a:lnTo>
                  <a:lnTo>
                    <a:pt x="5409122" y="2047513"/>
                  </a:lnTo>
                  <a:lnTo>
                    <a:pt x="5405869" y="2069601"/>
                  </a:lnTo>
                  <a:lnTo>
                    <a:pt x="5427479" y="2101657"/>
                  </a:lnTo>
                  <a:lnTo>
                    <a:pt x="5425620" y="2135464"/>
                  </a:lnTo>
                  <a:lnTo>
                    <a:pt x="5399131" y="2160246"/>
                  </a:lnTo>
                  <a:lnTo>
                    <a:pt x="5385886" y="2167249"/>
                  </a:lnTo>
                  <a:lnTo>
                    <a:pt x="5368227" y="2172772"/>
                  </a:lnTo>
                  <a:lnTo>
                    <a:pt x="5346153" y="2173041"/>
                  </a:lnTo>
                  <a:lnTo>
                    <a:pt x="5340111" y="2169674"/>
                  </a:lnTo>
                  <a:lnTo>
                    <a:pt x="5322452" y="2143006"/>
                  </a:lnTo>
                  <a:lnTo>
                    <a:pt x="5321987" y="2129806"/>
                  </a:lnTo>
                  <a:lnTo>
                    <a:pt x="5323846" y="2117146"/>
                  </a:lnTo>
                  <a:lnTo>
                    <a:pt x="5315713" y="2091959"/>
                  </a:lnTo>
                  <a:lnTo>
                    <a:pt x="5328028" y="2062598"/>
                  </a:lnTo>
                  <a:lnTo>
                    <a:pt x="5342667" y="2026098"/>
                  </a:lnTo>
                  <a:lnTo>
                    <a:pt x="5376592" y="1985287"/>
                  </a:lnTo>
                  <a:lnTo>
                    <a:pt x="5366833" y="1985422"/>
                  </a:lnTo>
                  <a:lnTo>
                    <a:pt x="5318966" y="2019632"/>
                  </a:lnTo>
                  <a:lnTo>
                    <a:pt x="5310137" y="2013437"/>
                  </a:lnTo>
                  <a:lnTo>
                    <a:pt x="5335696" y="1994311"/>
                  </a:lnTo>
                  <a:lnTo>
                    <a:pt x="5374501" y="1959697"/>
                  </a:lnTo>
                  <a:lnTo>
                    <a:pt x="5418881" y="1954848"/>
                  </a:lnTo>
                  <a:lnTo>
                    <a:pt x="5469768" y="1944073"/>
                  </a:lnTo>
                  <a:lnTo>
                    <a:pt x="5521120" y="1949730"/>
                  </a:lnTo>
                  <a:lnTo>
                    <a:pt x="5523211" y="1950000"/>
                  </a:lnTo>
                  <a:lnTo>
                    <a:pt x="5580604" y="1945151"/>
                  </a:lnTo>
                  <a:lnTo>
                    <a:pt x="5548074" y="1923466"/>
                  </a:lnTo>
                  <a:lnTo>
                    <a:pt x="5530647" y="1921715"/>
                  </a:lnTo>
                  <a:lnTo>
                    <a:pt x="5510664" y="1919560"/>
                  </a:lnTo>
                  <a:lnTo>
                    <a:pt x="5496955" y="1904206"/>
                  </a:lnTo>
                  <a:lnTo>
                    <a:pt x="5433056" y="1909055"/>
                  </a:lnTo>
                  <a:lnTo>
                    <a:pt x="5375198" y="1921176"/>
                  </a:lnTo>
                  <a:lnTo>
                    <a:pt x="5329423" y="1900300"/>
                  </a:lnTo>
                  <a:lnTo>
                    <a:pt x="5292477" y="1893296"/>
                  </a:lnTo>
                  <a:lnTo>
                    <a:pt x="5313390" y="1864069"/>
                  </a:lnTo>
                  <a:lnTo>
                    <a:pt x="5255764" y="1882521"/>
                  </a:lnTo>
                  <a:lnTo>
                    <a:pt x="5203483" y="1900434"/>
                  </a:lnTo>
                  <a:lnTo>
                    <a:pt x="5153293" y="1914442"/>
                  </a:lnTo>
                  <a:lnTo>
                    <a:pt x="5113327" y="1895586"/>
                  </a:lnTo>
                  <a:lnTo>
                    <a:pt x="5048034" y="1907034"/>
                  </a:lnTo>
                  <a:lnTo>
                    <a:pt x="5048266" y="1898953"/>
                  </a:lnTo>
                  <a:lnTo>
                    <a:pt x="5092415" y="1875652"/>
                  </a:lnTo>
                  <a:lnTo>
                    <a:pt x="5138654" y="1853429"/>
                  </a:lnTo>
                  <a:lnTo>
                    <a:pt x="5205109" y="1834977"/>
                  </a:lnTo>
                  <a:lnTo>
                    <a:pt x="5124945" y="1820296"/>
                  </a:lnTo>
                  <a:lnTo>
                    <a:pt x="5072199" y="1827703"/>
                  </a:lnTo>
                  <a:lnTo>
                    <a:pt x="5008997" y="1810194"/>
                  </a:lnTo>
                  <a:lnTo>
                    <a:pt x="4942542" y="1801170"/>
                  </a:lnTo>
                  <a:lnTo>
                    <a:pt x="4896999" y="1797668"/>
                  </a:lnTo>
                  <a:lnTo>
                    <a:pt x="4876784" y="1787971"/>
                  </a:lnTo>
                  <a:lnTo>
                    <a:pt x="4865166" y="1756319"/>
                  </a:lnTo>
                  <a:lnTo>
                    <a:pt x="4843092" y="1756589"/>
                  </a:lnTo>
                  <a:lnTo>
                    <a:pt x="4842859" y="1778678"/>
                  </a:lnTo>
                  <a:lnTo>
                    <a:pt x="4708090" y="1778678"/>
                  </a:lnTo>
                  <a:lnTo>
                    <a:pt x="4485256" y="1778678"/>
                  </a:lnTo>
                  <a:lnTo>
                    <a:pt x="4263817" y="1778678"/>
                  </a:lnTo>
                  <a:lnTo>
                    <a:pt x="4068169" y="1778678"/>
                  </a:lnTo>
                  <a:lnTo>
                    <a:pt x="3872754" y="1778678"/>
                  </a:lnTo>
                  <a:lnTo>
                    <a:pt x="3680592" y="1778678"/>
                  </a:lnTo>
                  <a:lnTo>
                    <a:pt x="3481924" y="1778678"/>
                  </a:lnTo>
                  <a:lnTo>
                    <a:pt x="3417792" y="1778678"/>
                  </a:lnTo>
                  <a:lnTo>
                    <a:pt x="3224468" y="1778678"/>
                  </a:lnTo>
                  <a:lnTo>
                    <a:pt x="3039509" y="1778678"/>
                  </a:lnTo>
                  <a:lnTo>
                    <a:pt x="3061583" y="1825414"/>
                  </a:lnTo>
                  <a:lnTo>
                    <a:pt x="3072040" y="1871342"/>
                  </a:lnTo>
                  <a:lnTo>
                    <a:pt x="3056007" y="1886023"/>
                  </a:lnTo>
                  <a:lnTo>
                    <a:pt x="3021385" y="1833360"/>
                  </a:lnTo>
                  <a:lnTo>
                    <a:pt x="2927279" y="1814235"/>
                  </a:lnTo>
                  <a:lnTo>
                    <a:pt x="2919378" y="1825279"/>
                  </a:lnTo>
                  <a:lnTo>
                    <a:pt x="2938432" y="1851408"/>
                  </a:lnTo>
                  <a:lnTo>
                    <a:pt x="2959112" y="1898953"/>
                  </a:lnTo>
                  <a:lnTo>
                    <a:pt x="2970963" y="1971953"/>
                  </a:lnTo>
                  <a:lnTo>
                    <a:pt x="2963062" y="2020306"/>
                  </a:lnTo>
                  <a:lnTo>
                    <a:pt x="2955162" y="2067985"/>
                  </a:lnTo>
                  <a:lnTo>
                    <a:pt x="2929602" y="2116607"/>
                  </a:lnTo>
                  <a:lnTo>
                    <a:pt x="2950515" y="2155667"/>
                  </a:lnTo>
                  <a:lnTo>
                    <a:pt x="2952838" y="2198767"/>
                  </a:lnTo>
                  <a:lnTo>
                    <a:pt x="2938664" y="2239846"/>
                  </a:lnTo>
                  <a:lnTo>
                    <a:pt x="2973286" y="2266649"/>
                  </a:lnTo>
                  <a:lnTo>
                    <a:pt x="2982348" y="2306381"/>
                  </a:lnTo>
                  <a:lnTo>
                    <a:pt x="3032771" y="2346653"/>
                  </a:lnTo>
                  <a:lnTo>
                    <a:pt x="3061583" y="2362411"/>
                  </a:lnTo>
                  <a:lnTo>
                    <a:pt x="3059260" y="2373455"/>
                  </a:lnTo>
                  <a:lnTo>
                    <a:pt x="3113632" y="2438779"/>
                  </a:lnTo>
                  <a:lnTo>
                    <a:pt x="3176834" y="2485246"/>
                  </a:lnTo>
                  <a:lnTo>
                    <a:pt x="3184734" y="2510432"/>
                  </a:lnTo>
                  <a:lnTo>
                    <a:pt x="3201232" y="2517840"/>
                  </a:lnTo>
                  <a:lnTo>
                    <a:pt x="3261645" y="2522285"/>
                  </a:lnTo>
                  <a:lnTo>
                    <a:pt x="3284882" y="2534541"/>
                  </a:lnTo>
                  <a:lnTo>
                    <a:pt x="3321362" y="2536831"/>
                  </a:lnTo>
                  <a:lnTo>
                    <a:pt x="3328565" y="2549761"/>
                  </a:lnTo>
                  <a:lnTo>
                    <a:pt x="3359005" y="2555148"/>
                  </a:lnTo>
                  <a:lnTo>
                    <a:pt x="3401294" y="2581008"/>
                  </a:lnTo>
                  <a:lnTo>
                    <a:pt x="3412215" y="2603905"/>
                  </a:lnTo>
                  <a:lnTo>
                    <a:pt x="3486338" y="2600538"/>
                  </a:lnTo>
                  <a:lnTo>
                    <a:pt x="3569059" y="2595689"/>
                  </a:lnTo>
                  <a:lnTo>
                    <a:pt x="3563017" y="2604444"/>
                  </a:lnTo>
                  <a:lnTo>
                    <a:pt x="3661306" y="2625994"/>
                  </a:lnTo>
                  <a:lnTo>
                    <a:pt x="3810017" y="2657107"/>
                  </a:lnTo>
                  <a:lnTo>
                    <a:pt x="3939674" y="2656837"/>
                  </a:lnTo>
                  <a:lnTo>
                    <a:pt x="3991258" y="2656837"/>
                  </a:lnTo>
                  <a:lnTo>
                    <a:pt x="3991490" y="2638654"/>
                  </a:lnTo>
                  <a:lnTo>
                    <a:pt x="4104417" y="2638654"/>
                  </a:lnTo>
                  <a:lnTo>
                    <a:pt x="4128118" y="2654278"/>
                  </a:lnTo>
                  <a:lnTo>
                    <a:pt x="4161346" y="2668151"/>
                  </a:lnTo>
                  <a:lnTo>
                    <a:pt x="4200150" y="2687411"/>
                  </a:lnTo>
                  <a:lnTo>
                    <a:pt x="4221760" y="2710173"/>
                  </a:lnTo>
                  <a:lnTo>
                    <a:pt x="4238025" y="2734013"/>
                  </a:lnTo>
                  <a:lnTo>
                    <a:pt x="4271717" y="2747077"/>
                  </a:lnTo>
                  <a:lnTo>
                    <a:pt x="4325857" y="2760007"/>
                  </a:lnTo>
                  <a:lnTo>
                    <a:pt x="4366985" y="2725932"/>
                  </a:lnTo>
                  <a:lnTo>
                    <a:pt x="4420195" y="2725123"/>
                  </a:lnTo>
                  <a:lnTo>
                    <a:pt x="4466203" y="2742363"/>
                  </a:lnTo>
                  <a:lnTo>
                    <a:pt x="4498966" y="2771725"/>
                  </a:lnTo>
                  <a:lnTo>
                    <a:pt x="4521505" y="2796777"/>
                  </a:lnTo>
                  <a:lnTo>
                    <a:pt x="4559844" y="2821021"/>
                  </a:lnTo>
                  <a:lnTo>
                    <a:pt x="4574251" y="2850517"/>
                  </a:lnTo>
                  <a:lnTo>
                    <a:pt x="4592607" y="2870316"/>
                  </a:lnTo>
                  <a:lnTo>
                    <a:pt x="4643494" y="2883246"/>
                  </a:lnTo>
                  <a:lnTo>
                    <a:pt x="4689734" y="2892405"/>
                  </a:lnTo>
                  <a:lnTo>
                    <a:pt x="4715061" y="2891192"/>
                  </a:lnTo>
                  <a:lnTo>
                    <a:pt x="4702746" y="2876916"/>
                  </a:lnTo>
                  <a:lnTo>
                    <a:pt x="4699493" y="2856713"/>
                  </a:lnTo>
                  <a:lnTo>
                    <a:pt x="4700190" y="2827620"/>
                  </a:lnTo>
                  <a:lnTo>
                    <a:pt x="4715293" y="2808495"/>
                  </a:lnTo>
                  <a:lnTo>
                    <a:pt x="4750845" y="2788157"/>
                  </a:lnTo>
                  <a:lnTo>
                    <a:pt x="4815673" y="2769705"/>
                  </a:lnTo>
                  <a:lnTo>
                    <a:pt x="4874925" y="2737784"/>
                  </a:lnTo>
                  <a:lnTo>
                    <a:pt x="4929762" y="2727683"/>
                  </a:lnTo>
                  <a:lnTo>
                    <a:pt x="4970193" y="2724585"/>
                  </a:lnTo>
                  <a:lnTo>
                    <a:pt x="5017595" y="2734552"/>
                  </a:lnTo>
                  <a:lnTo>
                    <a:pt x="5074523" y="2729164"/>
                  </a:lnTo>
                  <a:lnTo>
                    <a:pt x="5123086" y="2751926"/>
                  </a:lnTo>
                  <a:lnTo>
                    <a:pt x="5170255" y="2753273"/>
                  </a:lnTo>
                  <a:lnTo>
                    <a:pt x="5194653" y="2745057"/>
                  </a:lnTo>
                  <a:lnTo>
                    <a:pt x="5218819" y="2751388"/>
                  </a:lnTo>
                  <a:lnTo>
                    <a:pt x="5231134" y="2745731"/>
                  </a:lnTo>
                  <a:lnTo>
                    <a:pt x="5217192" y="2737245"/>
                  </a:lnTo>
                  <a:lnTo>
                    <a:pt x="5218354" y="2719736"/>
                  </a:lnTo>
                  <a:lnTo>
                    <a:pt x="5206736" y="2708153"/>
                  </a:lnTo>
                  <a:lnTo>
                    <a:pt x="5233690" y="2701418"/>
                  </a:lnTo>
                  <a:lnTo>
                    <a:pt x="5283415" y="2698455"/>
                  </a:lnTo>
                  <a:lnTo>
                    <a:pt x="5341273" y="2703304"/>
                  </a:lnTo>
                  <a:lnTo>
                    <a:pt x="5414931" y="2697782"/>
                  </a:lnTo>
                  <a:lnTo>
                    <a:pt x="5455827" y="2708557"/>
                  </a:lnTo>
                  <a:lnTo>
                    <a:pt x="5487428" y="2728760"/>
                  </a:lnTo>
                  <a:lnTo>
                    <a:pt x="5499046" y="2730915"/>
                  </a:lnTo>
                  <a:lnTo>
                    <a:pt x="5564804" y="2711251"/>
                  </a:lnTo>
                  <a:lnTo>
                    <a:pt x="5590131" y="2717850"/>
                  </a:lnTo>
                  <a:lnTo>
                    <a:pt x="5641018" y="2753946"/>
                  </a:lnTo>
                  <a:lnTo>
                    <a:pt x="5659374" y="2777516"/>
                  </a:lnTo>
                  <a:lnTo>
                    <a:pt x="5645898" y="2805801"/>
                  </a:lnTo>
                  <a:lnTo>
                    <a:pt x="5655657" y="2822368"/>
                  </a:lnTo>
                  <a:lnTo>
                    <a:pt x="5685864" y="2854692"/>
                  </a:lnTo>
                  <a:lnTo>
                    <a:pt x="5720485" y="2890788"/>
                  </a:lnTo>
                  <a:lnTo>
                    <a:pt x="5745348" y="2900351"/>
                  </a:lnTo>
                  <a:lnTo>
                    <a:pt x="5755572" y="2918534"/>
                  </a:lnTo>
                  <a:lnTo>
                    <a:pt x="5787638" y="2923518"/>
                  </a:lnTo>
                  <a:lnTo>
                    <a:pt x="5807156" y="2918265"/>
                  </a:lnTo>
                  <a:lnTo>
                    <a:pt x="5823421" y="2892809"/>
                  </a:lnTo>
                  <a:lnTo>
                    <a:pt x="5826210" y="2876512"/>
                  </a:lnTo>
                  <a:lnTo>
                    <a:pt x="5828301" y="2848227"/>
                  </a:lnTo>
                  <a:lnTo>
                    <a:pt x="5797397" y="2799066"/>
                  </a:lnTo>
                  <a:lnTo>
                    <a:pt x="5796932" y="2780614"/>
                  </a:lnTo>
                  <a:lnTo>
                    <a:pt x="5767887" y="2750310"/>
                  </a:lnTo>
                  <a:lnTo>
                    <a:pt x="5746045" y="2713271"/>
                  </a:lnTo>
                  <a:lnTo>
                    <a:pt x="5734427" y="2682966"/>
                  </a:lnTo>
                  <a:lnTo>
                    <a:pt x="5744419" y="2651854"/>
                  </a:lnTo>
                  <a:lnTo>
                    <a:pt x="5775090" y="2625724"/>
                  </a:lnTo>
                  <a:lnTo>
                    <a:pt x="5811803" y="2604578"/>
                  </a:lnTo>
                  <a:lnTo>
                    <a:pt x="5883370" y="2575486"/>
                  </a:lnTo>
                  <a:lnTo>
                    <a:pt x="5892665" y="2560401"/>
                  </a:lnTo>
                  <a:lnTo>
                    <a:pt x="5925660" y="2543835"/>
                  </a:lnTo>
                  <a:lnTo>
                    <a:pt x="5958191" y="2540872"/>
                  </a:lnTo>
                  <a:lnTo>
                    <a:pt x="6000945" y="2514203"/>
                  </a:lnTo>
                  <a:lnTo>
                    <a:pt x="6068329" y="2500600"/>
                  </a:lnTo>
                  <a:lnTo>
                    <a:pt x="6109689" y="2466524"/>
                  </a:lnTo>
                  <a:lnTo>
                    <a:pt x="6100627" y="2419923"/>
                  </a:lnTo>
                  <a:lnTo>
                    <a:pt x="6093889" y="2403625"/>
                  </a:lnTo>
                  <a:lnTo>
                    <a:pt x="6075300" y="2400393"/>
                  </a:lnTo>
                  <a:lnTo>
                    <a:pt x="6072512" y="2355273"/>
                  </a:lnTo>
                  <a:lnTo>
                    <a:pt x="6027666" y="2339918"/>
                  </a:lnTo>
                  <a:lnTo>
                    <a:pt x="6070653" y="2347461"/>
                  </a:lnTo>
                  <a:lnTo>
                    <a:pt x="6056711" y="2317022"/>
                  </a:lnTo>
                  <a:lnTo>
                    <a:pt x="6069259" y="2296145"/>
                  </a:lnTo>
                  <a:lnTo>
                    <a:pt x="6076926" y="2336147"/>
                  </a:lnTo>
                  <a:lnTo>
                    <a:pt x="6110154" y="2354465"/>
                  </a:lnTo>
                  <a:lnTo>
                    <a:pt x="6089939" y="2386790"/>
                  </a:lnTo>
                  <a:lnTo>
                    <a:pt x="6095980" y="2388675"/>
                  </a:lnTo>
                  <a:lnTo>
                    <a:pt x="6132693" y="2350828"/>
                  </a:lnTo>
                  <a:lnTo>
                    <a:pt x="6153605" y="2332241"/>
                  </a:lnTo>
                  <a:lnTo>
                    <a:pt x="6152676" y="2314059"/>
                  </a:lnTo>
                  <a:lnTo>
                    <a:pt x="6136411" y="2305439"/>
                  </a:lnTo>
                  <a:lnTo>
                    <a:pt x="6122934" y="2279309"/>
                  </a:lnTo>
                  <a:lnTo>
                    <a:pt x="6144311" y="2291431"/>
                  </a:lnTo>
                  <a:lnTo>
                    <a:pt x="6158717" y="2293990"/>
                  </a:lnTo>
                  <a:lnTo>
                    <a:pt x="6163597" y="2306381"/>
                  </a:lnTo>
                  <a:lnTo>
                    <a:pt x="6210998" y="2268938"/>
                  </a:lnTo>
                  <a:lnTo>
                    <a:pt x="6225173" y="2233650"/>
                  </a:lnTo>
                  <a:lnTo>
                    <a:pt x="6205886" y="2231361"/>
                  </a:lnTo>
                  <a:lnTo>
                    <a:pt x="6225637" y="2217623"/>
                  </a:lnTo>
                  <a:lnTo>
                    <a:pt x="6223779" y="2223683"/>
                  </a:lnTo>
                  <a:lnTo>
                    <a:pt x="6265371" y="2223549"/>
                  </a:lnTo>
                  <a:lnTo>
                    <a:pt x="6356689" y="2208598"/>
                  </a:lnTo>
                  <a:lnTo>
                    <a:pt x="6337402" y="2199171"/>
                  </a:lnTo>
                  <a:lnTo>
                    <a:pt x="6241670" y="2208598"/>
                  </a:lnTo>
                  <a:lnTo>
                    <a:pt x="6296042" y="2194187"/>
                  </a:lnTo>
                  <a:lnTo>
                    <a:pt x="6333917" y="2191763"/>
                  </a:lnTo>
                  <a:lnTo>
                    <a:pt x="6362265" y="2189204"/>
                  </a:lnTo>
                  <a:lnTo>
                    <a:pt x="6410364" y="2180449"/>
                  </a:lnTo>
                  <a:lnTo>
                    <a:pt x="6441733" y="2181392"/>
                  </a:lnTo>
                  <a:lnTo>
                    <a:pt x="6485649" y="2173176"/>
                  </a:lnTo>
                  <a:lnTo>
                    <a:pt x="6490761" y="2158765"/>
                  </a:lnTo>
                  <a:lnTo>
                    <a:pt x="6471242" y="2147450"/>
                  </a:lnTo>
                  <a:lnTo>
                    <a:pt x="6477981" y="2165903"/>
                  </a:lnTo>
                  <a:lnTo>
                    <a:pt x="6451027" y="2164690"/>
                  </a:lnTo>
                  <a:lnTo>
                    <a:pt x="6429418" y="2137888"/>
                  </a:lnTo>
                  <a:lnTo>
                    <a:pt x="6430115" y="2110816"/>
                  </a:lnTo>
                  <a:lnTo>
                    <a:pt x="6441268" y="2099233"/>
                  </a:lnTo>
                  <a:lnTo>
                    <a:pt x="6475657" y="2068524"/>
                  </a:lnTo>
                  <a:lnTo>
                    <a:pt x="6544436" y="2053035"/>
                  </a:lnTo>
                  <a:lnTo>
                    <a:pt x="6611356" y="2034987"/>
                  </a:lnTo>
                  <a:lnTo>
                    <a:pt x="6680831" y="2009396"/>
                  </a:lnTo>
                  <a:lnTo>
                    <a:pt x="6669679" y="1992022"/>
                  </a:lnTo>
                  <a:lnTo>
                    <a:pt x="6627156" y="1961717"/>
                  </a:lnTo>
                  <a:lnTo>
                    <a:pt x="6626459" y="1886831"/>
                  </a:lnTo>
                  <a:close/>
                  <a:moveTo>
                    <a:pt x="1060029" y="1207470"/>
                  </a:moveTo>
                  <a:lnTo>
                    <a:pt x="1025175" y="1218244"/>
                  </a:lnTo>
                  <a:lnTo>
                    <a:pt x="965923" y="1243296"/>
                  </a:lnTo>
                  <a:lnTo>
                    <a:pt x="975914" y="1275891"/>
                  </a:lnTo>
                  <a:lnTo>
                    <a:pt x="1009142" y="1293669"/>
                  </a:lnTo>
                  <a:lnTo>
                    <a:pt x="1074203" y="1267405"/>
                  </a:lnTo>
                  <a:lnTo>
                    <a:pt x="1130667" y="1234137"/>
                  </a:lnTo>
                  <a:lnTo>
                    <a:pt x="1103016" y="1212184"/>
                  </a:lnTo>
                  <a:lnTo>
                    <a:pt x="1060029" y="1207470"/>
                  </a:lnTo>
                  <a:close/>
                  <a:moveTo>
                    <a:pt x="0" y="822669"/>
                  </a:moveTo>
                  <a:lnTo>
                    <a:pt x="47402" y="805698"/>
                  </a:lnTo>
                  <a:lnTo>
                    <a:pt x="52746" y="796539"/>
                  </a:lnTo>
                  <a:lnTo>
                    <a:pt x="0" y="787515"/>
                  </a:lnTo>
                  <a:lnTo>
                    <a:pt x="0" y="822669"/>
                  </a:lnTo>
                  <a:close/>
                  <a:moveTo>
                    <a:pt x="197507" y="1029683"/>
                  </a:moveTo>
                  <a:lnTo>
                    <a:pt x="133143" y="1042747"/>
                  </a:lnTo>
                  <a:lnTo>
                    <a:pt x="172644" y="1063220"/>
                  </a:lnTo>
                  <a:lnTo>
                    <a:pt x="215398" y="1077227"/>
                  </a:lnTo>
                  <a:lnTo>
                    <a:pt x="255364" y="1065509"/>
                  </a:lnTo>
                  <a:lnTo>
                    <a:pt x="249091" y="1036552"/>
                  </a:lnTo>
                  <a:lnTo>
                    <a:pt x="197507" y="1029683"/>
                  </a:lnTo>
                  <a:close/>
                  <a:moveTo>
                    <a:pt x="2459537" y="1467416"/>
                  </a:moveTo>
                  <a:lnTo>
                    <a:pt x="2397032" y="1472534"/>
                  </a:lnTo>
                  <a:lnTo>
                    <a:pt x="2366360" y="1464183"/>
                  </a:lnTo>
                  <a:lnTo>
                    <a:pt x="2362410" y="1484655"/>
                  </a:lnTo>
                  <a:lnTo>
                    <a:pt x="2374493" y="1512536"/>
                  </a:lnTo>
                  <a:lnTo>
                    <a:pt x="2407488" y="1532200"/>
                  </a:lnTo>
                  <a:lnTo>
                    <a:pt x="2431654" y="1560888"/>
                  </a:lnTo>
                  <a:lnTo>
                    <a:pt x="2470922" y="1589173"/>
                  </a:lnTo>
                  <a:lnTo>
                    <a:pt x="2496947" y="1589308"/>
                  </a:lnTo>
                  <a:lnTo>
                    <a:pt x="2440251" y="1539473"/>
                  </a:lnTo>
                  <a:lnTo>
                    <a:pt x="2459537" y="1467416"/>
                  </a:lnTo>
                  <a:close/>
                  <a:moveTo>
                    <a:pt x="862755" y="3092819"/>
                  </a:moveTo>
                  <a:lnTo>
                    <a:pt x="839519" y="3089048"/>
                  </a:lnTo>
                  <a:lnTo>
                    <a:pt x="833245" y="3092550"/>
                  </a:lnTo>
                  <a:lnTo>
                    <a:pt x="833710" y="3095109"/>
                  </a:lnTo>
                  <a:lnTo>
                    <a:pt x="841145" y="3098341"/>
                  </a:lnTo>
                  <a:lnTo>
                    <a:pt x="852299" y="3106827"/>
                  </a:lnTo>
                  <a:lnTo>
                    <a:pt x="874141" y="3103998"/>
                  </a:lnTo>
                  <a:lnTo>
                    <a:pt x="879485" y="3099149"/>
                  </a:lnTo>
                  <a:lnTo>
                    <a:pt x="862755" y="3092819"/>
                  </a:lnTo>
                  <a:close/>
                  <a:moveTo>
                    <a:pt x="793279" y="3085546"/>
                  </a:moveTo>
                  <a:lnTo>
                    <a:pt x="828133" y="3086758"/>
                  </a:lnTo>
                  <a:lnTo>
                    <a:pt x="830224" y="3082448"/>
                  </a:lnTo>
                  <a:lnTo>
                    <a:pt x="798159" y="3080697"/>
                  </a:lnTo>
                  <a:lnTo>
                    <a:pt x="793279" y="3085546"/>
                  </a:lnTo>
                  <a:close/>
                  <a:moveTo>
                    <a:pt x="930139" y="3129858"/>
                  </a:moveTo>
                  <a:lnTo>
                    <a:pt x="918521" y="3126356"/>
                  </a:lnTo>
                  <a:lnTo>
                    <a:pt x="893659" y="3119622"/>
                  </a:lnTo>
                  <a:lnTo>
                    <a:pt x="888779" y="3118814"/>
                  </a:lnTo>
                  <a:lnTo>
                    <a:pt x="885061" y="3122585"/>
                  </a:lnTo>
                  <a:lnTo>
                    <a:pt x="889476" y="3130397"/>
                  </a:lnTo>
                  <a:lnTo>
                    <a:pt x="878091" y="3136862"/>
                  </a:lnTo>
                  <a:lnTo>
                    <a:pt x="874838" y="3141306"/>
                  </a:lnTo>
                  <a:lnTo>
                    <a:pt x="885526" y="3155853"/>
                  </a:lnTo>
                  <a:lnTo>
                    <a:pt x="883667" y="3167032"/>
                  </a:lnTo>
                  <a:lnTo>
                    <a:pt x="899933" y="3172689"/>
                  </a:lnTo>
                  <a:lnTo>
                    <a:pt x="909459" y="3166089"/>
                  </a:lnTo>
                  <a:lnTo>
                    <a:pt x="930372" y="3159893"/>
                  </a:lnTo>
                  <a:lnTo>
                    <a:pt x="955931" y="3151408"/>
                  </a:lnTo>
                  <a:lnTo>
                    <a:pt x="957558" y="3149253"/>
                  </a:lnTo>
                  <a:lnTo>
                    <a:pt x="941060" y="3135246"/>
                  </a:lnTo>
                  <a:lnTo>
                    <a:pt x="930139" y="3129858"/>
                  </a:lnTo>
                  <a:close/>
                  <a:moveTo>
                    <a:pt x="747504" y="3060629"/>
                  </a:moveTo>
                  <a:lnTo>
                    <a:pt x="730077" y="3066151"/>
                  </a:lnTo>
                  <a:lnTo>
                    <a:pt x="732633" y="3067767"/>
                  </a:lnTo>
                  <a:lnTo>
                    <a:pt x="740998" y="3076926"/>
                  </a:lnTo>
                  <a:lnTo>
                    <a:pt x="763769" y="3078408"/>
                  </a:lnTo>
                  <a:lnTo>
                    <a:pt x="768416" y="3078946"/>
                  </a:lnTo>
                  <a:lnTo>
                    <a:pt x="771902" y="3076657"/>
                  </a:lnTo>
                  <a:lnTo>
                    <a:pt x="753081" y="3063322"/>
                  </a:lnTo>
                  <a:lnTo>
                    <a:pt x="747504" y="3060629"/>
                  </a:lnTo>
                  <a:close/>
                  <a:moveTo>
                    <a:pt x="645265" y="3039618"/>
                  </a:moveTo>
                  <a:lnTo>
                    <a:pt x="635274" y="3043658"/>
                  </a:lnTo>
                  <a:lnTo>
                    <a:pt x="631788" y="3046621"/>
                  </a:lnTo>
                  <a:lnTo>
                    <a:pt x="653630" y="3054029"/>
                  </a:lnTo>
                  <a:lnTo>
                    <a:pt x="661298" y="3049989"/>
                  </a:lnTo>
                  <a:lnTo>
                    <a:pt x="659904" y="3040561"/>
                  </a:lnTo>
                  <a:lnTo>
                    <a:pt x="645265" y="303961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4" name="Figura a mano libera: forma 173">
              <a:extLst>
                <a:ext uri="{FF2B5EF4-FFF2-40B4-BE49-F238E27FC236}">
                  <a16:creationId xmlns:a16="http://schemas.microsoft.com/office/drawing/2014/main" id="{6A04E470-32E9-432F-9EE6-54F91170CD4E}"/>
                </a:ext>
              </a:extLst>
            </p:cNvPr>
            <p:cNvSpPr/>
            <p:nvPr/>
          </p:nvSpPr>
          <p:spPr>
            <a:xfrm>
              <a:off x="7236405" y="7820350"/>
              <a:ext cx="339943" cy="215902"/>
            </a:xfrm>
            <a:custGeom>
              <a:avLst/>
              <a:gdLst>
                <a:gd name="connsiteX0" fmla="*/ 52281 w 339943"/>
                <a:gd name="connsiteY0" fmla="*/ 4579 h 215902"/>
                <a:gd name="connsiteX1" fmla="*/ 94571 w 339943"/>
                <a:gd name="connsiteY1" fmla="*/ 0 h 215902"/>
                <a:gd name="connsiteX2" fmla="*/ 159864 w 339943"/>
                <a:gd name="connsiteY2" fmla="*/ 33672 h 215902"/>
                <a:gd name="connsiteX3" fmla="*/ 184030 w 339943"/>
                <a:gd name="connsiteY3" fmla="*/ 32459 h 215902"/>
                <a:gd name="connsiteX4" fmla="*/ 251182 w 339943"/>
                <a:gd name="connsiteY4" fmla="*/ 60474 h 215902"/>
                <a:gd name="connsiteX5" fmla="*/ 302301 w 339943"/>
                <a:gd name="connsiteY5" fmla="*/ 84988 h 215902"/>
                <a:gd name="connsiteX6" fmla="*/ 339944 w 339943"/>
                <a:gd name="connsiteY6" fmla="*/ 115292 h 215902"/>
                <a:gd name="connsiteX7" fmla="*/ 311131 w 339943"/>
                <a:gd name="connsiteY7" fmla="*/ 136438 h 215902"/>
                <a:gd name="connsiteX8" fmla="*/ 329255 w 339943"/>
                <a:gd name="connsiteY8" fmla="*/ 162028 h 215902"/>
                <a:gd name="connsiteX9" fmla="*/ 301140 w 339943"/>
                <a:gd name="connsiteY9" fmla="*/ 190582 h 215902"/>
                <a:gd name="connsiteX10" fmla="*/ 227481 w 339943"/>
                <a:gd name="connsiteY10" fmla="*/ 215903 h 215902"/>
                <a:gd name="connsiteX11" fmla="*/ 179382 w 339943"/>
                <a:gd name="connsiteY11" fmla="*/ 206744 h 215902"/>
                <a:gd name="connsiteX12" fmla="*/ 144064 w 339943"/>
                <a:gd name="connsiteY12" fmla="*/ 211728 h 215902"/>
                <a:gd name="connsiteX13" fmla="*/ 83883 w 339943"/>
                <a:gd name="connsiteY13" fmla="*/ 192064 h 215902"/>
                <a:gd name="connsiteX14" fmla="*/ 39734 w 339943"/>
                <a:gd name="connsiteY14" fmla="*/ 193545 h 215902"/>
                <a:gd name="connsiteX15" fmla="*/ 0 w 339943"/>
                <a:gd name="connsiteY15" fmla="*/ 168359 h 215902"/>
                <a:gd name="connsiteX16" fmla="*/ 5112 w 339943"/>
                <a:gd name="connsiteY16" fmla="*/ 139266 h 215902"/>
                <a:gd name="connsiteX17" fmla="*/ 19286 w 339943"/>
                <a:gd name="connsiteY17" fmla="*/ 129299 h 215902"/>
                <a:gd name="connsiteX18" fmla="*/ 18589 w 339943"/>
                <a:gd name="connsiteY18" fmla="*/ 84853 h 215902"/>
                <a:gd name="connsiteX19" fmla="*/ 36016 w 339943"/>
                <a:gd name="connsiteY19" fmla="*/ 39463 h 215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39943" h="215902">
                  <a:moveTo>
                    <a:pt x="52281" y="4579"/>
                  </a:moveTo>
                  <a:lnTo>
                    <a:pt x="94571" y="0"/>
                  </a:lnTo>
                  <a:lnTo>
                    <a:pt x="159864" y="33672"/>
                  </a:lnTo>
                  <a:lnTo>
                    <a:pt x="184030" y="32459"/>
                  </a:lnTo>
                  <a:lnTo>
                    <a:pt x="251182" y="60474"/>
                  </a:lnTo>
                  <a:lnTo>
                    <a:pt x="302301" y="84988"/>
                  </a:lnTo>
                  <a:lnTo>
                    <a:pt x="339944" y="115292"/>
                  </a:lnTo>
                  <a:lnTo>
                    <a:pt x="311131" y="136438"/>
                  </a:lnTo>
                  <a:lnTo>
                    <a:pt x="329255" y="162028"/>
                  </a:lnTo>
                  <a:lnTo>
                    <a:pt x="301140" y="190582"/>
                  </a:lnTo>
                  <a:lnTo>
                    <a:pt x="227481" y="215903"/>
                  </a:lnTo>
                  <a:lnTo>
                    <a:pt x="179382" y="206744"/>
                  </a:lnTo>
                  <a:lnTo>
                    <a:pt x="144064" y="211728"/>
                  </a:lnTo>
                  <a:lnTo>
                    <a:pt x="83883" y="192064"/>
                  </a:lnTo>
                  <a:lnTo>
                    <a:pt x="39734" y="193545"/>
                  </a:lnTo>
                  <a:lnTo>
                    <a:pt x="0" y="168359"/>
                  </a:lnTo>
                  <a:lnTo>
                    <a:pt x="5112" y="139266"/>
                  </a:lnTo>
                  <a:lnTo>
                    <a:pt x="19286" y="129299"/>
                  </a:lnTo>
                  <a:lnTo>
                    <a:pt x="18589" y="84853"/>
                  </a:lnTo>
                  <a:lnTo>
                    <a:pt x="36016" y="3946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5" name="Figura a mano libera: forma 174">
              <a:extLst>
                <a:ext uri="{FF2B5EF4-FFF2-40B4-BE49-F238E27FC236}">
                  <a16:creationId xmlns:a16="http://schemas.microsoft.com/office/drawing/2014/main" id="{4E769C09-B0D0-4D38-B6F1-A80F0448CC19}"/>
                </a:ext>
              </a:extLst>
            </p:cNvPr>
            <p:cNvSpPr/>
            <p:nvPr/>
          </p:nvSpPr>
          <p:spPr>
            <a:xfrm>
              <a:off x="14686815" y="4705981"/>
              <a:ext cx="1115795" cy="424264"/>
            </a:xfrm>
            <a:custGeom>
              <a:avLst/>
              <a:gdLst>
                <a:gd name="connsiteX0" fmla="*/ 689879 w 1115795"/>
                <a:gd name="connsiteY0" fmla="*/ 413893 h 424264"/>
                <a:gd name="connsiteX1" fmla="*/ 691738 w 1115795"/>
                <a:gd name="connsiteY1" fmla="*/ 384801 h 424264"/>
                <a:gd name="connsiteX2" fmla="*/ 605066 w 1115795"/>
                <a:gd name="connsiteY2" fmla="*/ 364328 h 424264"/>
                <a:gd name="connsiteX3" fmla="*/ 536985 w 1115795"/>
                <a:gd name="connsiteY3" fmla="*/ 340758 h 424264"/>
                <a:gd name="connsiteX4" fmla="*/ 494463 w 1115795"/>
                <a:gd name="connsiteY4" fmla="*/ 317996 h 424264"/>
                <a:gd name="connsiteX5" fmla="*/ 419876 w 1115795"/>
                <a:gd name="connsiteY5" fmla="*/ 284190 h 424264"/>
                <a:gd name="connsiteX6" fmla="*/ 387810 w 1115795"/>
                <a:gd name="connsiteY6" fmla="*/ 233143 h 424264"/>
                <a:gd name="connsiteX7" fmla="*/ 365968 w 1115795"/>
                <a:gd name="connsiteY7" fmla="*/ 224119 h 424264"/>
                <a:gd name="connsiteX8" fmla="*/ 295562 w 1115795"/>
                <a:gd name="connsiteY8" fmla="*/ 226409 h 424264"/>
                <a:gd name="connsiteX9" fmla="*/ 270699 w 1115795"/>
                <a:gd name="connsiteY9" fmla="*/ 216038 h 424264"/>
                <a:gd name="connsiteX10" fmla="*/ 263729 w 1115795"/>
                <a:gd name="connsiteY10" fmla="*/ 175766 h 424264"/>
                <a:gd name="connsiteX11" fmla="*/ 175897 w 1115795"/>
                <a:gd name="connsiteY11" fmla="*/ 148829 h 424264"/>
                <a:gd name="connsiteX12" fmla="*/ 121060 w 1115795"/>
                <a:gd name="connsiteY12" fmla="*/ 178460 h 424264"/>
                <a:gd name="connsiteX13" fmla="*/ 65293 w 1115795"/>
                <a:gd name="connsiteY13" fmla="*/ 195970 h 424264"/>
                <a:gd name="connsiteX14" fmla="*/ 75982 w 1115795"/>
                <a:gd name="connsiteY14" fmla="*/ 221291 h 424264"/>
                <a:gd name="connsiteX15" fmla="*/ 2556 w 1115795"/>
                <a:gd name="connsiteY15" fmla="*/ 221964 h 424264"/>
                <a:gd name="connsiteX16" fmla="*/ 0 w 1115795"/>
                <a:gd name="connsiteY16" fmla="*/ 31652 h 424264"/>
                <a:gd name="connsiteX17" fmla="*/ 167764 w 1115795"/>
                <a:gd name="connsiteY17" fmla="*/ 0 h 424264"/>
                <a:gd name="connsiteX18" fmla="*/ 179847 w 1115795"/>
                <a:gd name="connsiteY18" fmla="*/ 4714 h 424264"/>
                <a:gd name="connsiteX19" fmla="*/ 280923 w 1115795"/>
                <a:gd name="connsiteY19" fmla="*/ 42965 h 424264"/>
                <a:gd name="connsiteX20" fmla="*/ 334135 w 1115795"/>
                <a:gd name="connsiteY20" fmla="*/ 62899 h 424264"/>
                <a:gd name="connsiteX21" fmla="*/ 396407 w 1115795"/>
                <a:gd name="connsiteY21" fmla="*/ 110040 h 424264"/>
                <a:gd name="connsiteX22" fmla="*/ 472853 w 1115795"/>
                <a:gd name="connsiteY22" fmla="*/ 102497 h 424264"/>
                <a:gd name="connsiteX23" fmla="*/ 584619 w 1115795"/>
                <a:gd name="connsiteY23" fmla="*/ 98456 h 424264"/>
                <a:gd name="connsiteX24" fmla="*/ 662460 w 1115795"/>
                <a:gd name="connsiteY24" fmla="*/ 136168 h 424264"/>
                <a:gd name="connsiteX25" fmla="*/ 657580 w 1115795"/>
                <a:gd name="connsiteY25" fmla="*/ 187350 h 424264"/>
                <a:gd name="connsiteX26" fmla="*/ 689413 w 1115795"/>
                <a:gd name="connsiteY26" fmla="*/ 187754 h 424264"/>
                <a:gd name="connsiteX27" fmla="*/ 702658 w 1115795"/>
                <a:gd name="connsiteY27" fmla="*/ 228968 h 424264"/>
                <a:gd name="connsiteX28" fmla="*/ 785611 w 1115795"/>
                <a:gd name="connsiteY28" fmla="*/ 230584 h 424264"/>
                <a:gd name="connsiteX29" fmla="*/ 803271 w 1115795"/>
                <a:gd name="connsiteY29" fmla="*/ 254154 h 424264"/>
                <a:gd name="connsiteX30" fmla="*/ 827668 w 1115795"/>
                <a:gd name="connsiteY30" fmla="*/ 253885 h 424264"/>
                <a:gd name="connsiteX31" fmla="*/ 856248 w 1115795"/>
                <a:gd name="connsiteY31" fmla="*/ 218193 h 424264"/>
                <a:gd name="connsiteX32" fmla="*/ 941989 w 1115795"/>
                <a:gd name="connsiteY32" fmla="*/ 183040 h 424264"/>
                <a:gd name="connsiteX33" fmla="*/ 979399 w 1115795"/>
                <a:gd name="connsiteY33" fmla="*/ 173611 h 424264"/>
                <a:gd name="connsiteX34" fmla="*/ 998685 w 1115795"/>
                <a:gd name="connsiteY34" fmla="*/ 178595 h 424264"/>
                <a:gd name="connsiteX35" fmla="*/ 944081 w 1115795"/>
                <a:gd name="connsiteY35" fmla="*/ 211324 h 424264"/>
                <a:gd name="connsiteX36" fmla="*/ 992180 w 1115795"/>
                <a:gd name="connsiteY36" fmla="*/ 230180 h 424264"/>
                <a:gd name="connsiteX37" fmla="*/ 1038652 w 1115795"/>
                <a:gd name="connsiteY37" fmla="*/ 217654 h 424264"/>
                <a:gd name="connsiteX38" fmla="*/ 1115796 w 1115795"/>
                <a:gd name="connsiteY38" fmla="*/ 244053 h 424264"/>
                <a:gd name="connsiteX39" fmla="*/ 1032378 w 1115795"/>
                <a:gd name="connsiteY39" fmla="*/ 279610 h 424264"/>
                <a:gd name="connsiteX40" fmla="*/ 982885 w 1115795"/>
                <a:gd name="connsiteY40" fmla="*/ 274762 h 424264"/>
                <a:gd name="connsiteX41" fmla="*/ 955932 w 1115795"/>
                <a:gd name="connsiteY41" fmla="*/ 276108 h 424264"/>
                <a:gd name="connsiteX42" fmla="*/ 946637 w 1115795"/>
                <a:gd name="connsiteY42" fmla="*/ 262371 h 424264"/>
                <a:gd name="connsiteX43" fmla="*/ 960114 w 1115795"/>
                <a:gd name="connsiteY43" fmla="*/ 239339 h 424264"/>
                <a:gd name="connsiteX44" fmla="*/ 872979 w 1115795"/>
                <a:gd name="connsiteY44" fmla="*/ 250922 h 424264"/>
                <a:gd name="connsiteX45" fmla="*/ 852298 w 1115795"/>
                <a:gd name="connsiteY45" fmla="*/ 282574 h 424264"/>
                <a:gd name="connsiteX46" fmla="*/ 821394 w 1115795"/>
                <a:gd name="connsiteY46" fmla="*/ 309645 h 424264"/>
                <a:gd name="connsiteX47" fmla="*/ 767023 w 1115795"/>
                <a:gd name="connsiteY47" fmla="*/ 307356 h 424264"/>
                <a:gd name="connsiteX48" fmla="*/ 750059 w 1115795"/>
                <a:gd name="connsiteY48" fmla="*/ 328771 h 424264"/>
                <a:gd name="connsiteX49" fmla="*/ 797925 w 1115795"/>
                <a:gd name="connsiteY49" fmla="*/ 340354 h 424264"/>
                <a:gd name="connsiteX50" fmla="*/ 811868 w 1115795"/>
                <a:gd name="connsiteY50" fmla="*/ 376181 h 424264"/>
                <a:gd name="connsiteX51" fmla="*/ 775387 w 1115795"/>
                <a:gd name="connsiteY51" fmla="*/ 424264 h 424264"/>
                <a:gd name="connsiteX52" fmla="*/ 726127 w 1115795"/>
                <a:gd name="connsiteY52" fmla="*/ 414298 h 424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15795" h="424264">
                  <a:moveTo>
                    <a:pt x="689879" y="413893"/>
                  </a:moveTo>
                  <a:lnTo>
                    <a:pt x="691738" y="384801"/>
                  </a:lnTo>
                  <a:lnTo>
                    <a:pt x="605066" y="364328"/>
                  </a:lnTo>
                  <a:lnTo>
                    <a:pt x="536985" y="340758"/>
                  </a:lnTo>
                  <a:lnTo>
                    <a:pt x="494463" y="317996"/>
                  </a:lnTo>
                  <a:lnTo>
                    <a:pt x="419876" y="284190"/>
                  </a:lnTo>
                  <a:lnTo>
                    <a:pt x="387810" y="233143"/>
                  </a:lnTo>
                  <a:lnTo>
                    <a:pt x="365968" y="224119"/>
                  </a:lnTo>
                  <a:lnTo>
                    <a:pt x="295562" y="226409"/>
                  </a:lnTo>
                  <a:lnTo>
                    <a:pt x="270699" y="216038"/>
                  </a:lnTo>
                  <a:lnTo>
                    <a:pt x="263729" y="175766"/>
                  </a:lnTo>
                  <a:lnTo>
                    <a:pt x="175897" y="148829"/>
                  </a:lnTo>
                  <a:lnTo>
                    <a:pt x="121060" y="178460"/>
                  </a:lnTo>
                  <a:lnTo>
                    <a:pt x="65293" y="195970"/>
                  </a:lnTo>
                  <a:lnTo>
                    <a:pt x="75982" y="221291"/>
                  </a:lnTo>
                  <a:lnTo>
                    <a:pt x="2556" y="221964"/>
                  </a:lnTo>
                  <a:lnTo>
                    <a:pt x="0" y="31652"/>
                  </a:lnTo>
                  <a:lnTo>
                    <a:pt x="167764" y="0"/>
                  </a:lnTo>
                  <a:lnTo>
                    <a:pt x="179847" y="4714"/>
                  </a:lnTo>
                  <a:lnTo>
                    <a:pt x="280923" y="42965"/>
                  </a:lnTo>
                  <a:lnTo>
                    <a:pt x="334135" y="62899"/>
                  </a:lnTo>
                  <a:lnTo>
                    <a:pt x="396407" y="110040"/>
                  </a:lnTo>
                  <a:lnTo>
                    <a:pt x="472853" y="102497"/>
                  </a:lnTo>
                  <a:lnTo>
                    <a:pt x="584619" y="98456"/>
                  </a:lnTo>
                  <a:lnTo>
                    <a:pt x="662460" y="136168"/>
                  </a:lnTo>
                  <a:lnTo>
                    <a:pt x="657580" y="187350"/>
                  </a:lnTo>
                  <a:lnTo>
                    <a:pt x="689413" y="187754"/>
                  </a:lnTo>
                  <a:lnTo>
                    <a:pt x="702658" y="228968"/>
                  </a:lnTo>
                  <a:lnTo>
                    <a:pt x="785611" y="230584"/>
                  </a:lnTo>
                  <a:lnTo>
                    <a:pt x="803271" y="254154"/>
                  </a:lnTo>
                  <a:lnTo>
                    <a:pt x="827668" y="253885"/>
                  </a:lnTo>
                  <a:lnTo>
                    <a:pt x="856248" y="218193"/>
                  </a:lnTo>
                  <a:lnTo>
                    <a:pt x="941989" y="183040"/>
                  </a:lnTo>
                  <a:lnTo>
                    <a:pt x="979399" y="173611"/>
                  </a:lnTo>
                  <a:lnTo>
                    <a:pt x="998685" y="178595"/>
                  </a:lnTo>
                  <a:lnTo>
                    <a:pt x="944081" y="211324"/>
                  </a:lnTo>
                  <a:lnTo>
                    <a:pt x="992180" y="230180"/>
                  </a:lnTo>
                  <a:lnTo>
                    <a:pt x="1038652" y="217654"/>
                  </a:lnTo>
                  <a:lnTo>
                    <a:pt x="1115796" y="244053"/>
                  </a:lnTo>
                  <a:lnTo>
                    <a:pt x="1032378" y="279610"/>
                  </a:lnTo>
                  <a:lnTo>
                    <a:pt x="982885" y="274762"/>
                  </a:lnTo>
                  <a:lnTo>
                    <a:pt x="955932" y="276108"/>
                  </a:lnTo>
                  <a:lnTo>
                    <a:pt x="946637" y="262371"/>
                  </a:lnTo>
                  <a:lnTo>
                    <a:pt x="960114" y="239339"/>
                  </a:lnTo>
                  <a:lnTo>
                    <a:pt x="872979" y="250922"/>
                  </a:lnTo>
                  <a:lnTo>
                    <a:pt x="852298" y="282574"/>
                  </a:lnTo>
                  <a:lnTo>
                    <a:pt x="821394" y="309645"/>
                  </a:lnTo>
                  <a:lnTo>
                    <a:pt x="767023" y="307356"/>
                  </a:lnTo>
                  <a:lnTo>
                    <a:pt x="750059" y="328771"/>
                  </a:lnTo>
                  <a:lnTo>
                    <a:pt x="797925" y="340354"/>
                  </a:lnTo>
                  <a:lnTo>
                    <a:pt x="811868" y="376181"/>
                  </a:lnTo>
                  <a:lnTo>
                    <a:pt x="775387" y="424264"/>
                  </a:lnTo>
                  <a:lnTo>
                    <a:pt x="726127" y="41429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6" name="Figura a mano libera: forma 175">
              <a:extLst>
                <a:ext uri="{FF2B5EF4-FFF2-40B4-BE49-F238E27FC236}">
                  <a16:creationId xmlns:a16="http://schemas.microsoft.com/office/drawing/2014/main" id="{59724F2F-08E8-428D-88C3-6204FEEF5CA4}"/>
                </a:ext>
              </a:extLst>
            </p:cNvPr>
            <p:cNvSpPr/>
            <p:nvPr/>
          </p:nvSpPr>
          <p:spPr>
            <a:xfrm>
              <a:off x="6267229" y="6174474"/>
              <a:ext cx="882505" cy="432614"/>
            </a:xfrm>
            <a:custGeom>
              <a:avLst/>
              <a:gdLst>
                <a:gd name="connsiteX0" fmla="*/ 128495 w 882505"/>
                <a:gd name="connsiteY0" fmla="*/ 14816 h 432614"/>
                <a:gd name="connsiteX1" fmla="*/ 126637 w 882505"/>
                <a:gd name="connsiteY1" fmla="*/ 23839 h 432614"/>
                <a:gd name="connsiteX2" fmla="*/ 88297 w 882505"/>
                <a:gd name="connsiteY2" fmla="*/ 28284 h 432614"/>
                <a:gd name="connsiteX3" fmla="*/ 109674 w 882505"/>
                <a:gd name="connsiteY3" fmla="*/ 45659 h 432614"/>
                <a:gd name="connsiteX4" fmla="*/ 108745 w 882505"/>
                <a:gd name="connsiteY4" fmla="*/ 65727 h 432614"/>
                <a:gd name="connsiteX5" fmla="*/ 80165 w 882505"/>
                <a:gd name="connsiteY5" fmla="*/ 87816 h 432614"/>
                <a:gd name="connsiteX6" fmla="*/ 104795 w 882505"/>
                <a:gd name="connsiteY6" fmla="*/ 117986 h 432614"/>
                <a:gd name="connsiteX7" fmla="*/ 132910 w 882505"/>
                <a:gd name="connsiteY7" fmla="*/ 115561 h 432614"/>
                <a:gd name="connsiteX8" fmla="*/ 147549 w 882505"/>
                <a:gd name="connsiteY8" fmla="*/ 88085 h 432614"/>
                <a:gd name="connsiteX9" fmla="*/ 127334 w 882505"/>
                <a:gd name="connsiteY9" fmla="*/ 74617 h 432614"/>
                <a:gd name="connsiteX10" fmla="*/ 124080 w 882505"/>
                <a:gd name="connsiteY10" fmla="*/ 45794 h 432614"/>
                <a:gd name="connsiteX11" fmla="*/ 205174 w 882505"/>
                <a:gd name="connsiteY11" fmla="*/ 30170 h 432614"/>
                <a:gd name="connsiteX12" fmla="*/ 196112 w 882505"/>
                <a:gd name="connsiteY12" fmla="*/ 12122 h 432614"/>
                <a:gd name="connsiteX13" fmla="*/ 218884 w 882505"/>
                <a:gd name="connsiteY13" fmla="*/ 0 h 432614"/>
                <a:gd name="connsiteX14" fmla="*/ 242352 w 882505"/>
                <a:gd name="connsiteY14" fmla="*/ 26937 h 432614"/>
                <a:gd name="connsiteX15" fmla="*/ 288127 w 882505"/>
                <a:gd name="connsiteY15" fmla="*/ 27611 h 432614"/>
                <a:gd name="connsiteX16" fmla="*/ 330417 w 882505"/>
                <a:gd name="connsiteY16" fmla="*/ 48891 h 432614"/>
                <a:gd name="connsiteX17" fmla="*/ 332972 w 882505"/>
                <a:gd name="connsiteY17" fmla="*/ 61552 h 432614"/>
                <a:gd name="connsiteX18" fmla="*/ 391295 w 882505"/>
                <a:gd name="connsiteY18" fmla="*/ 61821 h 432614"/>
                <a:gd name="connsiteX19" fmla="*/ 461003 w 882505"/>
                <a:gd name="connsiteY19" fmla="*/ 57915 h 432614"/>
                <a:gd name="connsiteX20" fmla="*/ 498414 w 882505"/>
                <a:gd name="connsiteY20" fmla="*/ 75021 h 432614"/>
                <a:gd name="connsiteX21" fmla="*/ 548139 w 882505"/>
                <a:gd name="connsiteY21" fmla="*/ 79735 h 432614"/>
                <a:gd name="connsiteX22" fmla="*/ 584619 w 882505"/>
                <a:gd name="connsiteY22" fmla="*/ 67882 h 432614"/>
                <a:gd name="connsiteX23" fmla="*/ 585316 w 882505"/>
                <a:gd name="connsiteY23" fmla="*/ 58185 h 432614"/>
                <a:gd name="connsiteX24" fmla="*/ 666178 w 882505"/>
                <a:gd name="connsiteY24" fmla="*/ 55895 h 432614"/>
                <a:gd name="connsiteX25" fmla="*/ 744251 w 882505"/>
                <a:gd name="connsiteY25" fmla="*/ 55356 h 432614"/>
                <a:gd name="connsiteX26" fmla="*/ 688949 w 882505"/>
                <a:gd name="connsiteY26" fmla="*/ 66670 h 432614"/>
                <a:gd name="connsiteX27" fmla="*/ 711024 w 882505"/>
                <a:gd name="connsiteY27" fmla="*/ 84718 h 432614"/>
                <a:gd name="connsiteX28" fmla="*/ 763305 w 882505"/>
                <a:gd name="connsiteY28" fmla="*/ 87547 h 432614"/>
                <a:gd name="connsiteX29" fmla="*/ 812565 w 882505"/>
                <a:gd name="connsiteY29" fmla="*/ 106268 h 432614"/>
                <a:gd name="connsiteX30" fmla="*/ 823022 w 882505"/>
                <a:gd name="connsiteY30" fmla="*/ 136707 h 432614"/>
                <a:gd name="connsiteX31" fmla="*/ 856946 w 882505"/>
                <a:gd name="connsiteY31" fmla="*/ 135764 h 432614"/>
                <a:gd name="connsiteX32" fmla="*/ 882506 w 882505"/>
                <a:gd name="connsiteY32" fmla="*/ 144789 h 432614"/>
                <a:gd name="connsiteX33" fmla="*/ 830922 w 882505"/>
                <a:gd name="connsiteY33" fmla="*/ 167012 h 432614"/>
                <a:gd name="connsiteX34" fmla="*/ 825113 w 882505"/>
                <a:gd name="connsiteY34" fmla="*/ 180885 h 432614"/>
                <a:gd name="connsiteX35" fmla="*/ 847419 w 882505"/>
                <a:gd name="connsiteY35" fmla="*/ 194892 h 432614"/>
                <a:gd name="connsiteX36" fmla="*/ 831386 w 882505"/>
                <a:gd name="connsiteY36" fmla="*/ 201896 h 432614"/>
                <a:gd name="connsiteX37" fmla="*/ 791188 w 882505"/>
                <a:gd name="connsiteY37" fmla="*/ 207957 h 432614"/>
                <a:gd name="connsiteX38" fmla="*/ 792582 w 882505"/>
                <a:gd name="connsiteY38" fmla="*/ 225466 h 432614"/>
                <a:gd name="connsiteX39" fmla="*/ 774923 w 882505"/>
                <a:gd name="connsiteY39" fmla="*/ 235837 h 432614"/>
                <a:gd name="connsiteX40" fmla="*/ 818838 w 882505"/>
                <a:gd name="connsiteY40" fmla="*/ 264391 h 432614"/>
                <a:gd name="connsiteX41" fmla="*/ 827668 w 882505"/>
                <a:gd name="connsiteY41" fmla="*/ 275031 h 432614"/>
                <a:gd name="connsiteX42" fmla="*/ 803735 w 882505"/>
                <a:gd name="connsiteY42" fmla="*/ 289442 h 432614"/>
                <a:gd name="connsiteX43" fmla="*/ 730774 w 882505"/>
                <a:gd name="connsiteY43" fmla="*/ 303450 h 432614"/>
                <a:gd name="connsiteX44" fmla="*/ 684070 w 882505"/>
                <a:gd name="connsiteY44" fmla="*/ 309376 h 432614"/>
                <a:gd name="connsiteX45" fmla="*/ 665248 w 882505"/>
                <a:gd name="connsiteY45" fmla="*/ 318266 h 432614"/>
                <a:gd name="connsiteX46" fmla="*/ 613432 w 882505"/>
                <a:gd name="connsiteY46" fmla="*/ 308837 h 432614"/>
                <a:gd name="connsiteX47" fmla="*/ 565101 w 882505"/>
                <a:gd name="connsiteY47" fmla="*/ 303989 h 432614"/>
                <a:gd name="connsiteX48" fmla="*/ 553018 w 882505"/>
                <a:gd name="connsiteY48" fmla="*/ 307490 h 432614"/>
                <a:gd name="connsiteX49" fmla="*/ 582063 w 882505"/>
                <a:gd name="connsiteY49" fmla="*/ 317188 h 432614"/>
                <a:gd name="connsiteX50" fmla="*/ 579507 w 882505"/>
                <a:gd name="connsiteY50" fmla="*/ 342375 h 432614"/>
                <a:gd name="connsiteX51" fmla="*/ 588569 w 882505"/>
                <a:gd name="connsiteY51" fmla="*/ 366079 h 432614"/>
                <a:gd name="connsiteX52" fmla="*/ 643639 w 882505"/>
                <a:gd name="connsiteY52" fmla="*/ 369312 h 432614"/>
                <a:gd name="connsiteX53" fmla="*/ 647356 w 882505"/>
                <a:gd name="connsiteY53" fmla="*/ 377124 h 432614"/>
                <a:gd name="connsiteX54" fmla="*/ 600652 w 882505"/>
                <a:gd name="connsiteY54" fmla="*/ 387899 h 432614"/>
                <a:gd name="connsiteX55" fmla="*/ 593217 w 882505"/>
                <a:gd name="connsiteY55" fmla="*/ 403792 h 432614"/>
                <a:gd name="connsiteX56" fmla="*/ 566263 w 882505"/>
                <a:gd name="connsiteY56" fmla="*/ 409853 h 432614"/>
                <a:gd name="connsiteX57" fmla="*/ 517932 w 882505"/>
                <a:gd name="connsiteY57" fmla="*/ 418607 h 432614"/>
                <a:gd name="connsiteX58" fmla="*/ 505384 w 882505"/>
                <a:gd name="connsiteY58" fmla="*/ 430191 h 432614"/>
                <a:gd name="connsiteX59" fmla="*/ 454730 w 882505"/>
                <a:gd name="connsiteY59" fmla="*/ 432615 h 432614"/>
                <a:gd name="connsiteX60" fmla="*/ 418714 w 882505"/>
                <a:gd name="connsiteY60" fmla="*/ 412681 h 432614"/>
                <a:gd name="connsiteX61" fmla="*/ 398963 w 882505"/>
                <a:gd name="connsiteY61" fmla="*/ 375373 h 432614"/>
                <a:gd name="connsiteX62" fmla="*/ 381536 w 882505"/>
                <a:gd name="connsiteY62" fmla="*/ 362174 h 432614"/>
                <a:gd name="connsiteX63" fmla="*/ 357835 w 882505"/>
                <a:gd name="connsiteY63" fmla="*/ 353958 h 432614"/>
                <a:gd name="connsiteX64" fmla="*/ 390831 w 882505"/>
                <a:gd name="connsiteY64" fmla="*/ 335236 h 432614"/>
                <a:gd name="connsiteX65" fmla="*/ 388740 w 882505"/>
                <a:gd name="connsiteY65" fmla="*/ 326751 h 432614"/>
                <a:gd name="connsiteX66" fmla="*/ 370150 w 882505"/>
                <a:gd name="connsiteY66" fmla="*/ 315572 h 432614"/>
                <a:gd name="connsiteX67" fmla="*/ 357138 w 882505"/>
                <a:gd name="connsiteY67" fmla="*/ 290655 h 432614"/>
                <a:gd name="connsiteX68" fmla="*/ 362250 w 882505"/>
                <a:gd name="connsiteY68" fmla="*/ 263583 h 432614"/>
                <a:gd name="connsiteX69" fmla="*/ 376656 w 882505"/>
                <a:gd name="connsiteY69" fmla="*/ 250922 h 432614"/>
                <a:gd name="connsiteX70" fmla="*/ 388507 w 882505"/>
                <a:gd name="connsiteY70" fmla="*/ 230719 h 432614"/>
                <a:gd name="connsiteX71" fmla="*/ 365503 w 882505"/>
                <a:gd name="connsiteY71" fmla="*/ 224119 h 432614"/>
                <a:gd name="connsiteX72" fmla="*/ 328326 w 882505"/>
                <a:gd name="connsiteY72" fmla="*/ 228429 h 432614"/>
                <a:gd name="connsiteX73" fmla="*/ 281388 w 882505"/>
                <a:gd name="connsiteY73" fmla="*/ 226409 h 432614"/>
                <a:gd name="connsiteX74" fmla="*/ 255132 w 882505"/>
                <a:gd name="connsiteY74" fmla="*/ 230449 h 432614"/>
                <a:gd name="connsiteX75" fmla="*/ 209125 w 882505"/>
                <a:gd name="connsiteY75" fmla="*/ 197990 h 432614"/>
                <a:gd name="connsiteX76" fmla="*/ 171250 w 882505"/>
                <a:gd name="connsiteY76" fmla="*/ 193141 h 432614"/>
                <a:gd name="connsiteX77" fmla="*/ 87600 w 882505"/>
                <a:gd name="connsiteY77" fmla="*/ 196778 h 432614"/>
                <a:gd name="connsiteX78" fmla="*/ 72032 w 882505"/>
                <a:gd name="connsiteY78" fmla="*/ 183579 h 432614"/>
                <a:gd name="connsiteX79" fmla="*/ 55999 w 882505"/>
                <a:gd name="connsiteY79" fmla="*/ 180481 h 432614"/>
                <a:gd name="connsiteX80" fmla="*/ 53675 w 882505"/>
                <a:gd name="connsiteY80" fmla="*/ 172534 h 432614"/>
                <a:gd name="connsiteX81" fmla="*/ 61343 w 882505"/>
                <a:gd name="connsiteY81" fmla="*/ 158527 h 432614"/>
                <a:gd name="connsiteX82" fmla="*/ 56232 w 882505"/>
                <a:gd name="connsiteY82" fmla="*/ 143307 h 432614"/>
                <a:gd name="connsiteX83" fmla="*/ 41825 w 882505"/>
                <a:gd name="connsiteY83" fmla="*/ 134956 h 432614"/>
                <a:gd name="connsiteX84" fmla="*/ 33460 w 882505"/>
                <a:gd name="connsiteY84" fmla="*/ 117447 h 432614"/>
                <a:gd name="connsiteX85" fmla="*/ 0 w 882505"/>
                <a:gd name="connsiteY85" fmla="*/ 115023 h 432614"/>
                <a:gd name="connsiteX86" fmla="*/ 17892 w 882505"/>
                <a:gd name="connsiteY86" fmla="*/ 92665 h 432614"/>
                <a:gd name="connsiteX87" fmla="*/ 26024 w 882505"/>
                <a:gd name="connsiteY87" fmla="*/ 65593 h 432614"/>
                <a:gd name="connsiteX88" fmla="*/ 44845 w 882505"/>
                <a:gd name="connsiteY88" fmla="*/ 51316 h 432614"/>
                <a:gd name="connsiteX89" fmla="*/ 70173 w 882505"/>
                <a:gd name="connsiteY89" fmla="*/ 40406 h 432614"/>
                <a:gd name="connsiteX90" fmla="*/ 86671 w 882505"/>
                <a:gd name="connsiteY90" fmla="*/ 21280 h 43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</a:cxnLst>
              <a:rect l="l" t="t" r="r" b="b"/>
              <a:pathLst>
                <a:path w="882505" h="432614">
                  <a:moveTo>
                    <a:pt x="128495" y="14816"/>
                  </a:moveTo>
                  <a:lnTo>
                    <a:pt x="126637" y="23839"/>
                  </a:lnTo>
                  <a:lnTo>
                    <a:pt x="88297" y="28284"/>
                  </a:lnTo>
                  <a:lnTo>
                    <a:pt x="109674" y="45659"/>
                  </a:lnTo>
                  <a:lnTo>
                    <a:pt x="108745" y="65727"/>
                  </a:lnTo>
                  <a:lnTo>
                    <a:pt x="80165" y="87816"/>
                  </a:lnTo>
                  <a:lnTo>
                    <a:pt x="104795" y="117986"/>
                  </a:lnTo>
                  <a:lnTo>
                    <a:pt x="132910" y="115561"/>
                  </a:lnTo>
                  <a:lnTo>
                    <a:pt x="147549" y="88085"/>
                  </a:lnTo>
                  <a:lnTo>
                    <a:pt x="127334" y="74617"/>
                  </a:lnTo>
                  <a:lnTo>
                    <a:pt x="124080" y="45794"/>
                  </a:lnTo>
                  <a:lnTo>
                    <a:pt x="205174" y="30170"/>
                  </a:lnTo>
                  <a:lnTo>
                    <a:pt x="196112" y="12122"/>
                  </a:lnTo>
                  <a:lnTo>
                    <a:pt x="218884" y="0"/>
                  </a:lnTo>
                  <a:lnTo>
                    <a:pt x="242352" y="26937"/>
                  </a:lnTo>
                  <a:lnTo>
                    <a:pt x="288127" y="27611"/>
                  </a:lnTo>
                  <a:lnTo>
                    <a:pt x="330417" y="48891"/>
                  </a:lnTo>
                  <a:lnTo>
                    <a:pt x="332972" y="61552"/>
                  </a:lnTo>
                  <a:lnTo>
                    <a:pt x="391295" y="61821"/>
                  </a:lnTo>
                  <a:lnTo>
                    <a:pt x="461003" y="57915"/>
                  </a:lnTo>
                  <a:lnTo>
                    <a:pt x="498414" y="75021"/>
                  </a:lnTo>
                  <a:lnTo>
                    <a:pt x="548139" y="79735"/>
                  </a:lnTo>
                  <a:lnTo>
                    <a:pt x="584619" y="67882"/>
                  </a:lnTo>
                  <a:lnTo>
                    <a:pt x="585316" y="58185"/>
                  </a:lnTo>
                  <a:lnTo>
                    <a:pt x="666178" y="55895"/>
                  </a:lnTo>
                  <a:lnTo>
                    <a:pt x="744251" y="55356"/>
                  </a:lnTo>
                  <a:lnTo>
                    <a:pt x="688949" y="66670"/>
                  </a:lnTo>
                  <a:lnTo>
                    <a:pt x="711024" y="84718"/>
                  </a:lnTo>
                  <a:lnTo>
                    <a:pt x="763305" y="87547"/>
                  </a:lnTo>
                  <a:lnTo>
                    <a:pt x="812565" y="106268"/>
                  </a:lnTo>
                  <a:lnTo>
                    <a:pt x="823022" y="136707"/>
                  </a:lnTo>
                  <a:lnTo>
                    <a:pt x="856946" y="135764"/>
                  </a:lnTo>
                  <a:lnTo>
                    <a:pt x="882506" y="144789"/>
                  </a:lnTo>
                  <a:lnTo>
                    <a:pt x="830922" y="167012"/>
                  </a:lnTo>
                  <a:lnTo>
                    <a:pt x="825113" y="180885"/>
                  </a:lnTo>
                  <a:lnTo>
                    <a:pt x="847419" y="194892"/>
                  </a:lnTo>
                  <a:lnTo>
                    <a:pt x="831386" y="201896"/>
                  </a:lnTo>
                  <a:lnTo>
                    <a:pt x="791188" y="207957"/>
                  </a:lnTo>
                  <a:lnTo>
                    <a:pt x="792582" y="225466"/>
                  </a:lnTo>
                  <a:lnTo>
                    <a:pt x="774923" y="235837"/>
                  </a:lnTo>
                  <a:lnTo>
                    <a:pt x="818838" y="264391"/>
                  </a:lnTo>
                  <a:lnTo>
                    <a:pt x="827668" y="275031"/>
                  </a:lnTo>
                  <a:lnTo>
                    <a:pt x="803735" y="289442"/>
                  </a:lnTo>
                  <a:lnTo>
                    <a:pt x="730774" y="303450"/>
                  </a:lnTo>
                  <a:lnTo>
                    <a:pt x="684070" y="309376"/>
                  </a:lnTo>
                  <a:lnTo>
                    <a:pt x="665248" y="318266"/>
                  </a:lnTo>
                  <a:lnTo>
                    <a:pt x="613432" y="308837"/>
                  </a:lnTo>
                  <a:lnTo>
                    <a:pt x="565101" y="303989"/>
                  </a:lnTo>
                  <a:lnTo>
                    <a:pt x="553018" y="307490"/>
                  </a:lnTo>
                  <a:lnTo>
                    <a:pt x="582063" y="317188"/>
                  </a:lnTo>
                  <a:lnTo>
                    <a:pt x="579507" y="342375"/>
                  </a:lnTo>
                  <a:lnTo>
                    <a:pt x="588569" y="366079"/>
                  </a:lnTo>
                  <a:lnTo>
                    <a:pt x="643639" y="369312"/>
                  </a:lnTo>
                  <a:lnTo>
                    <a:pt x="647356" y="377124"/>
                  </a:lnTo>
                  <a:lnTo>
                    <a:pt x="600652" y="387899"/>
                  </a:lnTo>
                  <a:lnTo>
                    <a:pt x="593217" y="403792"/>
                  </a:lnTo>
                  <a:lnTo>
                    <a:pt x="566263" y="409853"/>
                  </a:lnTo>
                  <a:lnTo>
                    <a:pt x="517932" y="418607"/>
                  </a:lnTo>
                  <a:lnTo>
                    <a:pt x="505384" y="430191"/>
                  </a:lnTo>
                  <a:lnTo>
                    <a:pt x="454730" y="432615"/>
                  </a:lnTo>
                  <a:lnTo>
                    <a:pt x="418714" y="412681"/>
                  </a:lnTo>
                  <a:lnTo>
                    <a:pt x="398963" y="375373"/>
                  </a:lnTo>
                  <a:lnTo>
                    <a:pt x="381536" y="362174"/>
                  </a:lnTo>
                  <a:lnTo>
                    <a:pt x="357835" y="353958"/>
                  </a:lnTo>
                  <a:lnTo>
                    <a:pt x="390831" y="335236"/>
                  </a:lnTo>
                  <a:lnTo>
                    <a:pt x="388740" y="326751"/>
                  </a:lnTo>
                  <a:lnTo>
                    <a:pt x="370150" y="315572"/>
                  </a:lnTo>
                  <a:lnTo>
                    <a:pt x="357138" y="290655"/>
                  </a:lnTo>
                  <a:lnTo>
                    <a:pt x="362250" y="263583"/>
                  </a:lnTo>
                  <a:lnTo>
                    <a:pt x="376656" y="250922"/>
                  </a:lnTo>
                  <a:lnTo>
                    <a:pt x="388507" y="230719"/>
                  </a:lnTo>
                  <a:lnTo>
                    <a:pt x="365503" y="224119"/>
                  </a:lnTo>
                  <a:lnTo>
                    <a:pt x="328326" y="228429"/>
                  </a:lnTo>
                  <a:lnTo>
                    <a:pt x="281388" y="226409"/>
                  </a:lnTo>
                  <a:lnTo>
                    <a:pt x="255132" y="230449"/>
                  </a:lnTo>
                  <a:lnTo>
                    <a:pt x="209125" y="197990"/>
                  </a:lnTo>
                  <a:lnTo>
                    <a:pt x="171250" y="193141"/>
                  </a:lnTo>
                  <a:lnTo>
                    <a:pt x="87600" y="196778"/>
                  </a:lnTo>
                  <a:lnTo>
                    <a:pt x="72032" y="183579"/>
                  </a:lnTo>
                  <a:lnTo>
                    <a:pt x="55999" y="180481"/>
                  </a:lnTo>
                  <a:lnTo>
                    <a:pt x="53675" y="172534"/>
                  </a:lnTo>
                  <a:lnTo>
                    <a:pt x="61343" y="158527"/>
                  </a:lnTo>
                  <a:lnTo>
                    <a:pt x="56232" y="143307"/>
                  </a:lnTo>
                  <a:lnTo>
                    <a:pt x="41825" y="134956"/>
                  </a:lnTo>
                  <a:lnTo>
                    <a:pt x="33460" y="117447"/>
                  </a:lnTo>
                  <a:lnTo>
                    <a:pt x="0" y="115023"/>
                  </a:lnTo>
                  <a:lnTo>
                    <a:pt x="17892" y="92665"/>
                  </a:lnTo>
                  <a:lnTo>
                    <a:pt x="26024" y="65593"/>
                  </a:lnTo>
                  <a:lnTo>
                    <a:pt x="44845" y="51316"/>
                  </a:lnTo>
                  <a:lnTo>
                    <a:pt x="70173" y="40406"/>
                  </a:lnTo>
                  <a:lnTo>
                    <a:pt x="86671" y="2128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7" name="Figura a mano libera: forma 176">
              <a:extLst>
                <a:ext uri="{FF2B5EF4-FFF2-40B4-BE49-F238E27FC236}">
                  <a16:creationId xmlns:a16="http://schemas.microsoft.com/office/drawing/2014/main" id="{1A1F6CD7-00C1-468E-B1CC-97A6834D1DEB}"/>
                </a:ext>
              </a:extLst>
            </p:cNvPr>
            <p:cNvSpPr/>
            <p:nvPr/>
          </p:nvSpPr>
          <p:spPr>
            <a:xfrm>
              <a:off x="17699369" y="5732565"/>
              <a:ext cx="466813" cy="577807"/>
            </a:xfrm>
            <a:custGeom>
              <a:avLst/>
              <a:gdLst>
                <a:gd name="connsiteX0" fmla="*/ 383164 w 466813"/>
                <a:gd name="connsiteY0" fmla="*/ 73135 h 577807"/>
                <a:gd name="connsiteX1" fmla="*/ 296260 w 466813"/>
                <a:gd name="connsiteY1" fmla="*/ 107615 h 577807"/>
                <a:gd name="connsiteX2" fmla="*/ 241888 w 466813"/>
                <a:gd name="connsiteY2" fmla="*/ 145462 h 577807"/>
                <a:gd name="connsiteX3" fmla="*/ 227482 w 466813"/>
                <a:gd name="connsiteY3" fmla="*/ 173073 h 577807"/>
                <a:gd name="connsiteX4" fmla="*/ 277439 w 466813"/>
                <a:gd name="connsiteY4" fmla="*/ 214691 h 577807"/>
                <a:gd name="connsiteX5" fmla="*/ 338318 w 466813"/>
                <a:gd name="connsiteY5" fmla="*/ 266142 h 577807"/>
                <a:gd name="connsiteX6" fmla="*/ 397337 w 466813"/>
                <a:gd name="connsiteY6" fmla="*/ 290250 h 577807"/>
                <a:gd name="connsiteX7" fmla="*/ 437072 w 466813"/>
                <a:gd name="connsiteY7" fmla="*/ 321633 h 577807"/>
                <a:gd name="connsiteX8" fmla="*/ 466813 w 466813"/>
                <a:gd name="connsiteY8" fmla="*/ 393286 h 577807"/>
                <a:gd name="connsiteX9" fmla="*/ 457983 w 466813"/>
                <a:gd name="connsiteY9" fmla="*/ 460899 h 577807"/>
                <a:gd name="connsiteX10" fmla="*/ 403843 w 466813"/>
                <a:gd name="connsiteY10" fmla="*/ 486086 h 577807"/>
                <a:gd name="connsiteX11" fmla="*/ 329023 w 466813"/>
                <a:gd name="connsiteY11" fmla="*/ 510733 h 577807"/>
                <a:gd name="connsiteX12" fmla="*/ 276044 w 466813"/>
                <a:gd name="connsiteY12" fmla="*/ 542519 h 577807"/>
                <a:gd name="connsiteX13" fmla="*/ 194718 w 466813"/>
                <a:gd name="connsiteY13" fmla="*/ 577807 h 577807"/>
                <a:gd name="connsiteX14" fmla="*/ 171018 w 466813"/>
                <a:gd name="connsiteY14" fmla="*/ 553429 h 577807"/>
                <a:gd name="connsiteX15" fmla="*/ 189374 w 466813"/>
                <a:gd name="connsiteY15" fmla="*/ 527704 h 577807"/>
                <a:gd name="connsiteX16" fmla="*/ 141043 w 466813"/>
                <a:gd name="connsiteY16" fmla="*/ 506019 h 577807"/>
                <a:gd name="connsiteX17" fmla="*/ 197507 w 466813"/>
                <a:gd name="connsiteY17" fmla="*/ 490665 h 577807"/>
                <a:gd name="connsiteX18" fmla="*/ 265821 w 466813"/>
                <a:gd name="connsiteY18" fmla="*/ 487971 h 577807"/>
                <a:gd name="connsiteX19" fmla="*/ 237241 w 466813"/>
                <a:gd name="connsiteY19" fmla="*/ 464670 h 577807"/>
                <a:gd name="connsiteX20" fmla="*/ 346683 w 466813"/>
                <a:gd name="connsiteY20" fmla="*/ 435174 h 577807"/>
                <a:gd name="connsiteX21" fmla="*/ 354815 w 466813"/>
                <a:gd name="connsiteY21" fmla="*/ 389111 h 577807"/>
                <a:gd name="connsiteX22" fmla="*/ 339712 w 466813"/>
                <a:gd name="connsiteY22" fmla="*/ 363251 h 577807"/>
                <a:gd name="connsiteX23" fmla="*/ 351562 w 466813"/>
                <a:gd name="connsiteY23" fmla="*/ 324461 h 577807"/>
                <a:gd name="connsiteX24" fmla="*/ 335065 w 466813"/>
                <a:gd name="connsiteY24" fmla="*/ 296985 h 577807"/>
                <a:gd name="connsiteX25" fmla="*/ 285805 w 466813"/>
                <a:gd name="connsiteY25" fmla="*/ 269778 h 577807"/>
                <a:gd name="connsiteX26" fmla="*/ 244676 w 466813"/>
                <a:gd name="connsiteY26" fmla="*/ 235163 h 577807"/>
                <a:gd name="connsiteX27" fmla="*/ 190536 w 466813"/>
                <a:gd name="connsiteY27" fmla="*/ 188562 h 577807"/>
                <a:gd name="connsiteX28" fmla="*/ 112463 w 466813"/>
                <a:gd name="connsiteY28" fmla="*/ 164857 h 577807"/>
                <a:gd name="connsiteX29" fmla="*/ 131284 w 466813"/>
                <a:gd name="connsiteY29" fmla="*/ 150445 h 577807"/>
                <a:gd name="connsiteX30" fmla="*/ 172876 w 466813"/>
                <a:gd name="connsiteY30" fmla="*/ 140074 h 577807"/>
                <a:gd name="connsiteX31" fmla="*/ 147550 w 466813"/>
                <a:gd name="connsiteY31" fmla="*/ 105191 h 577807"/>
                <a:gd name="connsiteX32" fmla="*/ 67385 w 466813"/>
                <a:gd name="connsiteY32" fmla="*/ 104787 h 577807"/>
                <a:gd name="connsiteX33" fmla="*/ 38107 w 466813"/>
                <a:gd name="connsiteY33" fmla="*/ 68152 h 577807"/>
                <a:gd name="connsiteX34" fmla="*/ 0 w 466813"/>
                <a:gd name="connsiteY34" fmla="*/ 36231 h 577807"/>
                <a:gd name="connsiteX35" fmla="*/ 35087 w 466813"/>
                <a:gd name="connsiteY35" fmla="*/ 26264 h 577807"/>
                <a:gd name="connsiteX36" fmla="*/ 86904 w 466813"/>
                <a:gd name="connsiteY36" fmla="*/ 26533 h 577807"/>
                <a:gd name="connsiteX37" fmla="*/ 150338 w 466813"/>
                <a:gd name="connsiteY37" fmla="*/ 21819 h 577807"/>
                <a:gd name="connsiteX38" fmla="*/ 205873 w 466813"/>
                <a:gd name="connsiteY38" fmla="*/ 0 h 577807"/>
                <a:gd name="connsiteX39" fmla="*/ 237241 w 466813"/>
                <a:gd name="connsiteY39" fmla="*/ 15354 h 577807"/>
                <a:gd name="connsiteX40" fmla="*/ 296958 w 466813"/>
                <a:gd name="connsiteY40" fmla="*/ 22762 h 577807"/>
                <a:gd name="connsiteX41" fmla="*/ 286501 w 466813"/>
                <a:gd name="connsiteY41" fmla="*/ 46198 h 577807"/>
                <a:gd name="connsiteX42" fmla="*/ 317638 w 466813"/>
                <a:gd name="connsiteY42" fmla="*/ 62629 h 577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66813" h="577807">
                  <a:moveTo>
                    <a:pt x="383164" y="73135"/>
                  </a:moveTo>
                  <a:lnTo>
                    <a:pt x="296260" y="107615"/>
                  </a:lnTo>
                  <a:lnTo>
                    <a:pt x="241888" y="145462"/>
                  </a:lnTo>
                  <a:lnTo>
                    <a:pt x="227482" y="173073"/>
                  </a:lnTo>
                  <a:lnTo>
                    <a:pt x="277439" y="214691"/>
                  </a:lnTo>
                  <a:lnTo>
                    <a:pt x="338318" y="266142"/>
                  </a:lnTo>
                  <a:lnTo>
                    <a:pt x="397337" y="290250"/>
                  </a:lnTo>
                  <a:lnTo>
                    <a:pt x="437072" y="321633"/>
                  </a:lnTo>
                  <a:lnTo>
                    <a:pt x="466813" y="393286"/>
                  </a:lnTo>
                  <a:lnTo>
                    <a:pt x="457983" y="460899"/>
                  </a:lnTo>
                  <a:lnTo>
                    <a:pt x="403843" y="486086"/>
                  </a:lnTo>
                  <a:lnTo>
                    <a:pt x="329023" y="510733"/>
                  </a:lnTo>
                  <a:lnTo>
                    <a:pt x="276044" y="542519"/>
                  </a:lnTo>
                  <a:lnTo>
                    <a:pt x="194718" y="577807"/>
                  </a:lnTo>
                  <a:lnTo>
                    <a:pt x="171018" y="553429"/>
                  </a:lnTo>
                  <a:lnTo>
                    <a:pt x="189374" y="527704"/>
                  </a:lnTo>
                  <a:lnTo>
                    <a:pt x="141043" y="506019"/>
                  </a:lnTo>
                  <a:lnTo>
                    <a:pt x="197507" y="490665"/>
                  </a:lnTo>
                  <a:lnTo>
                    <a:pt x="265821" y="487971"/>
                  </a:lnTo>
                  <a:lnTo>
                    <a:pt x="237241" y="464670"/>
                  </a:lnTo>
                  <a:lnTo>
                    <a:pt x="346683" y="435174"/>
                  </a:lnTo>
                  <a:lnTo>
                    <a:pt x="354815" y="389111"/>
                  </a:lnTo>
                  <a:lnTo>
                    <a:pt x="339712" y="363251"/>
                  </a:lnTo>
                  <a:lnTo>
                    <a:pt x="351562" y="324461"/>
                  </a:lnTo>
                  <a:lnTo>
                    <a:pt x="335065" y="296985"/>
                  </a:lnTo>
                  <a:lnTo>
                    <a:pt x="285805" y="269778"/>
                  </a:lnTo>
                  <a:lnTo>
                    <a:pt x="244676" y="235163"/>
                  </a:lnTo>
                  <a:lnTo>
                    <a:pt x="190536" y="188562"/>
                  </a:lnTo>
                  <a:lnTo>
                    <a:pt x="112463" y="164857"/>
                  </a:lnTo>
                  <a:lnTo>
                    <a:pt x="131284" y="150445"/>
                  </a:lnTo>
                  <a:lnTo>
                    <a:pt x="172876" y="140074"/>
                  </a:lnTo>
                  <a:lnTo>
                    <a:pt x="147550" y="105191"/>
                  </a:lnTo>
                  <a:lnTo>
                    <a:pt x="67385" y="104787"/>
                  </a:lnTo>
                  <a:lnTo>
                    <a:pt x="38107" y="68152"/>
                  </a:lnTo>
                  <a:lnTo>
                    <a:pt x="0" y="36231"/>
                  </a:lnTo>
                  <a:lnTo>
                    <a:pt x="35087" y="26264"/>
                  </a:lnTo>
                  <a:lnTo>
                    <a:pt x="86904" y="26533"/>
                  </a:lnTo>
                  <a:lnTo>
                    <a:pt x="150338" y="21819"/>
                  </a:lnTo>
                  <a:lnTo>
                    <a:pt x="205873" y="0"/>
                  </a:lnTo>
                  <a:lnTo>
                    <a:pt x="237241" y="15354"/>
                  </a:lnTo>
                  <a:lnTo>
                    <a:pt x="296958" y="22762"/>
                  </a:lnTo>
                  <a:lnTo>
                    <a:pt x="286501" y="46198"/>
                  </a:lnTo>
                  <a:lnTo>
                    <a:pt x="317638" y="62629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8" name="Figura a mano libera: forma 177">
              <a:extLst>
                <a:ext uri="{FF2B5EF4-FFF2-40B4-BE49-F238E27FC236}">
                  <a16:creationId xmlns:a16="http://schemas.microsoft.com/office/drawing/2014/main" id="{87B6020E-6589-4875-B115-0E968337B056}"/>
                </a:ext>
              </a:extLst>
            </p:cNvPr>
            <p:cNvSpPr/>
            <p:nvPr/>
          </p:nvSpPr>
          <p:spPr>
            <a:xfrm>
              <a:off x="21899286" y="7189071"/>
              <a:ext cx="79003" cy="76771"/>
            </a:xfrm>
            <a:custGeom>
              <a:avLst/>
              <a:gdLst>
                <a:gd name="connsiteX0" fmla="*/ 79003 w 79003"/>
                <a:gd name="connsiteY0" fmla="*/ 71654 h 76771"/>
                <a:gd name="connsiteX1" fmla="*/ 57626 w 79003"/>
                <a:gd name="connsiteY1" fmla="*/ 76772 h 76771"/>
                <a:gd name="connsiteX2" fmla="*/ 35784 w 79003"/>
                <a:gd name="connsiteY2" fmla="*/ 59667 h 76771"/>
                <a:gd name="connsiteX3" fmla="*/ 38107 w 79003"/>
                <a:gd name="connsiteY3" fmla="*/ 49161 h 76771"/>
                <a:gd name="connsiteX4" fmla="*/ 79003 w 79003"/>
                <a:gd name="connsiteY4" fmla="*/ 71654 h 76771"/>
                <a:gd name="connsiteX5" fmla="*/ 30904 w 79003"/>
                <a:gd name="connsiteY5" fmla="*/ 11853 h 76771"/>
                <a:gd name="connsiteX6" fmla="*/ 41593 w 79003"/>
                <a:gd name="connsiteY6" fmla="*/ 43235 h 76771"/>
                <a:gd name="connsiteX7" fmla="*/ 24166 w 79003"/>
                <a:gd name="connsiteY7" fmla="*/ 38386 h 76771"/>
                <a:gd name="connsiteX8" fmla="*/ 10689 w 79003"/>
                <a:gd name="connsiteY8" fmla="*/ 40541 h 76771"/>
                <a:gd name="connsiteX9" fmla="*/ 1396 w 79003"/>
                <a:gd name="connsiteY9" fmla="*/ 29766 h 76771"/>
                <a:gd name="connsiteX10" fmla="*/ 0 w 79003"/>
                <a:gd name="connsiteY10" fmla="*/ 0 h 76771"/>
                <a:gd name="connsiteX11" fmla="*/ 30904 w 79003"/>
                <a:gd name="connsiteY11" fmla="*/ 11853 h 7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003" h="76771">
                  <a:moveTo>
                    <a:pt x="79003" y="71654"/>
                  </a:moveTo>
                  <a:lnTo>
                    <a:pt x="57626" y="76772"/>
                  </a:lnTo>
                  <a:lnTo>
                    <a:pt x="35784" y="59667"/>
                  </a:lnTo>
                  <a:lnTo>
                    <a:pt x="38107" y="49161"/>
                  </a:lnTo>
                  <a:lnTo>
                    <a:pt x="79003" y="71654"/>
                  </a:lnTo>
                  <a:close/>
                  <a:moveTo>
                    <a:pt x="30904" y="11853"/>
                  </a:moveTo>
                  <a:lnTo>
                    <a:pt x="41593" y="43235"/>
                  </a:lnTo>
                  <a:lnTo>
                    <a:pt x="24166" y="38386"/>
                  </a:lnTo>
                  <a:lnTo>
                    <a:pt x="10689" y="40541"/>
                  </a:lnTo>
                  <a:lnTo>
                    <a:pt x="1396" y="29766"/>
                  </a:lnTo>
                  <a:lnTo>
                    <a:pt x="0" y="0"/>
                  </a:lnTo>
                  <a:lnTo>
                    <a:pt x="30904" y="11853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79" name="Figura a mano libera: forma 178">
              <a:extLst>
                <a:ext uri="{FF2B5EF4-FFF2-40B4-BE49-F238E27FC236}">
                  <a16:creationId xmlns:a16="http://schemas.microsoft.com/office/drawing/2014/main" id="{74C86956-AD98-40F8-B0D1-D6CF54526A0F}"/>
                </a:ext>
              </a:extLst>
            </p:cNvPr>
            <p:cNvSpPr/>
            <p:nvPr/>
          </p:nvSpPr>
          <p:spPr>
            <a:xfrm>
              <a:off x="13818716" y="5907928"/>
              <a:ext cx="684300" cy="250248"/>
            </a:xfrm>
            <a:custGeom>
              <a:avLst/>
              <a:gdLst>
                <a:gd name="connsiteX0" fmla="*/ 684301 w 684300"/>
                <a:gd name="connsiteY0" fmla="*/ 92530 h 250248"/>
                <a:gd name="connsiteX1" fmla="*/ 637132 w 684300"/>
                <a:gd name="connsiteY1" fmla="*/ 103170 h 250248"/>
                <a:gd name="connsiteX2" fmla="*/ 624585 w 684300"/>
                <a:gd name="connsiteY2" fmla="*/ 120410 h 250248"/>
                <a:gd name="connsiteX3" fmla="*/ 622959 w 684300"/>
                <a:gd name="connsiteY3" fmla="*/ 133745 h 250248"/>
                <a:gd name="connsiteX4" fmla="*/ 558129 w 684300"/>
                <a:gd name="connsiteY4" fmla="*/ 150176 h 250248"/>
                <a:gd name="connsiteX5" fmla="*/ 454032 w 684300"/>
                <a:gd name="connsiteY5" fmla="*/ 168359 h 250248"/>
                <a:gd name="connsiteX6" fmla="*/ 395709 w 684300"/>
                <a:gd name="connsiteY6" fmla="*/ 195700 h 250248"/>
                <a:gd name="connsiteX7" fmla="*/ 367129 w 684300"/>
                <a:gd name="connsiteY7" fmla="*/ 197721 h 250248"/>
                <a:gd name="connsiteX8" fmla="*/ 347611 w 684300"/>
                <a:gd name="connsiteY8" fmla="*/ 195431 h 250248"/>
                <a:gd name="connsiteX9" fmla="*/ 309504 w 684300"/>
                <a:gd name="connsiteY9" fmla="*/ 211594 h 250248"/>
                <a:gd name="connsiteX10" fmla="*/ 267911 w 684300"/>
                <a:gd name="connsiteY10" fmla="*/ 219001 h 250248"/>
                <a:gd name="connsiteX11" fmla="*/ 213307 w 684300"/>
                <a:gd name="connsiteY11" fmla="*/ 221022 h 250248"/>
                <a:gd name="connsiteX12" fmla="*/ 196809 w 684300"/>
                <a:gd name="connsiteY12" fmla="*/ 223177 h 250248"/>
                <a:gd name="connsiteX13" fmla="*/ 182635 w 684300"/>
                <a:gd name="connsiteY13" fmla="*/ 233278 h 250248"/>
                <a:gd name="connsiteX14" fmla="*/ 165441 w 684300"/>
                <a:gd name="connsiteY14" fmla="*/ 236106 h 250248"/>
                <a:gd name="connsiteX15" fmla="*/ 155449 w 684300"/>
                <a:gd name="connsiteY15" fmla="*/ 245939 h 250248"/>
                <a:gd name="connsiteX16" fmla="*/ 123151 w 684300"/>
                <a:gd name="connsiteY16" fmla="*/ 245131 h 250248"/>
                <a:gd name="connsiteX17" fmla="*/ 102238 w 684300"/>
                <a:gd name="connsiteY17" fmla="*/ 250249 h 250248"/>
                <a:gd name="connsiteX18" fmla="*/ 57160 w 684300"/>
                <a:gd name="connsiteY18" fmla="*/ 248363 h 250248"/>
                <a:gd name="connsiteX19" fmla="*/ 40198 w 684300"/>
                <a:gd name="connsiteY19" fmla="*/ 225870 h 250248"/>
                <a:gd name="connsiteX20" fmla="*/ 42057 w 684300"/>
                <a:gd name="connsiteY20" fmla="*/ 204725 h 250248"/>
                <a:gd name="connsiteX21" fmla="*/ 31601 w 684300"/>
                <a:gd name="connsiteY21" fmla="*/ 193276 h 250248"/>
                <a:gd name="connsiteX22" fmla="*/ 18821 w 684300"/>
                <a:gd name="connsiteY22" fmla="*/ 164722 h 250248"/>
                <a:gd name="connsiteX23" fmla="*/ 0 w 684300"/>
                <a:gd name="connsiteY23" fmla="*/ 148695 h 250248"/>
                <a:gd name="connsiteX24" fmla="*/ 13012 w 684300"/>
                <a:gd name="connsiteY24" fmla="*/ 146809 h 250248"/>
                <a:gd name="connsiteX25" fmla="*/ 6273 w 684300"/>
                <a:gd name="connsiteY25" fmla="*/ 129030 h 250248"/>
                <a:gd name="connsiteX26" fmla="*/ 14174 w 684300"/>
                <a:gd name="connsiteY26" fmla="*/ 121488 h 250248"/>
                <a:gd name="connsiteX27" fmla="*/ 11385 w 684300"/>
                <a:gd name="connsiteY27" fmla="*/ 104517 h 250248"/>
                <a:gd name="connsiteX28" fmla="*/ 39965 w 684300"/>
                <a:gd name="connsiteY28" fmla="*/ 91991 h 250248"/>
                <a:gd name="connsiteX29" fmla="*/ 33227 w 684300"/>
                <a:gd name="connsiteY29" fmla="*/ 75425 h 250248"/>
                <a:gd name="connsiteX30" fmla="*/ 50654 w 684300"/>
                <a:gd name="connsiteY30" fmla="*/ 56165 h 250248"/>
                <a:gd name="connsiteX31" fmla="*/ 77375 w 684300"/>
                <a:gd name="connsiteY31" fmla="*/ 66401 h 250248"/>
                <a:gd name="connsiteX32" fmla="*/ 95035 w 684300"/>
                <a:gd name="connsiteY32" fmla="*/ 62764 h 250248"/>
                <a:gd name="connsiteX33" fmla="*/ 170088 w 684300"/>
                <a:gd name="connsiteY33" fmla="*/ 61821 h 250248"/>
                <a:gd name="connsiteX34" fmla="*/ 182170 w 684300"/>
                <a:gd name="connsiteY34" fmla="*/ 65862 h 250248"/>
                <a:gd name="connsiteX35" fmla="*/ 245140 w 684300"/>
                <a:gd name="connsiteY35" fmla="*/ 69768 h 250248"/>
                <a:gd name="connsiteX36" fmla="*/ 270003 w 684300"/>
                <a:gd name="connsiteY36" fmla="*/ 67748 h 250248"/>
                <a:gd name="connsiteX37" fmla="*/ 286268 w 684300"/>
                <a:gd name="connsiteY37" fmla="*/ 80812 h 250248"/>
                <a:gd name="connsiteX38" fmla="*/ 316708 w 684300"/>
                <a:gd name="connsiteY38" fmla="*/ 74348 h 250248"/>
                <a:gd name="connsiteX39" fmla="*/ 363411 w 684300"/>
                <a:gd name="connsiteY39" fmla="*/ 32998 h 250248"/>
                <a:gd name="connsiteX40" fmla="*/ 424289 w 684300"/>
                <a:gd name="connsiteY40" fmla="*/ 15220 h 250248"/>
                <a:gd name="connsiteX41" fmla="*/ 612037 w 684300"/>
                <a:gd name="connsiteY41" fmla="*/ 0 h 250248"/>
                <a:gd name="connsiteX42" fmla="*/ 663157 w 684300"/>
                <a:gd name="connsiteY42" fmla="*/ 65188 h 250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684300" h="250248">
                  <a:moveTo>
                    <a:pt x="684301" y="92530"/>
                  </a:moveTo>
                  <a:lnTo>
                    <a:pt x="637132" y="103170"/>
                  </a:lnTo>
                  <a:lnTo>
                    <a:pt x="624585" y="120410"/>
                  </a:lnTo>
                  <a:lnTo>
                    <a:pt x="622959" y="133745"/>
                  </a:lnTo>
                  <a:lnTo>
                    <a:pt x="558129" y="150176"/>
                  </a:lnTo>
                  <a:lnTo>
                    <a:pt x="454032" y="168359"/>
                  </a:lnTo>
                  <a:lnTo>
                    <a:pt x="395709" y="195700"/>
                  </a:lnTo>
                  <a:lnTo>
                    <a:pt x="367129" y="197721"/>
                  </a:lnTo>
                  <a:lnTo>
                    <a:pt x="347611" y="195431"/>
                  </a:lnTo>
                  <a:lnTo>
                    <a:pt x="309504" y="211594"/>
                  </a:lnTo>
                  <a:lnTo>
                    <a:pt x="267911" y="219001"/>
                  </a:lnTo>
                  <a:lnTo>
                    <a:pt x="213307" y="221022"/>
                  </a:lnTo>
                  <a:lnTo>
                    <a:pt x="196809" y="223177"/>
                  </a:lnTo>
                  <a:lnTo>
                    <a:pt x="182635" y="233278"/>
                  </a:lnTo>
                  <a:lnTo>
                    <a:pt x="165441" y="236106"/>
                  </a:lnTo>
                  <a:lnTo>
                    <a:pt x="155449" y="245939"/>
                  </a:lnTo>
                  <a:lnTo>
                    <a:pt x="123151" y="245131"/>
                  </a:lnTo>
                  <a:lnTo>
                    <a:pt x="102238" y="250249"/>
                  </a:lnTo>
                  <a:lnTo>
                    <a:pt x="57160" y="248363"/>
                  </a:lnTo>
                  <a:lnTo>
                    <a:pt x="40198" y="225870"/>
                  </a:lnTo>
                  <a:lnTo>
                    <a:pt x="42057" y="204725"/>
                  </a:lnTo>
                  <a:lnTo>
                    <a:pt x="31601" y="193276"/>
                  </a:lnTo>
                  <a:lnTo>
                    <a:pt x="18821" y="164722"/>
                  </a:lnTo>
                  <a:lnTo>
                    <a:pt x="0" y="148695"/>
                  </a:lnTo>
                  <a:lnTo>
                    <a:pt x="13012" y="146809"/>
                  </a:lnTo>
                  <a:lnTo>
                    <a:pt x="6273" y="129030"/>
                  </a:lnTo>
                  <a:lnTo>
                    <a:pt x="14174" y="121488"/>
                  </a:lnTo>
                  <a:lnTo>
                    <a:pt x="11385" y="104517"/>
                  </a:lnTo>
                  <a:lnTo>
                    <a:pt x="39965" y="91991"/>
                  </a:lnTo>
                  <a:lnTo>
                    <a:pt x="33227" y="75425"/>
                  </a:lnTo>
                  <a:lnTo>
                    <a:pt x="50654" y="56165"/>
                  </a:lnTo>
                  <a:lnTo>
                    <a:pt x="77375" y="66401"/>
                  </a:lnTo>
                  <a:lnTo>
                    <a:pt x="95035" y="62764"/>
                  </a:lnTo>
                  <a:lnTo>
                    <a:pt x="170088" y="61821"/>
                  </a:lnTo>
                  <a:lnTo>
                    <a:pt x="182170" y="65862"/>
                  </a:lnTo>
                  <a:lnTo>
                    <a:pt x="245140" y="69768"/>
                  </a:lnTo>
                  <a:lnTo>
                    <a:pt x="270003" y="67748"/>
                  </a:lnTo>
                  <a:lnTo>
                    <a:pt x="286268" y="80812"/>
                  </a:lnTo>
                  <a:lnTo>
                    <a:pt x="316708" y="74348"/>
                  </a:lnTo>
                  <a:lnTo>
                    <a:pt x="363411" y="32998"/>
                  </a:lnTo>
                  <a:lnTo>
                    <a:pt x="424289" y="15220"/>
                  </a:lnTo>
                  <a:lnTo>
                    <a:pt x="612037" y="0"/>
                  </a:lnTo>
                  <a:lnTo>
                    <a:pt x="663157" y="65188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80" name="Figura a mano libera: forma 179">
              <a:extLst>
                <a:ext uri="{FF2B5EF4-FFF2-40B4-BE49-F238E27FC236}">
                  <a16:creationId xmlns:a16="http://schemas.microsoft.com/office/drawing/2014/main" id="{A33B3DF1-FF60-4F9E-910A-A34F21A1900A}"/>
                </a:ext>
              </a:extLst>
            </p:cNvPr>
            <p:cNvSpPr/>
            <p:nvPr/>
          </p:nvSpPr>
          <p:spPr>
            <a:xfrm>
              <a:off x="12107845" y="7484440"/>
              <a:ext cx="1073737" cy="545482"/>
            </a:xfrm>
            <a:custGeom>
              <a:avLst/>
              <a:gdLst>
                <a:gd name="connsiteX0" fmla="*/ 988694 w 1073737"/>
                <a:gd name="connsiteY0" fmla="*/ 299005 h 545482"/>
                <a:gd name="connsiteX1" fmla="*/ 975914 w 1073737"/>
                <a:gd name="connsiteY1" fmla="*/ 305201 h 545482"/>
                <a:gd name="connsiteX2" fmla="*/ 948264 w 1073737"/>
                <a:gd name="connsiteY2" fmla="*/ 327155 h 545482"/>
                <a:gd name="connsiteX3" fmla="*/ 930139 w 1073737"/>
                <a:gd name="connsiteY3" fmla="*/ 349513 h 545482"/>
                <a:gd name="connsiteX4" fmla="*/ 893194 w 1073737"/>
                <a:gd name="connsiteY4" fmla="*/ 380895 h 545482"/>
                <a:gd name="connsiteX5" fmla="*/ 819535 w 1073737"/>
                <a:gd name="connsiteY5" fmla="*/ 426419 h 545482"/>
                <a:gd name="connsiteX6" fmla="*/ 773528 w 1073737"/>
                <a:gd name="connsiteY6" fmla="*/ 453087 h 545482"/>
                <a:gd name="connsiteX7" fmla="*/ 724268 w 1073737"/>
                <a:gd name="connsiteY7" fmla="*/ 473425 h 545482"/>
                <a:gd name="connsiteX8" fmla="*/ 656186 w 1073737"/>
                <a:gd name="connsiteY8" fmla="*/ 490935 h 545482"/>
                <a:gd name="connsiteX9" fmla="*/ 622959 w 1073737"/>
                <a:gd name="connsiteY9" fmla="*/ 493224 h 545482"/>
                <a:gd name="connsiteX10" fmla="*/ 614594 w 1073737"/>
                <a:gd name="connsiteY10" fmla="*/ 505750 h 545482"/>
                <a:gd name="connsiteX11" fmla="*/ 575092 w 1073737"/>
                <a:gd name="connsiteY11" fmla="*/ 499015 h 545482"/>
                <a:gd name="connsiteX12" fmla="*/ 542794 w 1073737"/>
                <a:gd name="connsiteY12" fmla="*/ 507636 h 545482"/>
                <a:gd name="connsiteX13" fmla="*/ 472157 w 1073737"/>
                <a:gd name="connsiteY13" fmla="*/ 498881 h 545482"/>
                <a:gd name="connsiteX14" fmla="*/ 432655 w 1073737"/>
                <a:gd name="connsiteY14" fmla="*/ 504403 h 545482"/>
                <a:gd name="connsiteX15" fmla="*/ 405701 w 1073737"/>
                <a:gd name="connsiteY15" fmla="*/ 501979 h 545482"/>
                <a:gd name="connsiteX16" fmla="*/ 338550 w 1073737"/>
                <a:gd name="connsiteY16" fmla="*/ 519892 h 545482"/>
                <a:gd name="connsiteX17" fmla="*/ 283015 w 1073737"/>
                <a:gd name="connsiteY17" fmla="*/ 527165 h 545482"/>
                <a:gd name="connsiteX18" fmla="*/ 242817 w 1073737"/>
                <a:gd name="connsiteY18" fmla="*/ 544405 h 545482"/>
                <a:gd name="connsiteX19" fmla="*/ 213074 w 1073737"/>
                <a:gd name="connsiteY19" fmla="*/ 545483 h 545482"/>
                <a:gd name="connsiteX20" fmla="*/ 185423 w 1073737"/>
                <a:gd name="connsiteY20" fmla="*/ 529185 h 545482"/>
                <a:gd name="connsiteX21" fmla="*/ 163349 w 1073737"/>
                <a:gd name="connsiteY21" fmla="*/ 528377 h 545482"/>
                <a:gd name="connsiteX22" fmla="*/ 135234 w 1073737"/>
                <a:gd name="connsiteY22" fmla="*/ 508039 h 545482"/>
                <a:gd name="connsiteX23" fmla="*/ 132213 w 1073737"/>
                <a:gd name="connsiteY23" fmla="*/ 514370 h 545482"/>
                <a:gd name="connsiteX24" fmla="*/ 123616 w 1073737"/>
                <a:gd name="connsiteY24" fmla="*/ 502113 h 545482"/>
                <a:gd name="connsiteX25" fmla="*/ 124080 w 1073737"/>
                <a:gd name="connsiteY25" fmla="*/ 475715 h 545482"/>
                <a:gd name="connsiteX26" fmla="*/ 102936 w 1073737"/>
                <a:gd name="connsiteY26" fmla="*/ 445679 h 545482"/>
                <a:gd name="connsiteX27" fmla="*/ 123847 w 1073737"/>
                <a:gd name="connsiteY27" fmla="*/ 437598 h 545482"/>
                <a:gd name="connsiteX28" fmla="*/ 122222 w 1073737"/>
                <a:gd name="connsiteY28" fmla="*/ 403522 h 545482"/>
                <a:gd name="connsiteX29" fmla="*/ 79467 w 1073737"/>
                <a:gd name="connsiteY29" fmla="*/ 362443 h 545482"/>
                <a:gd name="connsiteX30" fmla="*/ 46705 w 1073737"/>
                <a:gd name="connsiteY30" fmla="*/ 325538 h 545482"/>
                <a:gd name="connsiteX31" fmla="*/ 46705 w 1073737"/>
                <a:gd name="connsiteY31" fmla="*/ 325404 h 545482"/>
                <a:gd name="connsiteX32" fmla="*/ 0 w 1073737"/>
                <a:gd name="connsiteY32" fmla="*/ 269509 h 545482"/>
                <a:gd name="connsiteX33" fmla="*/ 31136 w 1073737"/>
                <a:gd name="connsiteY33" fmla="*/ 248363 h 545482"/>
                <a:gd name="connsiteX34" fmla="*/ 56929 w 1073737"/>
                <a:gd name="connsiteY34" fmla="*/ 260081 h 545482"/>
                <a:gd name="connsiteX35" fmla="*/ 67849 w 1073737"/>
                <a:gd name="connsiteY35" fmla="*/ 278398 h 545482"/>
                <a:gd name="connsiteX36" fmla="*/ 97127 w 1073737"/>
                <a:gd name="connsiteY36" fmla="*/ 281495 h 545482"/>
                <a:gd name="connsiteX37" fmla="*/ 138022 w 1073737"/>
                <a:gd name="connsiteY37" fmla="*/ 289577 h 545482"/>
                <a:gd name="connsiteX38" fmla="*/ 173109 w 1073737"/>
                <a:gd name="connsiteY38" fmla="*/ 286480 h 545482"/>
                <a:gd name="connsiteX39" fmla="*/ 231199 w 1073737"/>
                <a:gd name="connsiteY39" fmla="*/ 264526 h 545482"/>
                <a:gd name="connsiteX40" fmla="*/ 231199 w 1073737"/>
                <a:gd name="connsiteY40" fmla="*/ 109366 h 545482"/>
                <a:gd name="connsiteX41" fmla="*/ 248857 w 1073737"/>
                <a:gd name="connsiteY41" fmla="*/ 115562 h 545482"/>
                <a:gd name="connsiteX42" fmla="*/ 287430 w 1073737"/>
                <a:gd name="connsiteY42" fmla="*/ 155025 h 545482"/>
                <a:gd name="connsiteX43" fmla="*/ 281388 w 1073737"/>
                <a:gd name="connsiteY43" fmla="*/ 180480 h 545482"/>
                <a:gd name="connsiteX44" fmla="*/ 296027 w 1073737"/>
                <a:gd name="connsiteY44" fmla="*/ 195296 h 545482"/>
                <a:gd name="connsiteX45" fmla="*/ 342732 w 1073737"/>
                <a:gd name="connsiteY45" fmla="*/ 190986 h 545482"/>
                <a:gd name="connsiteX46" fmla="*/ 375262 w 1073737"/>
                <a:gd name="connsiteY46" fmla="*/ 172264 h 545482"/>
                <a:gd name="connsiteX47" fmla="*/ 406166 w 1073737"/>
                <a:gd name="connsiteY47" fmla="*/ 159739 h 545482"/>
                <a:gd name="connsiteX48" fmla="*/ 422199 w 1073737"/>
                <a:gd name="connsiteY48" fmla="*/ 139805 h 545482"/>
                <a:gd name="connsiteX49" fmla="*/ 454032 w 1073737"/>
                <a:gd name="connsiteY49" fmla="*/ 130107 h 545482"/>
                <a:gd name="connsiteX50" fmla="*/ 481450 w 1073737"/>
                <a:gd name="connsiteY50" fmla="*/ 135226 h 545482"/>
                <a:gd name="connsiteX51" fmla="*/ 512587 w 1073737"/>
                <a:gd name="connsiteY51" fmla="*/ 146943 h 545482"/>
                <a:gd name="connsiteX52" fmla="*/ 565565 w 1073737"/>
                <a:gd name="connsiteY52" fmla="*/ 148964 h 545482"/>
                <a:gd name="connsiteX53" fmla="*/ 607158 w 1073737"/>
                <a:gd name="connsiteY53" fmla="*/ 139266 h 545482"/>
                <a:gd name="connsiteX54" fmla="*/ 613664 w 1073737"/>
                <a:gd name="connsiteY54" fmla="*/ 126337 h 545482"/>
                <a:gd name="connsiteX55" fmla="*/ 625049 w 1073737"/>
                <a:gd name="connsiteY55" fmla="*/ 106537 h 545482"/>
                <a:gd name="connsiteX56" fmla="*/ 660601 w 1073737"/>
                <a:gd name="connsiteY56" fmla="*/ 103170 h 545482"/>
                <a:gd name="connsiteX57" fmla="*/ 680118 w 1073737"/>
                <a:gd name="connsiteY57" fmla="*/ 87681 h 545482"/>
                <a:gd name="connsiteX58" fmla="*/ 701729 w 1073737"/>
                <a:gd name="connsiteY58" fmla="*/ 60340 h 545482"/>
                <a:gd name="connsiteX59" fmla="*/ 760283 w 1073737"/>
                <a:gd name="connsiteY59" fmla="*/ 29900 h 545482"/>
                <a:gd name="connsiteX60" fmla="*/ 852531 w 1073737"/>
                <a:gd name="connsiteY60" fmla="*/ 0 h 545482"/>
                <a:gd name="connsiteX61" fmla="*/ 879019 w 1073737"/>
                <a:gd name="connsiteY61" fmla="*/ 404 h 545482"/>
                <a:gd name="connsiteX62" fmla="*/ 910621 w 1073737"/>
                <a:gd name="connsiteY62" fmla="*/ 7273 h 545482"/>
                <a:gd name="connsiteX63" fmla="*/ 932463 w 1073737"/>
                <a:gd name="connsiteY63" fmla="*/ 2424 h 545482"/>
                <a:gd name="connsiteX64" fmla="*/ 967085 w 1073737"/>
                <a:gd name="connsiteY64" fmla="*/ 6465 h 545482"/>
                <a:gd name="connsiteX65" fmla="*/ 998220 w 1073737"/>
                <a:gd name="connsiteY65" fmla="*/ 63842 h 545482"/>
                <a:gd name="connsiteX66" fmla="*/ 1015183 w 1073737"/>
                <a:gd name="connsiteY66" fmla="*/ 93068 h 545482"/>
                <a:gd name="connsiteX67" fmla="*/ 1003565 w 1073737"/>
                <a:gd name="connsiteY67" fmla="*/ 139266 h 545482"/>
                <a:gd name="connsiteX68" fmla="*/ 1009142 w 1073737"/>
                <a:gd name="connsiteY68" fmla="*/ 154217 h 545482"/>
                <a:gd name="connsiteX69" fmla="*/ 976147 w 1073737"/>
                <a:gd name="connsiteY69" fmla="*/ 146540 h 545482"/>
                <a:gd name="connsiteX70" fmla="*/ 957326 w 1073737"/>
                <a:gd name="connsiteY70" fmla="*/ 149502 h 545482"/>
                <a:gd name="connsiteX71" fmla="*/ 951284 w 1073737"/>
                <a:gd name="connsiteY71" fmla="*/ 161624 h 545482"/>
                <a:gd name="connsiteX72" fmla="*/ 933392 w 1073737"/>
                <a:gd name="connsiteY72" fmla="*/ 177383 h 545482"/>
                <a:gd name="connsiteX73" fmla="*/ 934090 w 1073737"/>
                <a:gd name="connsiteY73" fmla="*/ 191929 h 545482"/>
                <a:gd name="connsiteX74" fmla="*/ 972894 w 1073737"/>
                <a:gd name="connsiteY74" fmla="*/ 214826 h 545482"/>
                <a:gd name="connsiteX75" fmla="*/ 1011001 w 1073737"/>
                <a:gd name="connsiteY75" fmla="*/ 210246 h 545482"/>
                <a:gd name="connsiteX76" fmla="*/ 1024244 w 1073737"/>
                <a:gd name="connsiteY76" fmla="*/ 191525 h 545482"/>
                <a:gd name="connsiteX77" fmla="*/ 1073737 w 1073737"/>
                <a:gd name="connsiteY77" fmla="*/ 191929 h 545482"/>
                <a:gd name="connsiteX78" fmla="*/ 1057473 w 1073737"/>
                <a:gd name="connsiteY78" fmla="*/ 222637 h 545482"/>
                <a:gd name="connsiteX79" fmla="*/ 1049805 w 1073737"/>
                <a:gd name="connsiteY79" fmla="*/ 257925 h 545482"/>
                <a:gd name="connsiteX80" fmla="*/ 1032843 w 1073737"/>
                <a:gd name="connsiteY80" fmla="*/ 277186 h 545482"/>
                <a:gd name="connsiteX81" fmla="*/ 988694 w 1073737"/>
                <a:gd name="connsiteY81" fmla="*/ 299005 h 545482"/>
                <a:gd name="connsiteX82" fmla="*/ 823021 w 1073737"/>
                <a:gd name="connsiteY82" fmla="*/ 286075 h 545482"/>
                <a:gd name="connsiteX83" fmla="*/ 794673 w 1073737"/>
                <a:gd name="connsiteY83" fmla="*/ 272876 h 545482"/>
                <a:gd name="connsiteX84" fmla="*/ 764233 w 1073737"/>
                <a:gd name="connsiteY84" fmla="*/ 281630 h 545482"/>
                <a:gd name="connsiteX85" fmla="*/ 728915 w 1073737"/>
                <a:gd name="connsiteY85" fmla="*/ 298466 h 545482"/>
                <a:gd name="connsiteX86" fmla="*/ 694061 w 1073737"/>
                <a:gd name="connsiteY86" fmla="*/ 325808 h 545482"/>
                <a:gd name="connsiteX87" fmla="*/ 742856 w 1073737"/>
                <a:gd name="connsiteY87" fmla="*/ 359210 h 545482"/>
                <a:gd name="connsiteX88" fmla="*/ 766092 w 1073737"/>
                <a:gd name="connsiteY88" fmla="*/ 354900 h 545482"/>
                <a:gd name="connsiteX89" fmla="*/ 778175 w 1073737"/>
                <a:gd name="connsiteY89" fmla="*/ 341028 h 545482"/>
                <a:gd name="connsiteX90" fmla="*/ 814424 w 1073737"/>
                <a:gd name="connsiteY90" fmla="*/ 334293 h 545482"/>
                <a:gd name="connsiteX91" fmla="*/ 825576 w 1073737"/>
                <a:gd name="connsiteY91" fmla="*/ 320151 h 545482"/>
                <a:gd name="connsiteX92" fmla="*/ 845559 w 1073737"/>
                <a:gd name="connsiteY92" fmla="*/ 299139 h 545482"/>
                <a:gd name="connsiteX93" fmla="*/ 823021 w 1073737"/>
                <a:gd name="connsiteY93" fmla="*/ 286075 h 545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1073737" h="545482">
                  <a:moveTo>
                    <a:pt x="988694" y="299005"/>
                  </a:moveTo>
                  <a:lnTo>
                    <a:pt x="975914" y="305201"/>
                  </a:lnTo>
                  <a:lnTo>
                    <a:pt x="948264" y="327155"/>
                  </a:lnTo>
                  <a:lnTo>
                    <a:pt x="930139" y="349513"/>
                  </a:lnTo>
                  <a:lnTo>
                    <a:pt x="893194" y="380895"/>
                  </a:lnTo>
                  <a:lnTo>
                    <a:pt x="819535" y="426419"/>
                  </a:lnTo>
                  <a:lnTo>
                    <a:pt x="773528" y="453087"/>
                  </a:lnTo>
                  <a:lnTo>
                    <a:pt x="724268" y="473425"/>
                  </a:lnTo>
                  <a:lnTo>
                    <a:pt x="656186" y="490935"/>
                  </a:lnTo>
                  <a:lnTo>
                    <a:pt x="622959" y="493224"/>
                  </a:lnTo>
                  <a:lnTo>
                    <a:pt x="614594" y="505750"/>
                  </a:lnTo>
                  <a:lnTo>
                    <a:pt x="575092" y="499015"/>
                  </a:lnTo>
                  <a:lnTo>
                    <a:pt x="542794" y="507636"/>
                  </a:lnTo>
                  <a:lnTo>
                    <a:pt x="472157" y="498881"/>
                  </a:lnTo>
                  <a:lnTo>
                    <a:pt x="432655" y="504403"/>
                  </a:lnTo>
                  <a:lnTo>
                    <a:pt x="405701" y="501979"/>
                  </a:lnTo>
                  <a:lnTo>
                    <a:pt x="338550" y="519892"/>
                  </a:lnTo>
                  <a:lnTo>
                    <a:pt x="283015" y="527165"/>
                  </a:lnTo>
                  <a:lnTo>
                    <a:pt x="242817" y="544405"/>
                  </a:lnTo>
                  <a:lnTo>
                    <a:pt x="213074" y="545483"/>
                  </a:lnTo>
                  <a:lnTo>
                    <a:pt x="185423" y="529185"/>
                  </a:lnTo>
                  <a:lnTo>
                    <a:pt x="163349" y="528377"/>
                  </a:lnTo>
                  <a:lnTo>
                    <a:pt x="135234" y="508039"/>
                  </a:lnTo>
                  <a:lnTo>
                    <a:pt x="132213" y="514370"/>
                  </a:lnTo>
                  <a:lnTo>
                    <a:pt x="123616" y="502113"/>
                  </a:lnTo>
                  <a:lnTo>
                    <a:pt x="124080" y="475715"/>
                  </a:lnTo>
                  <a:lnTo>
                    <a:pt x="102936" y="445679"/>
                  </a:lnTo>
                  <a:lnTo>
                    <a:pt x="123847" y="437598"/>
                  </a:lnTo>
                  <a:lnTo>
                    <a:pt x="122222" y="403522"/>
                  </a:lnTo>
                  <a:lnTo>
                    <a:pt x="79467" y="362443"/>
                  </a:lnTo>
                  <a:lnTo>
                    <a:pt x="46705" y="325538"/>
                  </a:lnTo>
                  <a:lnTo>
                    <a:pt x="46705" y="325404"/>
                  </a:lnTo>
                  <a:lnTo>
                    <a:pt x="0" y="269509"/>
                  </a:lnTo>
                  <a:lnTo>
                    <a:pt x="31136" y="248363"/>
                  </a:lnTo>
                  <a:lnTo>
                    <a:pt x="56929" y="260081"/>
                  </a:lnTo>
                  <a:lnTo>
                    <a:pt x="67849" y="278398"/>
                  </a:lnTo>
                  <a:lnTo>
                    <a:pt x="97127" y="281495"/>
                  </a:lnTo>
                  <a:lnTo>
                    <a:pt x="138022" y="289577"/>
                  </a:lnTo>
                  <a:lnTo>
                    <a:pt x="173109" y="286480"/>
                  </a:lnTo>
                  <a:lnTo>
                    <a:pt x="231199" y="264526"/>
                  </a:lnTo>
                  <a:lnTo>
                    <a:pt x="231199" y="109366"/>
                  </a:lnTo>
                  <a:lnTo>
                    <a:pt x="248857" y="115562"/>
                  </a:lnTo>
                  <a:lnTo>
                    <a:pt x="287430" y="155025"/>
                  </a:lnTo>
                  <a:lnTo>
                    <a:pt x="281388" y="180480"/>
                  </a:lnTo>
                  <a:lnTo>
                    <a:pt x="296027" y="195296"/>
                  </a:lnTo>
                  <a:lnTo>
                    <a:pt x="342732" y="190986"/>
                  </a:lnTo>
                  <a:lnTo>
                    <a:pt x="375262" y="172264"/>
                  </a:lnTo>
                  <a:lnTo>
                    <a:pt x="406166" y="159739"/>
                  </a:lnTo>
                  <a:lnTo>
                    <a:pt x="422199" y="139805"/>
                  </a:lnTo>
                  <a:lnTo>
                    <a:pt x="454032" y="130107"/>
                  </a:lnTo>
                  <a:lnTo>
                    <a:pt x="481450" y="135226"/>
                  </a:lnTo>
                  <a:lnTo>
                    <a:pt x="512587" y="146943"/>
                  </a:lnTo>
                  <a:lnTo>
                    <a:pt x="565565" y="148964"/>
                  </a:lnTo>
                  <a:lnTo>
                    <a:pt x="607158" y="139266"/>
                  </a:lnTo>
                  <a:lnTo>
                    <a:pt x="613664" y="126337"/>
                  </a:lnTo>
                  <a:lnTo>
                    <a:pt x="625049" y="106537"/>
                  </a:lnTo>
                  <a:lnTo>
                    <a:pt x="660601" y="103170"/>
                  </a:lnTo>
                  <a:lnTo>
                    <a:pt x="680118" y="87681"/>
                  </a:lnTo>
                  <a:lnTo>
                    <a:pt x="701729" y="60340"/>
                  </a:lnTo>
                  <a:lnTo>
                    <a:pt x="760283" y="29900"/>
                  </a:lnTo>
                  <a:lnTo>
                    <a:pt x="852531" y="0"/>
                  </a:lnTo>
                  <a:lnTo>
                    <a:pt x="879019" y="404"/>
                  </a:lnTo>
                  <a:lnTo>
                    <a:pt x="910621" y="7273"/>
                  </a:lnTo>
                  <a:lnTo>
                    <a:pt x="932463" y="2424"/>
                  </a:lnTo>
                  <a:lnTo>
                    <a:pt x="967085" y="6465"/>
                  </a:lnTo>
                  <a:lnTo>
                    <a:pt x="998220" y="63842"/>
                  </a:lnTo>
                  <a:lnTo>
                    <a:pt x="1015183" y="93068"/>
                  </a:lnTo>
                  <a:lnTo>
                    <a:pt x="1003565" y="139266"/>
                  </a:lnTo>
                  <a:lnTo>
                    <a:pt x="1009142" y="154217"/>
                  </a:lnTo>
                  <a:lnTo>
                    <a:pt x="976147" y="146540"/>
                  </a:lnTo>
                  <a:lnTo>
                    <a:pt x="957326" y="149502"/>
                  </a:lnTo>
                  <a:lnTo>
                    <a:pt x="951284" y="161624"/>
                  </a:lnTo>
                  <a:lnTo>
                    <a:pt x="933392" y="177383"/>
                  </a:lnTo>
                  <a:lnTo>
                    <a:pt x="934090" y="191929"/>
                  </a:lnTo>
                  <a:lnTo>
                    <a:pt x="972894" y="214826"/>
                  </a:lnTo>
                  <a:lnTo>
                    <a:pt x="1011001" y="210246"/>
                  </a:lnTo>
                  <a:lnTo>
                    <a:pt x="1024244" y="191525"/>
                  </a:lnTo>
                  <a:lnTo>
                    <a:pt x="1073737" y="191929"/>
                  </a:lnTo>
                  <a:lnTo>
                    <a:pt x="1057473" y="222637"/>
                  </a:lnTo>
                  <a:lnTo>
                    <a:pt x="1049805" y="257925"/>
                  </a:lnTo>
                  <a:lnTo>
                    <a:pt x="1032843" y="277186"/>
                  </a:lnTo>
                  <a:lnTo>
                    <a:pt x="988694" y="299005"/>
                  </a:lnTo>
                  <a:close/>
                  <a:moveTo>
                    <a:pt x="823021" y="286075"/>
                  </a:moveTo>
                  <a:lnTo>
                    <a:pt x="794673" y="272876"/>
                  </a:lnTo>
                  <a:lnTo>
                    <a:pt x="764233" y="281630"/>
                  </a:lnTo>
                  <a:lnTo>
                    <a:pt x="728915" y="298466"/>
                  </a:lnTo>
                  <a:lnTo>
                    <a:pt x="694061" y="325808"/>
                  </a:lnTo>
                  <a:lnTo>
                    <a:pt x="742856" y="359210"/>
                  </a:lnTo>
                  <a:lnTo>
                    <a:pt x="766092" y="354900"/>
                  </a:lnTo>
                  <a:lnTo>
                    <a:pt x="778175" y="341028"/>
                  </a:lnTo>
                  <a:lnTo>
                    <a:pt x="814424" y="334293"/>
                  </a:lnTo>
                  <a:lnTo>
                    <a:pt x="825576" y="320151"/>
                  </a:lnTo>
                  <a:lnTo>
                    <a:pt x="845559" y="299139"/>
                  </a:lnTo>
                  <a:lnTo>
                    <a:pt x="823021" y="286075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81" name="Figura a mano libera: forma 180">
              <a:extLst>
                <a:ext uri="{FF2B5EF4-FFF2-40B4-BE49-F238E27FC236}">
                  <a16:creationId xmlns:a16="http://schemas.microsoft.com/office/drawing/2014/main" id="{8DA57B0C-77B1-468B-B6B0-8D6E97FEE38D}"/>
                </a:ext>
              </a:extLst>
            </p:cNvPr>
            <p:cNvSpPr/>
            <p:nvPr/>
          </p:nvSpPr>
          <p:spPr>
            <a:xfrm>
              <a:off x="12468933" y="6944345"/>
              <a:ext cx="755637" cy="375103"/>
            </a:xfrm>
            <a:custGeom>
              <a:avLst/>
              <a:gdLst>
                <a:gd name="connsiteX0" fmla="*/ 708467 w 755637"/>
                <a:gd name="connsiteY0" fmla="*/ 37712 h 375103"/>
                <a:gd name="connsiteX1" fmla="*/ 739139 w 755637"/>
                <a:gd name="connsiteY1" fmla="*/ 54683 h 375103"/>
                <a:gd name="connsiteX2" fmla="*/ 755637 w 755637"/>
                <a:gd name="connsiteY2" fmla="*/ 87008 h 375103"/>
                <a:gd name="connsiteX3" fmla="*/ 744483 w 755637"/>
                <a:gd name="connsiteY3" fmla="*/ 97379 h 375103"/>
                <a:gd name="connsiteX4" fmla="*/ 731471 w 755637"/>
                <a:gd name="connsiteY4" fmla="*/ 128357 h 375103"/>
                <a:gd name="connsiteX5" fmla="*/ 744019 w 755637"/>
                <a:gd name="connsiteY5" fmla="*/ 160143 h 375103"/>
                <a:gd name="connsiteX6" fmla="*/ 723571 w 755637"/>
                <a:gd name="connsiteY6" fmla="*/ 173477 h 375103"/>
                <a:gd name="connsiteX7" fmla="*/ 703820 w 755637"/>
                <a:gd name="connsiteY7" fmla="*/ 209304 h 375103"/>
                <a:gd name="connsiteX8" fmla="*/ 737977 w 755637"/>
                <a:gd name="connsiteY8" fmla="*/ 219271 h 375103"/>
                <a:gd name="connsiteX9" fmla="*/ 540238 w 755637"/>
                <a:gd name="connsiteY9" fmla="*/ 251326 h 375103"/>
                <a:gd name="connsiteX10" fmla="*/ 546513 w 755637"/>
                <a:gd name="connsiteY10" fmla="*/ 278937 h 375103"/>
                <a:gd name="connsiteX11" fmla="*/ 497020 w 755637"/>
                <a:gd name="connsiteY11" fmla="*/ 284324 h 375103"/>
                <a:gd name="connsiteX12" fmla="*/ 460074 w 755637"/>
                <a:gd name="connsiteY12" fmla="*/ 299814 h 375103"/>
                <a:gd name="connsiteX13" fmla="*/ 452174 w 755637"/>
                <a:gd name="connsiteY13" fmla="*/ 313417 h 375103"/>
                <a:gd name="connsiteX14" fmla="*/ 428706 w 755637"/>
                <a:gd name="connsiteY14" fmla="*/ 316380 h 375103"/>
                <a:gd name="connsiteX15" fmla="*/ 372010 w 755637"/>
                <a:gd name="connsiteY15" fmla="*/ 348705 h 375103"/>
                <a:gd name="connsiteX16" fmla="*/ 335994 w 755637"/>
                <a:gd name="connsiteY16" fmla="*/ 374161 h 375103"/>
                <a:gd name="connsiteX17" fmla="*/ 313919 w 755637"/>
                <a:gd name="connsiteY17" fmla="*/ 375104 h 375103"/>
                <a:gd name="connsiteX18" fmla="*/ 292774 w 755637"/>
                <a:gd name="connsiteY18" fmla="*/ 370524 h 375103"/>
                <a:gd name="connsiteX19" fmla="*/ 220046 w 755637"/>
                <a:gd name="connsiteY19" fmla="*/ 366214 h 375103"/>
                <a:gd name="connsiteX20" fmla="*/ 208428 w 755637"/>
                <a:gd name="connsiteY20" fmla="*/ 363251 h 375103"/>
                <a:gd name="connsiteX21" fmla="*/ 207730 w 755637"/>
                <a:gd name="connsiteY21" fmla="*/ 360019 h 375103"/>
                <a:gd name="connsiteX22" fmla="*/ 182171 w 755637"/>
                <a:gd name="connsiteY22" fmla="*/ 351129 h 375103"/>
                <a:gd name="connsiteX23" fmla="*/ 139882 w 755637"/>
                <a:gd name="connsiteY23" fmla="*/ 348839 h 375103"/>
                <a:gd name="connsiteX24" fmla="*/ 86439 w 755637"/>
                <a:gd name="connsiteY24" fmla="*/ 357863 h 375103"/>
                <a:gd name="connsiteX25" fmla="*/ 43916 w 755637"/>
                <a:gd name="connsiteY25" fmla="*/ 333350 h 375103"/>
                <a:gd name="connsiteX26" fmla="*/ 0 w 755637"/>
                <a:gd name="connsiteY26" fmla="*/ 301295 h 375103"/>
                <a:gd name="connsiteX27" fmla="*/ 3021 w 755637"/>
                <a:gd name="connsiteY27" fmla="*/ 177921 h 375103"/>
                <a:gd name="connsiteX28" fmla="*/ 138720 w 755637"/>
                <a:gd name="connsiteY28" fmla="*/ 178460 h 375103"/>
                <a:gd name="connsiteX29" fmla="*/ 133142 w 755637"/>
                <a:gd name="connsiteY29" fmla="*/ 165126 h 375103"/>
                <a:gd name="connsiteX30" fmla="*/ 142902 w 755637"/>
                <a:gd name="connsiteY30" fmla="*/ 150715 h 375103"/>
                <a:gd name="connsiteX31" fmla="*/ 131517 w 755637"/>
                <a:gd name="connsiteY31" fmla="*/ 132801 h 375103"/>
                <a:gd name="connsiteX32" fmla="*/ 138951 w 755637"/>
                <a:gd name="connsiteY32" fmla="*/ 114215 h 375103"/>
                <a:gd name="connsiteX33" fmla="*/ 131981 w 755637"/>
                <a:gd name="connsiteY33" fmla="*/ 102362 h 375103"/>
                <a:gd name="connsiteX34" fmla="*/ 154520 w 755637"/>
                <a:gd name="connsiteY34" fmla="*/ 103305 h 375103"/>
                <a:gd name="connsiteX35" fmla="*/ 158238 w 755637"/>
                <a:gd name="connsiteY35" fmla="*/ 115157 h 375103"/>
                <a:gd name="connsiteX36" fmla="*/ 188677 w 755637"/>
                <a:gd name="connsiteY36" fmla="*/ 114215 h 375103"/>
                <a:gd name="connsiteX37" fmla="*/ 230038 w 755637"/>
                <a:gd name="connsiteY37" fmla="*/ 117716 h 375103"/>
                <a:gd name="connsiteX38" fmla="*/ 251880 w 755637"/>
                <a:gd name="connsiteY38" fmla="*/ 135091 h 375103"/>
                <a:gd name="connsiteX39" fmla="*/ 303928 w 755637"/>
                <a:gd name="connsiteY39" fmla="*/ 140479 h 375103"/>
                <a:gd name="connsiteX40" fmla="*/ 343893 w 755637"/>
                <a:gd name="connsiteY40" fmla="*/ 128357 h 375103"/>
                <a:gd name="connsiteX41" fmla="*/ 358532 w 755637"/>
                <a:gd name="connsiteY41" fmla="*/ 148425 h 375103"/>
                <a:gd name="connsiteX42" fmla="*/ 408490 w 755637"/>
                <a:gd name="connsiteY42" fmla="*/ 153812 h 375103"/>
                <a:gd name="connsiteX43" fmla="*/ 432423 w 755637"/>
                <a:gd name="connsiteY43" fmla="*/ 170244 h 375103"/>
                <a:gd name="connsiteX44" fmla="*/ 459145 w 755637"/>
                <a:gd name="connsiteY44" fmla="*/ 191390 h 375103"/>
                <a:gd name="connsiteX45" fmla="*/ 509103 w 755637"/>
                <a:gd name="connsiteY45" fmla="*/ 191794 h 375103"/>
                <a:gd name="connsiteX46" fmla="*/ 503525 w 755637"/>
                <a:gd name="connsiteY46" fmla="*/ 150311 h 375103"/>
                <a:gd name="connsiteX47" fmla="*/ 485634 w 755637"/>
                <a:gd name="connsiteY47" fmla="*/ 157180 h 375103"/>
                <a:gd name="connsiteX48" fmla="*/ 440091 w 755637"/>
                <a:gd name="connsiteY48" fmla="*/ 142364 h 375103"/>
                <a:gd name="connsiteX49" fmla="*/ 422431 w 755637"/>
                <a:gd name="connsiteY49" fmla="*/ 135495 h 375103"/>
                <a:gd name="connsiteX50" fmla="*/ 430565 w 755637"/>
                <a:gd name="connsiteY50" fmla="*/ 97109 h 375103"/>
                <a:gd name="connsiteX51" fmla="*/ 442183 w 755637"/>
                <a:gd name="connsiteY51" fmla="*/ 51989 h 375103"/>
                <a:gd name="connsiteX52" fmla="*/ 427544 w 755637"/>
                <a:gd name="connsiteY52" fmla="*/ 35153 h 375103"/>
                <a:gd name="connsiteX53" fmla="*/ 446133 w 755637"/>
                <a:gd name="connsiteY53" fmla="*/ 10910 h 375103"/>
                <a:gd name="connsiteX54" fmla="*/ 463560 w 755637"/>
                <a:gd name="connsiteY54" fmla="*/ 6465 h 375103"/>
                <a:gd name="connsiteX55" fmla="*/ 551160 w 755637"/>
                <a:gd name="connsiteY55" fmla="*/ 0 h 375103"/>
                <a:gd name="connsiteX56" fmla="*/ 576719 w 755637"/>
                <a:gd name="connsiteY56" fmla="*/ 3906 h 375103"/>
                <a:gd name="connsiteX57" fmla="*/ 603905 w 755637"/>
                <a:gd name="connsiteY57" fmla="*/ 13469 h 375103"/>
                <a:gd name="connsiteX58" fmla="*/ 629929 w 755637"/>
                <a:gd name="connsiteY58" fmla="*/ 19934 h 375103"/>
                <a:gd name="connsiteX59" fmla="*/ 671290 w 755637"/>
                <a:gd name="connsiteY59" fmla="*/ 26264 h 37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755637" h="375103">
                  <a:moveTo>
                    <a:pt x="708467" y="37712"/>
                  </a:moveTo>
                  <a:lnTo>
                    <a:pt x="739139" y="54683"/>
                  </a:lnTo>
                  <a:lnTo>
                    <a:pt x="755637" y="87008"/>
                  </a:lnTo>
                  <a:lnTo>
                    <a:pt x="744483" y="97379"/>
                  </a:lnTo>
                  <a:lnTo>
                    <a:pt x="731471" y="128357"/>
                  </a:lnTo>
                  <a:lnTo>
                    <a:pt x="744019" y="160143"/>
                  </a:lnTo>
                  <a:lnTo>
                    <a:pt x="723571" y="173477"/>
                  </a:lnTo>
                  <a:lnTo>
                    <a:pt x="703820" y="209304"/>
                  </a:lnTo>
                  <a:lnTo>
                    <a:pt x="737977" y="219271"/>
                  </a:lnTo>
                  <a:lnTo>
                    <a:pt x="540238" y="251326"/>
                  </a:lnTo>
                  <a:lnTo>
                    <a:pt x="546513" y="278937"/>
                  </a:lnTo>
                  <a:lnTo>
                    <a:pt x="497020" y="284324"/>
                  </a:lnTo>
                  <a:lnTo>
                    <a:pt x="460074" y="299814"/>
                  </a:lnTo>
                  <a:lnTo>
                    <a:pt x="452174" y="313417"/>
                  </a:lnTo>
                  <a:lnTo>
                    <a:pt x="428706" y="316380"/>
                  </a:lnTo>
                  <a:lnTo>
                    <a:pt x="372010" y="348705"/>
                  </a:lnTo>
                  <a:lnTo>
                    <a:pt x="335994" y="374161"/>
                  </a:lnTo>
                  <a:lnTo>
                    <a:pt x="313919" y="375104"/>
                  </a:lnTo>
                  <a:lnTo>
                    <a:pt x="292774" y="370524"/>
                  </a:lnTo>
                  <a:lnTo>
                    <a:pt x="220046" y="366214"/>
                  </a:lnTo>
                  <a:lnTo>
                    <a:pt x="208428" y="363251"/>
                  </a:lnTo>
                  <a:lnTo>
                    <a:pt x="207730" y="360019"/>
                  </a:lnTo>
                  <a:lnTo>
                    <a:pt x="182171" y="351129"/>
                  </a:lnTo>
                  <a:lnTo>
                    <a:pt x="139882" y="348839"/>
                  </a:lnTo>
                  <a:lnTo>
                    <a:pt x="86439" y="357863"/>
                  </a:lnTo>
                  <a:lnTo>
                    <a:pt x="43916" y="333350"/>
                  </a:lnTo>
                  <a:lnTo>
                    <a:pt x="0" y="301295"/>
                  </a:lnTo>
                  <a:lnTo>
                    <a:pt x="3021" y="177921"/>
                  </a:lnTo>
                  <a:lnTo>
                    <a:pt x="138720" y="178460"/>
                  </a:lnTo>
                  <a:lnTo>
                    <a:pt x="133142" y="165126"/>
                  </a:lnTo>
                  <a:lnTo>
                    <a:pt x="142902" y="150715"/>
                  </a:lnTo>
                  <a:lnTo>
                    <a:pt x="131517" y="132801"/>
                  </a:lnTo>
                  <a:lnTo>
                    <a:pt x="138951" y="114215"/>
                  </a:lnTo>
                  <a:lnTo>
                    <a:pt x="131981" y="102362"/>
                  </a:lnTo>
                  <a:lnTo>
                    <a:pt x="154520" y="103305"/>
                  </a:lnTo>
                  <a:lnTo>
                    <a:pt x="158238" y="115157"/>
                  </a:lnTo>
                  <a:lnTo>
                    <a:pt x="188677" y="114215"/>
                  </a:lnTo>
                  <a:lnTo>
                    <a:pt x="230038" y="117716"/>
                  </a:lnTo>
                  <a:lnTo>
                    <a:pt x="251880" y="135091"/>
                  </a:lnTo>
                  <a:lnTo>
                    <a:pt x="303928" y="140479"/>
                  </a:lnTo>
                  <a:lnTo>
                    <a:pt x="343893" y="128357"/>
                  </a:lnTo>
                  <a:lnTo>
                    <a:pt x="358532" y="148425"/>
                  </a:lnTo>
                  <a:lnTo>
                    <a:pt x="408490" y="153812"/>
                  </a:lnTo>
                  <a:lnTo>
                    <a:pt x="432423" y="170244"/>
                  </a:lnTo>
                  <a:lnTo>
                    <a:pt x="459145" y="191390"/>
                  </a:lnTo>
                  <a:lnTo>
                    <a:pt x="509103" y="191794"/>
                  </a:lnTo>
                  <a:lnTo>
                    <a:pt x="503525" y="150311"/>
                  </a:lnTo>
                  <a:lnTo>
                    <a:pt x="485634" y="157180"/>
                  </a:lnTo>
                  <a:lnTo>
                    <a:pt x="440091" y="142364"/>
                  </a:lnTo>
                  <a:lnTo>
                    <a:pt x="422431" y="135495"/>
                  </a:lnTo>
                  <a:lnTo>
                    <a:pt x="430565" y="97109"/>
                  </a:lnTo>
                  <a:lnTo>
                    <a:pt x="442183" y="51989"/>
                  </a:lnTo>
                  <a:lnTo>
                    <a:pt x="427544" y="35153"/>
                  </a:lnTo>
                  <a:lnTo>
                    <a:pt x="446133" y="10910"/>
                  </a:lnTo>
                  <a:lnTo>
                    <a:pt x="463560" y="6465"/>
                  </a:lnTo>
                  <a:lnTo>
                    <a:pt x="551160" y="0"/>
                  </a:lnTo>
                  <a:lnTo>
                    <a:pt x="576719" y="3906"/>
                  </a:lnTo>
                  <a:lnTo>
                    <a:pt x="603905" y="13469"/>
                  </a:lnTo>
                  <a:lnTo>
                    <a:pt x="629929" y="19934"/>
                  </a:lnTo>
                  <a:lnTo>
                    <a:pt x="671290" y="26264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  <p:sp>
          <p:nvSpPr>
            <p:cNvPr id="182" name="Figura a mano libera: forma 181">
              <a:extLst>
                <a:ext uri="{FF2B5EF4-FFF2-40B4-BE49-F238E27FC236}">
                  <a16:creationId xmlns:a16="http://schemas.microsoft.com/office/drawing/2014/main" id="{7CCF6CE9-4D84-4F03-9AF9-58208EED124A}"/>
                </a:ext>
              </a:extLst>
            </p:cNvPr>
            <p:cNvSpPr/>
            <p:nvPr/>
          </p:nvSpPr>
          <p:spPr>
            <a:xfrm>
              <a:off x="12688979" y="7223282"/>
              <a:ext cx="494229" cy="268566"/>
            </a:xfrm>
            <a:custGeom>
              <a:avLst/>
              <a:gdLst>
                <a:gd name="connsiteX0" fmla="*/ 386183 w 494229"/>
                <a:gd name="connsiteY0" fmla="*/ 267758 h 268566"/>
                <a:gd name="connsiteX1" fmla="*/ 351560 w 494229"/>
                <a:gd name="connsiteY1" fmla="*/ 263718 h 268566"/>
                <a:gd name="connsiteX2" fmla="*/ 329487 w 494229"/>
                <a:gd name="connsiteY2" fmla="*/ 268566 h 268566"/>
                <a:gd name="connsiteX3" fmla="*/ 298118 w 494229"/>
                <a:gd name="connsiteY3" fmla="*/ 261697 h 268566"/>
                <a:gd name="connsiteX4" fmla="*/ 271630 w 494229"/>
                <a:gd name="connsiteY4" fmla="*/ 261293 h 268566"/>
                <a:gd name="connsiteX5" fmla="*/ 230036 w 494229"/>
                <a:gd name="connsiteY5" fmla="*/ 242975 h 268566"/>
                <a:gd name="connsiteX6" fmla="*/ 179614 w 494229"/>
                <a:gd name="connsiteY6" fmla="*/ 236780 h 268566"/>
                <a:gd name="connsiteX7" fmla="*/ 160561 w 494229"/>
                <a:gd name="connsiteY7" fmla="*/ 211189 h 268566"/>
                <a:gd name="connsiteX8" fmla="*/ 160328 w 494229"/>
                <a:gd name="connsiteY8" fmla="*/ 197047 h 268566"/>
                <a:gd name="connsiteX9" fmla="*/ 132444 w 494229"/>
                <a:gd name="connsiteY9" fmla="*/ 192737 h 268566"/>
                <a:gd name="connsiteX10" fmla="*/ 58786 w 494229"/>
                <a:gd name="connsiteY10" fmla="*/ 148964 h 268566"/>
                <a:gd name="connsiteX11" fmla="*/ 38106 w 494229"/>
                <a:gd name="connsiteY11" fmla="*/ 125932 h 268566"/>
                <a:gd name="connsiteX12" fmla="*/ 25094 w 494229"/>
                <a:gd name="connsiteY12" fmla="*/ 118929 h 268566"/>
                <a:gd name="connsiteX13" fmla="*/ 0 w 494229"/>
                <a:gd name="connsiteY13" fmla="*/ 87277 h 268566"/>
                <a:gd name="connsiteX14" fmla="*/ 72728 w 494229"/>
                <a:gd name="connsiteY14" fmla="*/ 91587 h 268566"/>
                <a:gd name="connsiteX15" fmla="*/ 93873 w 494229"/>
                <a:gd name="connsiteY15" fmla="*/ 96167 h 268566"/>
                <a:gd name="connsiteX16" fmla="*/ 115948 w 494229"/>
                <a:gd name="connsiteY16" fmla="*/ 95224 h 268566"/>
                <a:gd name="connsiteX17" fmla="*/ 151963 w 494229"/>
                <a:gd name="connsiteY17" fmla="*/ 69768 h 268566"/>
                <a:gd name="connsiteX18" fmla="*/ 208659 w 494229"/>
                <a:gd name="connsiteY18" fmla="*/ 37443 h 268566"/>
                <a:gd name="connsiteX19" fmla="*/ 232128 w 494229"/>
                <a:gd name="connsiteY19" fmla="*/ 34480 h 268566"/>
                <a:gd name="connsiteX20" fmla="*/ 240027 w 494229"/>
                <a:gd name="connsiteY20" fmla="*/ 20877 h 268566"/>
                <a:gd name="connsiteX21" fmla="*/ 276973 w 494229"/>
                <a:gd name="connsiteY21" fmla="*/ 5387 h 268566"/>
                <a:gd name="connsiteX22" fmla="*/ 326466 w 494229"/>
                <a:gd name="connsiteY22" fmla="*/ 0 h 268566"/>
                <a:gd name="connsiteX23" fmla="*/ 330649 w 494229"/>
                <a:gd name="connsiteY23" fmla="*/ 14546 h 268566"/>
                <a:gd name="connsiteX24" fmla="*/ 385020 w 494229"/>
                <a:gd name="connsiteY24" fmla="*/ 13738 h 268566"/>
                <a:gd name="connsiteX25" fmla="*/ 415228 w 494229"/>
                <a:gd name="connsiteY25" fmla="*/ 21954 h 268566"/>
                <a:gd name="connsiteX26" fmla="*/ 429169 w 494229"/>
                <a:gd name="connsiteY26" fmla="*/ 31652 h 268566"/>
                <a:gd name="connsiteX27" fmla="*/ 460306 w 494229"/>
                <a:gd name="connsiteY27" fmla="*/ 34480 h 268566"/>
                <a:gd name="connsiteX28" fmla="*/ 493997 w 494229"/>
                <a:gd name="connsiteY28" fmla="*/ 47140 h 268566"/>
                <a:gd name="connsiteX29" fmla="*/ 494230 w 494229"/>
                <a:gd name="connsiteY29" fmla="*/ 96840 h 268566"/>
                <a:gd name="connsiteX30" fmla="*/ 481450 w 494229"/>
                <a:gd name="connsiteY30" fmla="*/ 124316 h 268566"/>
                <a:gd name="connsiteX31" fmla="*/ 478662 w 494229"/>
                <a:gd name="connsiteY31" fmla="*/ 153947 h 268566"/>
                <a:gd name="connsiteX32" fmla="*/ 489119 w 494229"/>
                <a:gd name="connsiteY32" fmla="*/ 165800 h 268566"/>
                <a:gd name="connsiteX33" fmla="*/ 481916 w 494229"/>
                <a:gd name="connsiteY33" fmla="*/ 189235 h 268566"/>
                <a:gd name="connsiteX34" fmla="*/ 471924 w 494229"/>
                <a:gd name="connsiteY34" fmla="*/ 192872 h 268566"/>
                <a:gd name="connsiteX35" fmla="*/ 454728 w 494229"/>
                <a:gd name="connsiteY35" fmla="*/ 221830 h 268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94229" h="268566">
                  <a:moveTo>
                    <a:pt x="386183" y="267758"/>
                  </a:moveTo>
                  <a:lnTo>
                    <a:pt x="351560" y="263718"/>
                  </a:lnTo>
                  <a:lnTo>
                    <a:pt x="329487" y="268566"/>
                  </a:lnTo>
                  <a:lnTo>
                    <a:pt x="298118" y="261697"/>
                  </a:lnTo>
                  <a:lnTo>
                    <a:pt x="271630" y="261293"/>
                  </a:lnTo>
                  <a:lnTo>
                    <a:pt x="230036" y="242975"/>
                  </a:lnTo>
                  <a:lnTo>
                    <a:pt x="179614" y="236780"/>
                  </a:lnTo>
                  <a:lnTo>
                    <a:pt x="160561" y="211189"/>
                  </a:lnTo>
                  <a:lnTo>
                    <a:pt x="160328" y="197047"/>
                  </a:lnTo>
                  <a:lnTo>
                    <a:pt x="132444" y="192737"/>
                  </a:lnTo>
                  <a:lnTo>
                    <a:pt x="58786" y="148964"/>
                  </a:lnTo>
                  <a:lnTo>
                    <a:pt x="38106" y="125932"/>
                  </a:lnTo>
                  <a:lnTo>
                    <a:pt x="25094" y="118929"/>
                  </a:lnTo>
                  <a:lnTo>
                    <a:pt x="0" y="87277"/>
                  </a:lnTo>
                  <a:lnTo>
                    <a:pt x="72728" y="91587"/>
                  </a:lnTo>
                  <a:lnTo>
                    <a:pt x="93873" y="96167"/>
                  </a:lnTo>
                  <a:lnTo>
                    <a:pt x="115948" y="95224"/>
                  </a:lnTo>
                  <a:lnTo>
                    <a:pt x="151963" y="69768"/>
                  </a:lnTo>
                  <a:lnTo>
                    <a:pt x="208659" y="37443"/>
                  </a:lnTo>
                  <a:lnTo>
                    <a:pt x="232128" y="34480"/>
                  </a:lnTo>
                  <a:lnTo>
                    <a:pt x="240027" y="20877"/>
                  </a:lnTo>
                  <a:lnTo>
                    <a:pt x="276973" y="5387"/>
                  </a:lnTo>
                  <a:lnTo>
                    <a:pt x="326466" y="0"/>
                  </a:lnTo>
                  <a:lnTo>
                    <a:pt x="330649" y="14546"/>
                  </a:lnTo>
                  <a:lnTo>
                    <a:pt x="385020" y="13738"/>
                  </a:lnTo>
                  <a:lnTo>
                    <a:pt x="415228" y="21954"/>
                  </a:lnTo>
                  <a:lnTo>
                    <a:pt x="429169" y="31652"/>
                  </a:lnTo>
                  <a:lnTo>
                    <a:pt x="460306" y="34480"/>
                  </a:lnTo>
                  <a:lnTo>
                    <a:pt x="493997" y="47140"/>
                  </a:lnTo>
                  <a:lnTo>
                    <a:pt x="494230" y="96840"/>
                  </a:lnTo>
                  <a:lnTo>
                    <a:pt x="481450" y="124316"/>
                  </a:lnTo>
                  <a:lnTo>
                    <a:pt x="478662" y="153947"/>
                  </a:lnTo>
                  <a:lnTo>
                    <a:pt x="489119" y="165800"/>
                  </a:lnTo>
                  <a:lnTo>
                    <a:pt x="481916" y="189235"/>
                  </a:lnTo>
                  <a:lnTo>
                    <a:pt x="471924" y="192872"/>
                  </a:lnTo>
                  <a:lnTo>
                    <a:pt x="454728" y="221830"/>
                  </a:lnTo>
                  <a:close/>
                </a:path>
              </a:pathLst>
            </a:custGeom>
            <a:solidFill>
              <a:srgbClr val="CCCCCC"/>
            </a:solidFill>
            <a:ln w="11611" cap="flat">
              <a:solidFill>
                <a:srgbClr val="FFF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it-IT"/>
            </a:p>
          </p:txBody>
        </p:sp>
      </p:grpSp>
      <p:sp>
        <p:nvSpPr>
          <p:cNvPr id="187" name="CasellaDiTesto 186">
            <a:extLst>
              <a:ext uri="{FF2B5EF4-FFF2-40B4-BE49-F238E27FC236}">
                <a16:creationId xmlns:a16="http://schemas.microsoft.com/office/drawing/2014/main" id="{9EB3C5DA-C712-46DF-ADF6-2C01FB654287}"/>
              </a:ext>
            </a:extLst>
          </p:cNvPr>
          <p:cNvSpPr txBox="1"/>
          <p:nvPr/>
        </p:nvSpPr>
        <p:spPr>
          <a:xfrm>
            <a:off x="574607" y="305571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Messico</a:t>
            </a:r>
          </a:p>
        </p:txBody>
      </p:sp>
      <p:sp>
        <p:nvSpPr>
          <p:cNvPr id="192" name="CasellaDiTesto 191">
            <a:extLst>
              <a:ext uri="{FF2B5EF4-FFF2-40B4-BE49-F238E27FC236}">
                <a16:creationId xmlns:a16="http://schemas.microsoft.com/office/drawing/2014/main" id="{52324D70-7096-4A47-A32E-62B8902F735B}"/>
              </a:ext>
            </a:extLst>
          </p:cNvPr>
          <p:cNvSpPr txBox="1"/>
          <p:nvPr/>
        </p:nvSpPr>
        <p:spPr>
          <a:xfrm>
            <a:off x="2222981" y="4968923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Perù</a:t>
            </a:r>
          </a:p>
        </p:txBody>
      </p:sp>
      <p:sp>
        <p:nvSpPr>
          <p:cNvPr id="193" name="CasellaDiTesto 192">
            <a:extLst>
              <a:ext uri="{FF2B5EF4-FFF2-40B4-BE49-F238E27FC236}">
                <a16:creationId xmlns:a16="http://schemas.microsoft.com/office/drawing/2014/main" id="{3954F278-A30F-46D3-89B0-587AF056B794}"/>
              </a:ext>
            </a:extLst>
          </p:cNvPr>
          <p:cNvSpPr txBox="1"/>
          <p:nvPr/>
        </p:nvSpPr>
        <p:spPr>
          <a:xfrm>
            <a:off x="1003345" y="3461770"/>
            <a:ext cx="1219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Guatemala</a:t>
            </a:r>
            <a:endParaRPr lang="it-IT" dirty="0"/>
          </a:p>
        </p:txBody>
      </p:sp>
      <p:sp>
        <p:nvSpPr>
          <p:cNvPr id="194" name="CasellaDiTesto 193">
            <a:extLst>
              <a:ext uri="{FF2B5EF4-FFF2-40B4-BE49-F238E27FC236}">
                <a16:creationId xmlns:a16="http://schemas.microsoft.com/office/drawing/2014/main" id="{F98819C5-E9F1-43AD-A663-BB3E70FD294A}"/>
              </a:ext>
            </a:extLst>
          </p:cNvPr>
          <p:cNvSpPr txBox="1"/>
          <p:nvPr/>
        </p:nvSpPr>
        <p:spPr>
          <a:xfrm>
            <a:off x="6470498" y="1536344"/>
            <a:ext cx="717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Italia</a:t>
            </a:r>
          </a:p>
        </p:txBody>
      </p:sp>
      <p:sp>
        <p:nvSpPr>
          <p:cNvPr id="195" name="CasellaDiTesto 194">
            <a:extLst>
              <a:ext uri="{FF2B5EF4-FFF2-40B4-BE49-F238E27FC236}">
                <a16:creationId xmlns:a16="http://schemas.microsoft.com/office/drawing/2014/main" id="{444AB8E1-6A31-42ED-9090-98EDF3511C0E}"/>
              </a:ext>
            </a:extLst>
          </p:cNvPr>
          <p:cNvSpPr txBox="1"/>
          <p:nvPr/>
        </p:nvSpPr>
        <p:spPr>
          <a:xfrm>
            <a:off x="7975989" y="1367067"/>
            <a:ext cx="963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Romania</a:t>
            </a:r>
          </a:p>
        </p:txBody>
      </p:sp>
      <p:sp>
        <p:nvSpPr>
          <p:cNvPr id="196" name="CasellaDiTesto 195">
            <a:extLst>
              <a:ext uri="{FF2B5EF4-FFF2-40B4-BE49-F238E27FC236}">
                <a16:creationId xmlns:a16="http://schemas.microsoft.com/office/drawing/2014/main" id="{4DDDA686-7E27-44A0-B602-C60B5AD18766}"/>
              </a:ext>
            </a:extLst>
          </p:cNvPr>
          <p:cNvSpPr txBox="1"/>
          <p:nvPr/>
        </p:nvSpPr>
        <p:spPr>
          <a:xfrm>
            <a:off x="4816508" y="3363233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Senegal</a:t>
            </a:r>
          </a:p>
        </p:txBody>
      </p:sp>
      <p:sp>
        <p:nvSpPr>
          <p:cNvPr id="197" name="CasellaDiTesto 196">
            <a:extLst>
              <a:ext uri="{FF2B5EF4-FFF2-40B4-BE49-F238E27FC236}">
                <a16:creationId xmlns:a16="http://schemas.microsoft.com/office/drawing/2014/main" id="{383CB6ED-65CF-4DD6-B97B-48121D77BA9C}"/>
              </a:ext>
            </a:extLst>
          </p:cNvPr>
          <p:cNvSpPr txBox="1"/>
          <p:nvPr/>
        </p:nvSpPr>
        <p:spPr>
          <a:xfrm>
            <a:off x="4364794" y="3582353"/>
            <a:ext cx="1463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Guinea-Bissau</a:t>
            </a:r>
          </a:p>
        </p:txBody>
      </p:sp>
      <p:sp>
        <p:nvSpPr>
          <p:cNvPr id="199" name="CasellaDiTesto 198">
            <a:extLst>
              <a:ext uri="{FF2B5EF4-FFF2-40B4-BE49-F238E27FC236}">
                <a16:creationId xmlns:a16="http://schemas.microsoft.com/office/drawing/2014/main" id="{C681128E-2B77-450B-BA13-A4B29500BA49}"/>
              </a:ext>
            </a:extLst>
          </p:cNvPr>
          <p:cNvSpPr txBox="1"/>
          <p:nvPr/>
        </p:nvSpPr>
        <p:spPr>
          <a:xfrm>
            <a:off x="4665317" y="4001170"/>
            <a:ext cx="1515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Costa d’Avorio</a:t>
            </a:r>
          </a:p>
        </p:txBody>
      </p:sp>
      <p:sp>
        <p:nvSpPr>
          <p:cNvPr id="204" name="CasellaDiTesto 203">
            <a:extLst>
              <a:ext uri="{FF2B5EF4-FFF2-40B4-BE49-F238E27FC236}">
                <a16:creationId xmlns:a16="http://schemas.microsoft.com/office/drawing/2014/main" id="{45386192-380B-4E71-999E-049DD610EC41}"/>
              </a:ext>
            </a:extLst>
          </p:cNvPr>
          <p:cNvSpPr txBox="1"/>
          <p:nvPr/>
        </p:nvSpPr>
        <p:spPr>
          <a:xfrm>
            <a:off x="4816508" y="3782050"/>
            <a:ext cx="1363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Burkina Faso</a:t>
            </a:r>
          </a:p>
        </p:txBody>
      </p:sp>
      <p:sp>
        <p:nvSpPr>
          <p:cNvPr id="205" name="CasellaDiTesto 204">
            <a:extLst>
              <a:ext uri="{FF2B5EF4-FFF2-40B4-BE49-F238E27FC236}">
                <a16:creationId xmlns:a16="http://schemas.microsoft.com/office/drawing/2014/main" id="{80E57480-A356-4B1D-88AB-3E58ECDA6FCD}"/>
              </a:ext>
            </a:extLst>
          </p:cNvPr>
          <p:cNvSpPr txBox="1"/>
          <p:nvPr/>
        </p:nvSpPr>
        <p:spPr>
          <a:xfrm>
            <a:off x="6328354" y="2717160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Niger</a:t>
            </a:r>
          </a:p>
        </p:txBody>
      </p:sp>
      <p:sp>
        <p:nvSpPr>
          <p:cNvPr id="206" name="CasellaDiTesto 205">
            <a:extLst>
              <a:ext uri="{FF2B5EF4-FFF2-40B4-BE49-F238E27FC236}">
                <a16:creationId xmlns:a16="http://schemas.microsoft.com/office/drawing/2014/main" id="{03CD463D-F4B2-4D58-A326-D3C93FAD5C32}"/>
              </a:ext>
            </a:extLst>
          </p:cNvPr>
          <p:cNvSpPr txBox="1"/>
          <p:nvPr/>
        </p:nvSpPr>
        <p:spPr>
          <a:xfrm>
            <a:off x="7962478" y="3802286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Uganda</a:t>
            </a:r>
          </a:p>
        </p:txBody>
      </p:sp>
      <p:sp>
        <p:nvSpPr>
          <p:cNvPr id="207" name="CasellaDiTesto 206">
            <a:extLst>
              <a:ext uri="{FF2B5EF4-FFF2-40B4-BE49-F238E27FC236}">
                <a16:creationId xmlns:a16="http://schemas.microsoft.com/office/drawing/2014/main" id="{D64503F7-3DF2-4A74-B38D-3EB1B43E4B9E}"/>
              </a:ext>
            </a:extLst>
          </p:cNvPr>
          <p:cNvSpPr txBox="1"/>
          <p:nvPr/>
        </p:nvSpPr>
        <p:spPr>
          <a:xfrm>
            <a:off x="8457692" y="4466198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Kenya</a:t>
            </a:r>
          </a:p>
        </p:txBody>
      </p:sp>
      <p:sp>
        <p:nvSpPr>
          <p:cNvPr id="208" name="CasellaDiTesto 207">
            <a:extLst>
              <a:ext uri="{FF2B5EF4-FFF2-40B4-BE49-F238E27FC236}">
                <a16:creationId xmlns:a16="http://schemas.microsoft.com/office/drawing/2014/main" id="{BE81AA25-8881-48FC-ACF4-0350CA584C4F}"/>
              </a:ext>
            </a:extLst>
          </p:cNvPr>
          <p:cNvSpPr txBox="1"/>
          <p:nvPr/>
        </p:nvSpPr>
        <p:spPr>
          <a:xfrm>
            <a:off x="8457692" y="4656416"/>
            <a:ext cx="116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Tanzania</a:t>
            </a:r>
          </a:p>
        </p:txBody>
      </p:sp>
      <p:sp>
        <p:nvSpPr>
          <p:cNvPr id="209" name="CasellaDiTesto 208">
            <a:extLst>
              <a:ext uri="{FF2B5EF4-FFF2-40B4-BE49-F238E27FC236}">
                <a16:creationId xmlns:a16="http://schemas.microsoft.com/office/drawing/2014/main" id="{0728DA8A-AF11-42A2-8AD2-06332951442B}"/>
              </a:ext>
            </a:extLst>
          </p:cNvPr>
          <p:cNvSpPr txBox="1"/>
          <p:nvPr/>
        </p:nvSpPr>
        <p:spPr>
          <a:xfrm>
            <a:off x="6096000" y="4674685"/>
            <a:ext cx="1161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Congo RD</a:t>
            </a:r>
          </a:p>
        </p:txBody>
      </p:sp>
      <p:sp>
        <p:nvSpPr>
          <p:cNvPr id="210" name="CasellaDiTesto 209">
            <a:extLst>
              <a:ext uri="{FF2B5EF4-FFF2-40B4-BE49-F238E27FC236}">
                <a16:creationId xmlns:a16="http://schemas.microsoft.com/office/drawing/2014/main" id="{94D99465-B5D7-45BE-8254-712265B1B495}"/>
              </a:ext>
            </a:extLst>
          </p:cNvPr>
          <p:cNvSpPr txBox="1"/>
          <p:nvPr/>
        </p:nvSpPr>
        <p:spPr>
          <a:xfrm>
            <a:off x="6328354" y="4457383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Congo</a:t>
            </a:r>
          </a:p>
        </p:txBody>
      </p:sp>
      <p:sp>
        <p:nvSpPr>
          <p:cNvPr id="211" name="CasellaDiTesto 210">
            <a:extLst>
              <a:ext uri="{FF2B5EF4-FFF2-40B4-BE49-F238E27FC236}">
                <a16:creationId xmlns:a16="http://schemas.microsoft.com/office/drawing/2014/main" id="{2018B903-6755-4996-B785-ED275B01BB29}"/>
              </a:ext>
            </a:extLst>
          </p:cNvPr>
          <p:cNvSpPr txBox="1"/>
          <p:nvPr/>
        </p:nvSpPr>
        <p:spPr>
          <a:xfrm>
            <a:off x="7656923" y="3368623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Ciad</a:t>
            </a:r>
          </a:p>
        </p:txBody>
      </p:sp>
      <p:sp>
        <p:nvSpPr>
          <p:cNvPr id="212" name="CasellaDiTesto 211">
            <a:extLst>
              <a:ext uri="{FF2B5EF4-FFF2-40B4-BE49-F238E27FC236}">
                <a16:creationId xmlns:a16="http://schemas.microsoft.com/office/drawing/2014/main" id="{1F03FDD4-2769-445D-BB0B-8DB7C86743CA}"/>
              </a:ext>
            </a:extLst>
          </p:cNvPr>
          <p:cNvSpPr txBox="1"/>
          <p:nvPr/>
        </p:nvSpPr>
        <p:spPr>
          <a:xfrm>
            <a:off x="9816052" y="2454767"/>
            <a:ext cx="967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Nepal</a:t>
            </a:r>
          </a:p>
        </p:txBody>
      </p:sp>
      <p:sp>
        <p:nvSpPr>
          <p:cNvPr id="213" name="CasellaDiTesto 212">
            <a:extLst>
              <a:ext uri="{FF2B5EF4-FFF2-40B4-BE49-F238E27FC236}">
                <a16:creationId xmlns:a16="http://schemas.microsoft.com/office/drawing/2014/main" id="{40C4428B-0A25-4BA9-817A-4F3E11624DB8}"/>
              </a:ext>
            </a:extLst>
          </p:cNvPr>
          <p:cNvSpPr txBox="1"/>
          <p:nvPr/>
        </p:nvSpPr>
        <p:spPr>
          <a:xfrm>
            <a:off x="9350900" y="3856065"/>
            <a:ext cx="105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Sri Lanka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2D09C77-12F0-4145-BBCB-DD912E60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163" y="394274"/>
            <a:ext cx="5574401" cy="976916"/>
          </a:xfrm>
        </p:spPr>
        <p:txBody>
          <a:bodyPr>
            <a:noAutofit/>
          </a:bodyPr>
          <a:lstStyle/>
          <a:p>
            <a:r>
              <a:rPr lang="it-IT" sz="5400" dirty="0">
                <a:solidFill>
                  <a:srgbClr val="0070C0"/>
                </a:solidFill>
              </a:rPr>
              <a:t>Paesi di presenza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0DA2ABA-696F-302C-D847-64E416B052C3}"/>
              </a:ext>
            </a:extLst>
          </p:cNvPr>
          <p:cNvSpPr txBox="1"/>
          <p:nvPr/>
        </p:nvSpPr>
        <p:spPr>
          <a:xfrm>
            <a:off x="6086581" y="4112556"/>
            <a:ext cx="1173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Camerun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6B7CE75-E310-461B-C4EB-0D5170417419}"/>
              </a:ext>
            </a:extLst>
          </p:cNvPr>
          <p:cNvSpPr txBox="1"/>
          <p:nvPr/>
        </p:nvSpPr>
        <p:spPr>
          <a:xfrm>
            <a:off x="7970619" y="1102681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Moldavia</a:t>
            </a:r>
          </a:p>
        </p:txBody>
      </p:sp>
    </p:spTree>
    <p:extLst>
      <p:ext uri="{BB962C8B-B14F-4D97-AF65-F5344CB8AC3E}">
        <p14:creationId xmlns:p14="http://schemas.microsoft.com/office/powerpoint/2010/main" val="224817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176D52-BACB-496C-942F-8654907E9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2295"/>
            <a:ext cx="8596668" cy="1818105"/>
          </a:xfrm>
        </p:spPr>
        <p:txBody>
          <a:bodyPr>
            <a:normAutofit/>
          </a:bodyPr>
          <a:lstStyle/>
          <a:p>
            <a:r>
              <a:rPr lang="it-IT" sz="5400" b="1" dirty="0"/>
              <a:t>Ostacoli allo slancio</a:t>
            </a:r>
            <a:br>
              <a:rPr lang="it-IT" sz="5400" b="1" dirty="0"/>
            </a:br>
            <a:r>
              <a:rPr lang="it-IT" sz="5400" b="1" dirty="0"/>
              <a:t>di progresso in Africa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FF522F-45FF-4649-95A6-69962EF62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172519" cy="4585116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Classe politica interessata solo a se stessa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Sottomissione al nuovo imperialismo mondiale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Scambio culturale epidermico con il resto del mondo, senza una positiva contaminazione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Scolarizzazione di forma, piuttosto che di contenuto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Assoggettamento ripetitivo alla cultura ancestrale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2800" dirty="0">
                <a:solidFill>
                  <a:schemeClr val="tx1"/>
                </a:solidFill>
              </a:rPr>
              <a:t>Mancanza di fruizione delle opportunità esistenti</a:t>
            </a:r>
          </a:p>
          <a:p>
            <a:pPr>
              <a:buClr>
                <a:schemeClr val="tx1"/>
              </a:buClr>
              <a:buFont typeface="+mj-lt"/>
              <a:buAutoNum type="alphaLcParenR"/>
            </a:pPr>
            <a:endParaRPr lang="it-IT" dirty="0"/>
          </a:p>
          <a:p>
            <a:pPr>
              <a:buFont typeface="+mj-lt"/>
              <a:buAutoNum type="alphaLcParenR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380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A0C9B1F-C69B-4967-948A-D0C0F862E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825" y="285642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SETTORI DI AZIONE NEI PAESI AFRICANI</a:t>
            </a:r>
          </a:p>
        </p:txBody>
      </p:sp>
      <p:graphicFrame>
        <p:nvGraphicFramePr>
          <p:cNvPr id="14" name="Segnaposto contenuto 13">
            <a:extLst>
              <a:ext uri="{FF2B5EF4-FFF2-40B4-BE49-F238E27FC236}">
                <a16:creationId xmlns:a16="http://schemas.microsoft.com/office/drawing/2014/main" id="{7B7CF7E0-1326-43E9-8482-4774A56C70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4539690"/>
              </p:ext>
            </p:extLst>
          </p:nvPr>
        </p:nvGraphicFramePr>
        <p:xfrm>
          <a:off x="-45708" y="1726820"/>
          <a:ext cx="10732259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54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6FA20D5-880F-4C1D-BF1D-6A89F0F25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5682" y="2143358"/>
            <a:ext cx="5950228" cy="3979146"/>
          </a:xfrm>
        </p:spPr>
        <p:txBody>
          <a:bodyPr>
            <a:noAutofit/>
          </a:bodyPr>
          <a:lstStyle/>
          <a:p>
            <a:pPr algn="l"/>
            <a:r>
              <a:rPr lang="it-IT" sz="5400" dirty="0">
                <a:solidFill>
                  <a:schemeClr val="tx1"/>
                </a:solidFill>
              </a:rPr>
              <a:t>37 italiani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r>
              <a:rPr lang="it-IT" sz="5400" dirty="0">
                <a:solidFill>
                  <a:schemeClr val="tx1"/>
                </a:solidFill>
              </a:rPr>
              <a:t>34 Congolesi</a:t>
            </a:r>
          </a:p>
          <a:p>
            <a:pPr algn="l"/>
            <a:endParaRPr lang="it-IT" sz="2000" dirty="0">
              <a:solidFill>
                <a:schemeClr val="tx1"/>
              </a:solidFill>
            </a:endParaRPr>
          </a:p>
          <a:p>
            <a:pPr algn="l"/>
            <a:r>
              <a:rPr lang="it-IT" sz="5400" dirty="0">
                <a:solidFill>
                  <a:schemeClr val="tx1"/>
                </a:solidFill>
              </a:rPr>
              <a:t>6 Camerunesi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ABC9071-D263-4A12-8D19-582AE0B2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946" y="469716"/>
            <a:ext cx="5102089" cy="1385588"/>
          </a:xfrm>
        </p:spPr>
        <p:txBody>
          <a:bodyPr/>
          <a:lstStyle/>
          <a:p>
            <a:pPr algn="ctr"/>
            <a:r>
              <a:rPr lang="it-IT" sz="8800" b="1" u="sng" dirty="0"/>
              <a:t>77 soci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CBDBDF1-B45E-4D16-9D79-8FA299909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049078" y="2301267"/>
            <a:ext cx="954157" cy="63610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10D4D51-6927-44A6-920B-7F1C8B706C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765256" y="3704635"/>
            <a:ext cx="953597" cy="63610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1D7B4C9-90D7-46FE-BC25-786F026CFD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440557" y="5065876"/>
            <a:ext cx="954158" cy="6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0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6A344-3369-F752-6E80-85AE60986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CFDB81-B286-67A8-49A0-D869BDBA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529482"/>
            <a:ext cx="6130517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SETTORE EMERGENZA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1ED4E6D8-1905-23E2-139B-4C850CB34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204076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  Emergenza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Settore sanitario-alimentare</a:t>
            </a:r>
          </a:p>
        </p:txBody>
      </p:sp>
      <p:pic>
        <p:nvPicPr>
          <p:cNvPr id="4" name="Elemento grafico 3" descr="Cursore">
            <a:extLst>
              <a:ext uri="{FF2B5EF4-FFF2-40B4-BE49-F238E27FC236}">
                <a16:creationId xmlns:a16="http://schemas.microsoft.com/office/drawing/2014/main" id="{B9C25353-333C-40D9-B916-D7F4F056332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5400000" flipH="1">
            <a:off x="1629715" y="2398413"/>
            <a:ext cx="691921" cy="691921"/>
          </a:xfrm>
          <a:prstGeom prst="rect">
            <a:avLst/>
          </a:prstGeom>
        </p:spPr>
      </p:pic>
      <p:pic>
        <p:nvPicPr>
          <p:cNvPr id="6" name="Elemento grafico 5" descr="Cursore">
            <a:extLst>
              <a:ext uri="{FF2B5EF4-FFF2-40B4-BE49-F238E27FC236}">
                <a16:creationId xmlns:a16="http://schemas.microsoft.com/office/drawing/2014/main" id="{13004086-B283-4E12-8708-5014F3E188E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629715" y="1687459"/>
            <a:ext cx="686905" cy="68690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0A937-B13B-4103-812D-D85E68635537}"/>
              </a:ext>
            </a:extLst>
          </p:cNvPr>
          <p:cNvSpPr txBox="1"/>
          <p:nvPr/>
        </p:nvSpPr>
        <p:spPr>
          <a:xfrm>
            <a:off x="2234157" y="1525944"/>
            <a:ext cx="136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croniche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9A48906-597C-40E1-9938-B2FF14F0299A}"/>
              </a:ext>
            </a:extLst>
          </p:cNvPr>
          <p:cNvSpPr txBox="1"/>
          <p:nvPr/>
        </p:nvSpPr>
        <p:spPr>
          <a:xfrm>
            <a:off x="2038279" y="2853908"/>
            <a:ext cx="17043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occasionali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C393DA6-DFCB-4C0B-BEC3-304390C3E124}"/>
              </a:ext>
            </a:extLst>
          </p:cNvPr>
          <p:cNvSpPr txBox="1"/>
          <p:nvPr/>
        </p:nvSpPr>
        <p:spPr>
          <a:xfrm>
            <a:off x="3697537" y="1525943"/>
            <a:ext cx="420308" cy="46166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SÌ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328672D-3E99-4D82-A58F-3559201EE8B8}"/>
              </a:ext>
            </a:extLst>
          </p:cNvPr>
          <p:cNvSpPr txBox="1"/>
          <p:nvPr/>
        </p:nvSpPr>
        <p:spPr>
          <a:xfrm>
            <a:off x="3823534" y="2853908"/>
            <a:ext cx="588623" cy="461665"/>
          </a:xfrm>
          <a:prstGeom prst="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2400" dirty="0"/>
              <a:t>NO</a:t>
            </a:r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0899CC82-5B0F-4E4E-B01C-A556FB69D6FF}"/>
              </a:ext>
            </a:extLst>
          </p:cNvPr>
          <p:cNvCxnSpPr>
            <a:cxnSpLocks/>
          </p:cNvCxnSpPr>
          <p:nvPr/>
        </p:nvCxnSpPr>
        <p:spPr>
          <a:xfrm flipV="1">
            <a:off x="4183647" y="4017756"/>
            <a:ext cx="1077466" cy="3856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87CAB179-8021-4DCE-AA1B-441D2D126D09}"/>
              </a:ext>
            </a:extLst>
          </p:cNvPr>
          <p:cNvCxnSpPr>
            <a:cxnSpLocks/>
          </p:cNvCxnSpPr>
          <p:nvPr/>
        </p:nvCxnSpPr>
        <p:spPr>
          <a:xfrm>
            <a:off x="4183647" y="4423993"/>
            <a:ext cx="1077466" cy="45213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5B0F877-59B9-419F-A9E6-92E54640F965}"/>
              </a:ext>
            </a:extLst>
          </p:cNvPr>
          <p:cNvSpPr txBox="1"/>
          <p:nvPr/>
        </p:nvSpPr>
        <p:spPr>
          <a:xfrm>
            <a:off x="5261113" y="3502685"/>
            <a:ext cx="42851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Educazione sanitaria e alimentare</a:t>
            </a:r>
          </a:p>
          <a:p>
            <a:r>
              <a:rPr lang="it-IT" sz="2000" dirty="0"/>
              <a:t>(SN4A=salute e nutrizione per tutti)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9E09BAE-5678-476C-B343-69EB11530AAD}"/>
              </a:ext>
            </a:extLst>
          </p:cNvPr>
          <p:cNvSpPr txBox="1"/>
          <p:nvPr/>
        </p:nvSpPr>
        <p:spPr>
          <a:xfrm>
            <a:off x="5322079" y="4732149"/>
            <a:ext cx="1981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Distribuzione di</a:t>
            </a:r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44E58842-A117-43A2-96A8-4646AA297C92}"/>
              </a:ext>
            </a:extLst>
          </p:cNvPr>
          <p:cNvCxnSpPr>
            <a:cxnSpLocks/>
          </p:cNvCxnSpPr>
          <p:nvPr/>
        </p:nvCxnSpPr>
        <p:spPr>
          <a:xfrm>
            <a:off x="7337905" y="4958867"/>
            <a:ext cx="749119" cy="37581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ED9A593A-AD95-43D2-94F4-F889D2026657}"/>
              </a:ext>
            </a:extLst>
          </p:cNvPr>
          <p:cNvCxnSpPr>
            <a:cxnSpLocks/>
          </p:cNvCxnSpPr>
          <p:nvPr/>
        </p:nvCxnSpPr>
        <p:spPr>
          <a:xfrm flipV="1">
            <a:off x="7303712" y="4603814"/>
            <a:ext cx="749119" cy="3089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5423F1-F145-4AF5-B341-EC9665BD484C}"/>
              </a:ext>
            </a:extLst>
          </p:cNvPr>
          <p:cNvSpPr txBox="1"/>
          <p:nvPr/>
        </p:nvSpPr>
        <p:spPr>
          <a:xfrm>
            <a:off x="8030837" y="4376943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viveri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E022B820-3EEA-4BEF-A38F-801021B6BF2F}"/>
              </a:ext>
            </a:extLst>
          </p:cNvPr>
          <p:cNvSpPr txBox="1"/>
          <p:nvPr/>
        </p:nvSpPr>
        <p:spPr>
          <a:xfrm>
            <a:off x="8130476" y="5132259"/>
            <a:ext cx="15215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strumenti</a:t>
            </a:r>
          </a:p>
        </p:txBody>
      </p:sp>
    </p:spTree>
    <p:extLst>
      <p:ext uri="{BB962C8B-B14F-4D97-AF65-F5344CB8AC3E}">
        <p14:creationId xmlns:p14="http://schemas.microsoft.com/office/powerpoint/2010/main" val="37070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706EE-6A88-BC2E-535D-4D51F3FF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FBB199-1159-0315-CC12-139FC7077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58" y="457920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SETTORE NUOVE GENERAZIONI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34FC9604-7DBE-4EDA-BD71-2D4FFCD812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546489"/>
              </p:ext>
            </p:extLst>
          </p:nvPr>
        </p:nvGraphicFramePr>
        <p:xfrm>
          <a:off x="421358" y="1140173"/>
          <a:ext cx="9228814" cy="280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2" name="Gruppo 21">
            <a:extLst>
              <a:ext uri="{FF2B5EF4-FFF2-40B4-BE49-F238E27FC236}">
                <a16:creationId xmlns:a16="http://schemas.microsoft.com/office/drawing/2014/main" id="{F535BDB3-0DF5-4BB2-820B-614EE99458D2}"/>
              </a:ext>
            </a:extLst>
          </p:cNvPr>
          <p:cNvGrpSpPr/>
          <p:nvPr/>
        </p:nvGrpSpPr>
        <p:grpSpPr>
          <a:xfrm>
            <a:off x="127792" y="3297770"/>
            <a:ext cx="9815946" cy="3560230"/>
            <a:chOff x="127792" y="3297770"/>
            <a:chExt cx="9815946" cy="3560230"/>
          </a:xfrm>
        </p:grpSpPr>
        <p:graphicFrame>
          <p:nvGraphicFramePr>
            <p:cNvPr id="6" name="Segnaposto contenuto 2">
              <a:extLst>
                <a:ext uri="{FF2B5EF4-FFF2-40B4-BE49-F238E27FC236}">
                  <a16:creationId xmlns:a16="http://schemas.microsoft.com/office/drawing/2014/main" id="{D3973B66-1ED7-4FA6-A2AE-134C836AAF3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59551340"/>
                </p:ext>
              </p:extLst>
            </p:nvPr>
          </p:nvGraphicFramePr>
          <p:xfrm>
            <a:off x="127792" y="4049024"/>
            <a:ext cx="9815946" cy="280897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grpSp>
          <p:nvGrpSpPr>
            <p:cNvPr id="21" name="Gruppo 20">
              <a:extLst>
                <a:ext uri="{FF2B5EF4-FFF2-40B4-BE49-F238E27FC236}">
                  <a16:creationId xmlns:a16="http://schemas.microsoft.com/office/drawing/2014/main" id="{9FD594F1-B6F5-4C56-974D-5640835FF5A5}"/>
                </a:ext>
              </a:extLst>
            </p:cNvPr>
            <p:cNvGrpSpPr/>
            <p:nvPr/>
          </p:nvGrpSpPr>
          <p:grpSpPr>
            <a:xfrm>
              <a:off x="1709532" y="3297770"/>
              <a:ext cx="7395911" cy="1184252"/>
              <a:chOff x="1709532" y="3297770"/>
              <a:chExt cx="7395911" cy="1184252"/>
            </a:xfrm>
          </p:grpSpPr>
          <p:cxnSp>
            <p:nvCxnSpPr>
              <p:cNvPr id="7" name="Connettore 2 6">
                <a:extLst>
                  <a:ext uri="{FF2B5EF4-FFF2-40B4-BE49-F238E27FC236}">
                    <a16:creationId xmlns:a16="http://schemas.microsoft.com/office/drawing/2014/main" id="{CB9B7A90-02D5-4274-8E57-C05551D1B24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709532" y="3297770"/>
                <a:ext cx="5663428" cy="1128456"/>
              </a:xfrm>
              <a:prstGeom prst="straightConnector1">
                <a:avLst/>
              </a:prstGeom>
              <a:ln>
                <a:solidFill>
                  <a:srgbClr val="90C226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" name="Connettore 2 7">
                <a:extLst>
                  <a:ext uri="{FF2B5EF4-FFF2-40B4-BE49-F238E27FC236}">
                    <a16:creationId xmlns:a16="http://schemas.microsoft.com/office/drawing/2014/main" id="{9F85FAE2-9C8B-48B2-9726-874224043F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35765" y="3297770"/>
                <a:ext cx="3048061" cy="1128456"/>
              </a:xfrm>
              <a:prstGeom prst="straightConnector1">
                <a:avLst/>
              </a:prstGeom>
              <a:ln>
                <a:solidFill>
                  <a:srgbClr val="90C226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" name="Connettore 2 11">
                <a:extLst>
                  <a:ext uri="{FF2B5EF4-FFF2-40B4-BE49-F238E27FC236}">
                    <a16:creationId xmlns:a16="http://schemas.microsoft.com/office/drawing/2014/main" id="{3A37F5E6-CD06-4099-B538-EFE6080047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157469" y="3297770"/>
                <a:ext cx="947974" cy="1184252"/>
              </a:xfrm>
              <a:prstGeom prst="straightConnector1">
                <a:avLst/>
              </a:prstGeom>
              <a:ln>
                <a:solidFill>
                  <a:srgbClr val="90C226"/>
                </a:solidFill>
                <a:tailEnd type="triangle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3970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D70B7-4F28-1D19-0319-8B158F015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AE4F04-6CA4-36C8-7A0A-90595F036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58" y="457920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SETTORE NUOVA SOLIDARIETÀ</a:t>
            </a:r>
          </a:p>
        </p:txBody>
      </p:sp>
      <p:graphicFrame>
        <p:nvGraphicFramePr>
          <p:cNvPr id="3" name="Segnaposto contenuto 2">
            <a:extLst>
              <a:ext uri="{FF2B5EF4-FFF2-40B4-BE49-F238E27FC236}">
                <a16:creationId xmlns:a16="http://schemas.microsoft.com/office/drawing/2014/main" id="{7A1C7EAF-E9F6-44EE-8500-04F87C3165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9470767"/>
              </p:ext>
            </p:extLst>
          </p:nvPr>
        </p:nvGraphicFramePr>
        <p:xfrm>
          <a:off x="184525" y="928674"/>
          <a:ext cx="11822949" cy="3241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ruppo 8">
            <a:extLst>
              <a:ext uri="{FF2B5EF4-FFF2-40B4-BE49-F238E27FC236}">
                <a16:creationId xmlns:a16="http://schemas.microsoft.com/office/drawing/2014/main" id="{5EC8D833-CC1A-4612-A317-3000C8830A56}"/>
              </a:ext>
            </a:extLst>
          </p:cNvPr>
          <p:cNvGrpSpPr/>
          <p:nvPr/>
        </p:nvGrpSpPr>
        <p:grpSpPr>
          <a:xfrm>
            <a:off x="1150571" y="3429000"/>
            <a:ext cx="9890856" cy="372978"/>
            <a:chOff x="1030705" y="3641923"/>
            <a:chExt cx="9890856" cy="372978"/>
          </a:xfrm>
        </p:grpSpPr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id="{07AFE776-6F4B-4850-866A-78B10F82F799}"/>
                </a:ext>
              </a:extLst>
            </p:cNvPr>
            <p:cNvSpPr txBox="1"/>
            <p:nvPr/>
          </p:nvSpPr>
          <p:spPr>
            <a:xfrm>
              <a:off x="4324987" y="3641923"/>
              <a:ext cx="55015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340</a:t>
              </a:r>
            </a:p>
          </p:txBody>
        </p:sp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597CBC06-C3E6-4F75-AFA9-AAA0281814BF}"/>
                </a:ext>
              </a:extLst>
            </p:cNvPr>
            <p:cNvSpPr txBox="1"/>
            <p:nvPr/>
          </p:nvSpPr>
          <p:spPr>
            <a:xfrm>
              <a:off x="1030705" y="3645569"/>
              <a:ext cx="55015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200</a:t>
              </a:r>
            </a:p>
          </p:txBody>
        </p: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0410BEB8-75B6-419E-9094-B664AB29548A}"/>
                </a:ext>
              </a:extLst>
            </p:cNvPr>
            <p:cNvSpPr txBox="1"/>
            <p:nvPr/>
          </p:nvSpPr>
          <p:spPr>
            <a:xfrm>
              <a:off x="7316864" y="3641923"/>
              <a:ext cx="55015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200</a:t>
              </a:r>
            </a:p>
          </p:txBody>
        </p: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228D45D8-9B64-4D73-A7D8-F094196510E7}"/>
                </a:ext>
              </a:extLst>
            </p:cNvPr>
            <p:cNvSpPr txBox="1"/>
            <p:nvPr/>
          </p:nvSpPr>
          <p:spPr>
            <a:xfrm>
              <a:off x="10371410" y="3641923"/>
              <a:ext cx="550151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it-IT" dirty="0"/>
                <a:t>220</a:t>
              </a: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F863EA33-995C-4380-AE59-3FDEB988A829}"/>
              </a:ext>
            </a:extLst>
          </p:cNvPr>
          <p:cNvGrpSpPr/>
          <p:nvPr/>
        </p:nvGrpSpPr>
        <p:grpSpPr>
          <a:xfrm>
            <a:off x="184525" y="4628939"/>
            <a:ext cx="4777243" cy="1198964"/>
            <a:chOff x="184525" y="4269581"/>
            <a:chExt cx="4502636" cy="951592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D5F706C0-572E-4AFA-BE79-49742B996323}"/>
                </a:ext>
              </a:extLst>
            </p:cNvPr>
            <p:cNvSpPr txBox="1"/>
            <p:nvPr/>
          </p:nvSpPr>
          <p:spPr>
            <a:xfrm>
              <a:off x="184525" y="4587140"/>
              <a:ext cx="1974511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Verso eccellenza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CE52A9D-36B0-43B8-8AC9-73B409280AAD}"/>
                </a:ext>
              </a:extLst>
            </p:cNvPr>
            <p:cNvSpPr txBox="1"/>
            <p:nvPr/>
          </p:nvSpPr>
          <p:spPr>
            <a:xfrm>
              <a:off x="2461364" y="4269581"/>
              <a:ext cx="1328347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del gruppo</a:t>
              </a:r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DE82964E-814D-43A0-8D1F-B435F083FFE3}"/>
                </a:ext>
              </a:extLst>
            </p:cNvPr>
            <p:cNvSpPr txBox="1"/>
            <p:nvPr/>
          </p:nvSpPr>
          <p:spPr>
            <a:xfrm>
              <a:off x="2461364" y="4903614"/>
              <a:ext cx="2225797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dei soci del gruppo</a:t>
              </a: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id="{9183B951-D70E-4EC0-BFCE-70CBCDB3B60C}"/>
                </a:ext>
              </a:extLst>
            </p:cNvPr>
            <p:cNvCxnSpPr>
              <a:stCxn id="10" idx="3"/>
              <a:endCxn id="11" idx="1"/>
            </p:cNvCxnSpPr>
            <p:nvPr/>
          </p:nvCxnSpPr>
          <p:spPr>
            <a:xfrm flipV="1">
              <a:off x="2159036" y="4428360"/>
              <a:ext cx="302328" cy="31755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16C304CC-790E-4C14-BF3E-8CBECE07E629}"/>
                </a:ext>
              </a:extLst>
            </p:cNvPr>
            <p:cNvCxnSpPr>
              <a:stCxn id="10" idx="3"/>
              <a:endCxn id="13" idx="1"/>
            </p:cNvCxnSpPr>
            <p:nvPr/>
          </p:nvCxnSpPr>
          <p:spPr>
            <a:xfrm>
              <a:off x="2159036" y="4745919"/>
              <a:ext cx="302328" cy="31647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1092D25B-C273-44C5-96D8-543432D1A860}"/>
              </a:ext>
            </a:extLst>
          </p:cNvPr>
          <p:cNvGrpSpPr/>
          <p:nvPr/>
        </p:nvGrpSpPr>
        <p:grpSpPr>
          <a:xfrm>
            <a:off x="5183927" y="4723699"/>
            <a:ext cx="5996982" cy="1104204"/>
            <a:chOff x="184525" y="4345874"/>
            <a:chExt cx="5652261" cy="876383"/>
          </a:xfrm>
        </p:grpSpPr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3C67D333-E313-4F78-A898-9F58B7C7A938}"/>
                </a:ext>
              </a:extLst>
            </p:cNvPr>
            <p:cNvSpPr txBox="1"/>
            <p:nvPr/>
          </p:nvSpPr>
          <p:spPr>
            <a:xfrm>
              <a:off x="184525" y="4587140"/>
              <a:ext cx="753737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Verso</a:t>
              </a:r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857F6C27-EDFC-41C2-BC75-1D8481BB75A8}"/>
                </a:ext>
              </a:extLst>
            </p:cNvPr>
            <p:cNvSpPr txBox="1"/>
            <p:nvPr/>
          </p:nvSpPr>
          <p:spPr>
            <a:xfrm>
              <a:off x="1917316" y="4345874"/>
              <a:ext cx="3315127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aumento della qualità di vita</a:t>
              </a:r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BAF3B8E7-2FA1-46C6-8128-AD12D5DFB407}"/>
                </a:ext>
              </a:extLst>
            </p:cNvPr>
            <p:cNvSpPr txBox="1"/>
            <p:nvPr/>
          </p:nvSpPr>
          <p:spPr>
            <a:xfrm>
              <a:off x="1917316" y="4904698"/>
              <a:ext cx="3919470" cy="3175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esigenza di migliore qualità di vita</a:t>
              </a:r>
            </a:p>
          </p:txBody>
        </p:sp>
        <p:cxnSp>
          <p:nvCxnSpPr>
            <p:cNvPr id="27" name="Connettore 2 26">
              <a:extLst>
                <a:ext uri="{FF2B5EF4-FFF2-40B4-BE49-F238E27FC236}">
                  <a16:creationId xmlns:a16="http://schemas.microsoft.com/office/drawing/2014/main" id="{3723C1B5-B0F1-4FF4-B5B1-FE698B5730BA}"/>
                </a:ext>
              </a:extLst>
            </p:cNvPr>
            <p:cNvCxnSpPr>
              <a:stCxn id="24" idx="3"/>
              <a:endCxn id="25" idx="1"/>
            </p:cNvCxnSpPr>
            <p:nvPr/>
          </p:nvCxnSpPr>
          <p:spPr>
            <a:xfrm flipV="1">
              <a:off x="938262" y="4504653"/>
              <a:ext cx="979054" cy="2412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4249A455-E47B-41A2-A875-95FB9934A901}"/>
                </a:ext>
              </a:extLst>
            </p:cNvPr>
            <p:cNvCxnSpPr>
              <a:stCxn id="24" idx="3"/>
              <a:endCxn id="26" idx="1"/>
            </p:cNvCxnSpPr>
            <p:nvPr/>
          </p:nvCxnSpPr>
          <p:spPr>
            <a:xfrm>
              <a:off x="938262" y="4745920"/>
              <a:ext cx="979054" cy="31755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464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20C34-6009-8531-1830-FDB063137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B1500-15FB-9089-533F-113ECAEF8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58" y="457920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SETTORE NUOVI LEADERS</a:t>
            </a:r>
            <a:br>
              <a:rPr lang="it-IT" sz="4400" b="1" dirty="0"/>
            </a:br>
            <a:r>
              <a:rPr lang="it-IT" sz="3200" b="1" dirty="0"/>
              <a:t>(GRANDI TECNICI ANIMATORI – GTA)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B67586D8-421A-36FD-948A-CD0D6F4FC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1013" y="2084794"/>
            <a:ext cx="1953344" cy="470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Formazione</a:t>
            </a:r>
          </a:p>
        </p:txBody>
      </p:sp>
      <p:sp>
        <p:nvSpPr>
          <p:cNvPr id="6" name="Segnaposto contenuto 4">
            <a:extLst>
              <a:ext uri="{FF2B5EF4-FFF2-40B4-BE49-F238E27FC236}">
                <a16:creationId xmlns:a16="http://schemas.microsoft.com/office/drawing/2014/main" id="{7DBE20ED-C669-41FA-A3A3-830ACD85C255}"/>
              </a:ext>
            </a:extLst>
          </p:cNvPr>
          <p:cNvSpPr txBox="1">
            <a:spLocks/>
          </p:cNvSpPr>
          <p:nvPr/>
        </p:nvSpPr>
        <p:spPr>
          <a:xfrm>
            <a:off x="0" y="3223907"/>
            <a:ext cx="1214905" cy="941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dirty="0"/>
              <a:t>Corsi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/>
              <a:t>on line</a:t>
            </a:r>
          </a:p>
        </p:txBody>
      </p:sp>
      <p:sp>
        <p:nvSpPr>
          <p:cNvPr id="7" name="Segnaposto contenuto 4">
            <a:extLst>
              <a:ext uri="{FF2B5EF4-FFF2-40B4-BE49-F238E27FC236}">
                <a16:creationId xmlns:a16="http://schemas.microsoft.com/office/drawing/2014/main" id="{A47625F8-373F-409E-9F32-CA54BB5E5608}"/>
              </a:ext>
            </a:extLst>
          </p:cNvPr>
          <p:cNvSpPr txBox="1">
            <a:spLocks/>
          </p:cNvSpPr>
          <p:nvPr/>
        </p:nvSpPr>
        <p:spPr>
          <a:xfrm>
            <a:off x="1082401" y="4099406"/>
            <a:ext cx="1458383" cy="10434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dirty="0"/>
              <a:t>Percorsi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/>
              <a:t>on line</a:t>
            </a:r>
          </a:p>
        </p:txBody>
      </p:sp>
      <p:sp>
        <p:nvSpPr>
          <p:cNvPr id="8" name="Segnaposto contenuto 4">
            <a:extLst>
              <a:ext uri="{FF2B5EF4-FFF2-40B4-BE49-F238E27FC236}">
                <a16:creationId xmlns:a16="http://schemas.microsoft.com/office/drawing/2014/main" id="{95A1A715-FFE9-46A6-8AD6-873614241CFD}"/>
              </a:ext>
            </a:extLst>
          </p:cNvPr>
          <p:cNvSpPr txBox="1">
            <a:spLocks/>
          </p:cNvSpPr>
          <p:nvPr/>
        </p:nvSpPr>
        <p:spPr>
          <a:xfrm>
            <a:off x="2249021" y="5103370"/>
            <a:ext cx="1831353" cy="969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dirty="0"/>
              <a:t>Seminari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/>
              <a:t>residenziali</a:t>
            </a:r>
          </a:p>
        </p:txBody>
      </p:sp>
      <p:sp>
        <p:nvSpPr>
          <p:cNvPr id="9" name="Segnaposto contenuto 4">
            <a:extLst>
              <a:ext uri="{FF2B5EF4-FFF2-40B4-BE49-F238E27FC236}">
                <a16:creationId xmlns:a16="http://schemas.microsoft.com/office/drawing/2014/main" id="{370339C9-F91C-4173-A73D-1659F57215B7}"/>
              </a:ext>
            </a:extLst>
          </p:cNvPr>
          <p:cNvSpPr txBox="1">
            <a:spLocks/>
          </p:cNvSpPr>
          <p:nvPr/>
        </p:nvSpPr>
        <p:spPr>
          <a:xfrm>
            <a:off x="3623185" y="4138933"/>
            <a:ext cx="1831353" cy="941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dirty="0"/>
              <a:t>Scambi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/>
              <a:t>territoriali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4ADF4CE6-B6B5-4879-8E38-AD4F3290C81D}"/>
              </a:ext>
            </a:extLst>
          </p:cNvPr>
          <p:cNvCxnSpPr>
            <a:cxnSpLocks/>
            <a:stCxn id="5" idx="2"/>
            <a:endCxn id="6" idx="0"/>
          </p:cNvCxnSpPr>
          <p:nvPr/>
        </p:nvCxnSpPr>
        <p:spPr>
          <a:xfrm flipH="1">
            <a:off x="607453" y="2555549"/>
            <a:ext cx="1770232" cy="6683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3606691-73B6-4AD4-B889-1450934F057A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 flipH="1">
            <a:off x="1811593" y="2555549"/>
            <a:ext cx="566092" cy="1543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8204132-6671-4DAA-92B4-F031704A9D84}"/>
              </a:ext>
            </a:extLst>
          </p:cNvPr>
          <p:cNvCxnSpPr>
            <a:cxnSpLocks/>
            <a:stCxn id="5" idx="2"/>
            <a:endCxn id="8" idx="0"/>
          </p:cNvCxnSpPr>
          <p:nvPr/>
        </p:nvCxnSpPr>
        <p:spPr>
          <a:xfrm>
            <a:off x="2377685" y="2555549"/>
            <a:ext cx="787013" cy="25478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51C0B8D1-0943-4F45-B07D-9D2340FF06AE}"/>
              </a:ext>
            </a:extLst>
          </p:cNvPr>
          <p:cNvCxnSpPr>
            <a:cxnSpLocks/>
            <a:stCxn id="5" idx="2"/>
            <a:endCxn id="9" idx="0"/>
          </p:cNvCxnSpPr>
          <p:nvPr/>
        </p:nvCxnSpPr>
        <p:spPr>
          <a:xfrm>
            <a:off x="2377685" y="2555549"/>
            <a:ext cx="2161177" cy="1583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contenuto 4">
            <a:extLst>
              <a:ext uri="{FF2B5EF4-FFF2-40B4-BE49-F238E27FC236}">
                <a16:creationId xmlns:a16="http://schemas.microsoft.com/office/drawing/2014/main" id="{2B76BF27-1DCD-437F-9C31-CB45E83C3C31}"/>
              </a:ext>
            </a:extLst>
          </p:cNvPr>
          <p:cNvSpPr txBox="1">
            <a:spLocks/>
          </p:cNvSpPr>
          <p:nvPr/>
        </p:nvSpPr>
        <p:spPr>
          <a:xfrm>
            <a:off x="6185207" y="2093078"/>
            <a:ext cx="3072786" cy="4624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it-IT" sz="2400" dirty="0"/>
              <a:t>Strumenti/sussidi</a:t>
            </a:r>
          </a:p>
        </p:txBody>
      </p:sp>
      <p:sp>
        <p:nvSpPr>
          <p:cNvPr id="33" name="Segnaposto contenuto 4">
            <a:extLst>
              <a:ext uri="{FF2B5EF4-FFF2-40B4-BE49-F238E27FC236}">
                <a16:creationId xmlns:a16="http://schemas.microsoft.com/office/drawing/2014/main" id="{09BF4467-0A91-4B58-8206-818F04E865E4}"/>
              </a:ext>
            </a:extLst>
          </p:cNvPr>
          <p:cNvSpPr txBox="1">
            <a:spLocks/>
          </p:cNvSpPr>
          <p:nvPr/>
        </p:nvSpPr>
        <p:spPr>
          <a:xfrm>
            <a:off x="5146277" y="2805081"/>
            <a:ext cx="1632283" cy="13338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it-IT" sz="2400" dirty="0"/>
              <a:t>Gruppi</a:t>
            </a:r>
          </a:p>
          <a:p>
            <a:pPr marL="0" indent="0" algn="ctr">
              <a:buFont typeface="Wingdings 3" charset="2"/>
              <a:buNone/>
            </a:pPr>
            <a:r>
              <a:rPr lang="it-IT" sz="2400" dirty="0"/>
              <a:t>WhatsApp</a:t>
            </a:r>
          </a:p>
        </p:txBody>
      </p:sp>
      <p:sp>
        <p:nvSpPr>
          <p:cNvPr id="34" name="Segnaposto contenuto 4">
            <a:extLst>
              <a:ext uri="{FF2B5EF4-FFF2-40B4-BE49-F238E27FC236}">
                <a16:creationId xmlns:a16="http://schemas.microsoft.com/office/drawing/2014/main" id="{3EC85721-E52B-4AA1-ABD3-89B72C89B2F1}"/>
              </a:ext>
            </a:extLst>
          </p:cNvPr>
          <p:cNvSpPr txBox="1">
            <a:spLocks/>
          </p:cNvSpPr>
          <p:nvPr/>
        </p:nvSpPr>
        <p:spPr>
          <a:xfrm>
            <a:off x="6533662" y="3953049"/>
            <a:ext cx="1956134" cy="14492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fr-FR" sz="2400" dirty="0"/>
              <a:t>Le bien-être</a:t>
            </a:r>
          </a:p>
          <a:p>
            <a:pPr marL="0" indent="0" algn="ctr">
              <a:buFont typeface="Wingdings 3" charset="2"/>
              <a:buNone/>
            </a:pPr>
            <a:r>
              <a:rPr lang="fr-FR" sz="2400" dirty="0"/>
              <a:t>au Sahel</a:t>
            </a:r>
          </a:p>
        </p:txBody>
      </p:sp>
      <p:sp>
        <p:nvSpPr>
          <p:cNvPr id="35" name="Segnaposto contenuto 4">
            <a:extLst>
              <a:ext uri="{FF2B5EF4-FFF2-40B4-BE49-F238E27FC236}">
                <a16:creationId xmlns:a16="http://schemas.microsoft.com/office/drawing/2014/main" id="{8AA2DBF4-DBDC-4481-AF7E-105E50CA1455}"/>
              </a:ext>
            </a:extLst>
          </p:cNvPr>
          <p:cNvSpPr txBox="1">
            <a:spLocks/>
          </p:cNvSpPr>
          <p:nvPr/>
        </p:nvSpPr>
        <p:spPr>
          <a:xfrm>
            <a:off x="8135578" y="3038547"/>
            <a:ext cx="2244829" cy="10608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charset="2"/>
              <a:buNone/>
            </a:pPr>
            <a:r>
              <a:rPr lang="fr-FR" sz="2400" dirty="0"/>
              <a:t>Le cartable</a:t>
            </a:r>
          </a:p>
          <a:p>
            <a:pPr marL="0" indent="0" algn="ctr">
              <a:buFont typeface="Wingdings 3" charset="2"/>
              <a:buNone/>
            </a:pPr>
            <a:r>
              <a:rPr lang="fr-FR" sz="2400" dirty="0"/>
              <a:t>du GTA</a:t>
            </a:r>
          </a:p>
        </p:txBody>
      </p:sp>
      <p:cxnSp>
        <p:nvCxnSpPr>
          <p:cNvPr id="37" name="Connettore 2 36">
            <a:extLst>
              <a:ext uri="{FF2B5EF4-FFF2-40B4-BE49-F238E27FC236}">
                <a16:creationId xmlns:a16="http://schemas.microsoft.com/office/drawing/2014/main" id="{A253B6A0-65CF-4AD3-BB75-3F0153DE072C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5962419" y="2555549"/>
            <a:ext cx="1759181" cy="2495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FBB840C2-363B-43FD-8F66-A64E2DF543EE}"/>
              </a:ext>
            </a:extLst>
          </p:cNvPr>
          <p:cNvCxnSpPr>
            <a:cxnSpLocks/>
            <a:stCxn id="32" idx="2"/>
            <a:endCxn id="34" idx="0"/>
          </p:cNvCxnSpPr>
          <p:nvPr/>
        </p:nvCxnSpPr>
        <p:spPr>
          <a:xfrm flipH="1">
            <a:off x="7511729" y="2555549"/>
            <a:ext cx="209871" cy="1397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F56735D6-DB44-419C-B558-D58531B72999}"/>
              </a:ext>
            </a:extLst>
          </p:cNvPr>
          <p:cNvCxnSpPr>
            <a:cxnSpLocks/>
            <a:stCxn id="32" idx="2"/>
            <a:endCxn id="35" idx="0"/>
          </p:cNvCxnSpPr>
          <p:nvPr/>
        </p:nvCxnSpPr>
        <p:spPr>
          <a:xfrm>
            <a:off x="7721600" y="2555549"/>
            <a:ext cx="1536393" cy="4829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78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1A160-1EDE-02C5-6E74-49D4E53E2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2B5E4FED-A5A9-9194-7ED6-43BD79234D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3838228"/>
              </p:ext>
            </p:extLst>
          </p:nvPr>
        </p:nvGraphicFramePr>
        <p:xfrm>
          <a:off x="324852" y="0"/>
          <a:ext cx="4856651" cy="6896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3990703" imgH="5667062" progId="Acrobat.Document.DC">
                  <p:embed/>
                </p:oleObj>
              </mc:Choice>
              <mc:Fallback>
                <p:oleObj name="Acrobat Document" r:id="rId2" imgW="3990703" imgH="566706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4852" y="0"/>
                        <a:ext cx="4856651" cy="6896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magine 7">
            <a:extLst>
              <a:ext uri="{FF2B5EF4-FFF2-40B4-BE49-F238E27FC236}">
                <a16:creationId xmlns:a16="http://schemas.microsoft.com/office/drawing/2014/main" id="{16E042FE-2033-DF87-0B0F-256216FA55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54" y="0"/>
            <a:ext cx="48486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06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265D7-224F-22D5-3BA5-AFDF749F8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6232C1-2FB5-A5CA-5476-D9ADF9F1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58" y="217289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Contenuti dei seminari formativi</a:t>
            </a:r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8605C40-6B73-C491-D255-64E78751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158798"/>
            <a:ext cx="12201525" cy="5699202"/>
          </a:xfrm>
        </p:spPr>
        <p:txBody>
          <a:bodyPr>
            <a:noAutofit/>
          </a:bodyPr>
          <a:lstStyle/>
          <a:p>
            <a:r>
              <a:rPr lang="it-IT" sz="2400" dirty="0"/>
              <a:t>Caratteristiche etiche e sociali del ‘Grande Tecnico Animatore’;</a:t>
            </a:r>
          </a:p>
          <a:p>
            <a:r>
              <a:rPr lang="it-IT" sz="2400" dirty="0"/>
              <a:t>Nuovi </a:t>
            </a:r>
            <a:r>
              <a:rPr lang="it-IT" sz="2400" b="1" dirty="0"/>
              <a:t>linguaggi</a:t>
            </a:r>
            <a:r>
              <a:rPr lang="it-IT" sz="2400" dirty="0"/>
              <a:t> da utilizzare nell’azione sociale, </a:t>
            </a:r>
            <a:r>
              <a:rPr lang="it-IT" sz="2400" b="1" dirty="0"/>
              <a:t>liberi dai residui del colonialismo</a:t>
            </a:r>
            <a:r>
              <a:rPr lang="it-IT" sz="2400" dirty="0"/>
              <a:t>;</a:t>
            </a:r>
          </a:p>
          <a:p>
            <a:r>
              <a:rPr lang="it-IT" sz="2400" dirty="0"/>
              <a:t>Il metodo andragogico e non pedagogico, da applicare nell’azione sociale; </a:t>
            </a:r>
          </a:p>
          <a:p>
            <a:r>
              <a:rPr lang="it-IT" sz="2400" b="1" dirty="0"/>
              <a:t>Le opportunità presenti nel territorio che permetterebbero una piena espressione delle proprie potenzialità come persone e come comunità</a:t>
            </a:r>
            <a:r>
              <a:rPr lang="it-IT" sz="2400" dirty="0"/>
              <a:t>, ma non usufruite perché non percepite come tali e non colte;</a:t>
            </a:r>
          </a:p>
          <a:p>
            <a:r>
              <a:rPr lang="it-IT" sz="2400" dirty="0"/>
              <a:t>Nuovi rapporti in famiglia e nella comunità; </a:t>
            </a:r>
          </a:p>
          <a:p>
            <a:r>
              <a:rPr lang="it-IT" sz="2400" dirty="0"/>
              <a:t>L’imprenditoria societaria; </a:t>
            </a:r>
          </a:p>
          <a:p>
            <a:r>
              <a:rPr lang="it-IT" sz="2400" dirty="0"/>
              <a:t>L’alimentazione corretta; </a:t>
            </a:r>
          </a:p>
          <a:p>
            <a:r>
              <a:rPr lang="it-IT" sz="2400" dirty="0"/>
              <a:t>Le caratteristiche ‘umane’ di ogni abitazione; </a:t>
            </a:r>
          </a:p>
          <a:p>
            <a:r>
              <a:rPr lang="it-IT" sz="2400" dirty="0"/>
              <a:t>Nuova didattica e nuova pedagogia nelle scuole</a:t>
            </a:r>
          </a:p>
          <a:p>
            <a:r>
              <a:rPr lang="it-IT" sz="2400" dirty="0"/>
              <a:t>…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71042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1D5065-B18D-2FC9-82EA-7A16032B35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3B2C66-ECF4-0530-2462-551436F0E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357" y="209550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Esempio dei livelli di eccellenza ‘gruppo’ richiesti ad una cooperativa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E861FED6-33EE-66BE-27EB-43F6AEBD65FC}"/>
              </a:ext>
            </a:extLst>
          </p:cNvPr>
          <p:cNvSpPr txBox="1">
            <a:spLocks/>
          </p:cNvSpPr>
          <p:nvPr/>
        </p:nvSpPr>
        <p:spPr>
          <a:xfrm>
            <a:off x="421357" y="2181945"/>
            <a:ext cx="10265195" cy="44665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4400" b="1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C330BE4-5F69-9245-7196-59795CBCADD1}"/>
              </a:ext>
            </a:extLst>
          </p:cNvPr>
          <p:cNvSpPr txBox="1"/>
          <p:nvPr/>
        </p:nvSpPr>
        <p:spPr>
          <a:xfrm>
            <a:off x="421357" y="1791420"/>
            <a:ext cx="11465842" cy="4932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ha ottenuto il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riconoscimento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 parte di servizio statale competente.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ha un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regolamento interno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 gli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 sociali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(assemblea generale, consiglio di amministrazione, presidente) democraticamente eletti.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è dotato di: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registro soci, libro di presenze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alle attività e riunioni,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libro dei verbali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delle riunioni dei soci e del Comitato di Amministrazione,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libro ‘cassa ordinaria’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(entrate, uscite, saldo),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libro ‘cassa ammortamento’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una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cassaforte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custodia denaro con 3 lucchetti.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ha un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circuito di solidarietà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 mutuo aiuto interno e di utilizzazione comune degli attrezzi e strumenti di lavoro.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pratica tutte le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tecniche più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efficienti 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agrosilvicultura ecologica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Il gruppo è </a:t>
            </a:r>
            <a:r>
              <a:rPr lang="it-IT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faro e traino sociale</a:t>
            </a:r>
            <a:r>
              <a:rPr lang="it-IT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per la comunità in cui è inserito.</a:t>
            </a:r>
            <a:endParaRPr lang="it-IT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A3A3E-AE9E-53E5-B7BE-91FAB3C0D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566D0-0969-CDE9-B7C1-CAB9E9973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883" y="229320"/>
            <a:ext cx="10265195" cy="941509"/>
          </a:xfrm>
        </p:spPr>
        <p:txBody>
          <a:bodyPr>
            <a:noAutofit/>
          </a:bodyPr>
          <a:lstStyle/>
          <a:p>
            <a:r>
              <a:rPr lang="it-IT" sz="4400" b="1" dirty="0"/>
              <a:t>Esempio dei livelli di eccellenza</a:t>
            </a:r>
            <a:br>
              <a:rPr lang="it-IT" sz="4400" b="1" dirty="0"/>
            </a:br>
            <a:r>
              <a:rPr lang="it-IT" sz="4400" b="1" dirty="0"/>
              <a:t>‘soci’ richiesti ad una cooperativa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744BBE1-C79C-A34D-4D4B-A3BC135E2E88}"/>
              </a:ext>
            </a:extLst>
          </p:cNvPr>
          <p:cNvSpPr txBox="1"/>
          <p:nvPr/>
        </p:nvSpPr>
        <p:spPr>
          <a:xfrm>
            <a:off x="421357" y="1791420"/>
            <a:ext cx="11465842" cy="4878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Ogni socio ha una</a:t>
            </a:r>
            <a:r>
              <a:rPr lang="it-IT" sz="2200" b="1" dirty="0"/>
              <a:t> cassa familiare unica</a:t>
            </a:r>
            <a:r>
              <a:rPr lang="it-IT" sz="2200" dirty="0"/>
              <a:t>, non due casse (marito e moglie).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Ogni componente delle famiglie dei soci ha: </a:t>
            </a:r>
            <a:r>
              <a:rPr lang="it-IT" sz="2200" b="1" dirty="0"/>
              <a:t>certificato di nascita</a:t>
            </a:r>
            <a:r>
              <a:rPr lang="it-IT" sz="2200" dirty="0"/>
              <a:t> e </a:t>
            </a:r>
            <a:r>
              <a:rPr lang="it-IT" sz="2200" b="1" dirty="0"/>
              <a:t>carta di identità.</a:t>
            </a:r>
            <a:endParaRPr lang="it-IT" sz="2200" dirty="0"/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b="1" dirty="0"/>
              <a:t>Tutti i figli </a:t>
            </a:r>
            <a:r>
              <a:rPr lang="it-IT" sz="2200" dirty="0"/>
              <a:t>in età scolare</a:t>
            </a:r>
            <a:r>
              <a:rPr lang="it-IT" sz="2200" b="1" dirty="0"/>
              <a:t> </a:t>
            </a:r>
            <a:r>
              <a:rPr lang="it-IT" sz="2200" dirty="0"/>
              <a:t>dei soci </a:t>
            </a:r>
            <a:r>
              <a:rPr lang="it-IT" sz="2200" b="1" dirty="0"/>
              <a:t>frequentano la scuola.</a:t>
            </a:r>
            <a:endParaRPr lang="it-IT" sz="2200" dirty="0"/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Nelle famiglie dei soci, (maschi e femmine) </a:t>
            </a:r>
            <a:r>
              <a:rPr lang="it-IT" sz="2200" b="1" dirty="0"/>
              <a:t>nessun</a:t>
            </a:r>
            <a:r>
              <a:rPr lang="it-IT" sz="2200" dirty="0"/>
              <a:t> </a:t>
            </a:r>
            <a:r>
              <a:rPr lang="it-IT" sz="2200" b="1" dirty="0"/>
              <a:t>bambino</a:t>
            </a:r>
            <a:r>
              <a:rPr lang="it-IT" sz="2200" dirty="0"/>
              <a:t> è </a:t>
            </a:r>
            <a:r>
              <a:rPr lang="it-IT" sz="2200" b="1" dirty="0"/>
              <a:t>malnutrito</a:t>
            </a:r>
            <a:r>
              <a:rPr lang="it-IT" sz="2200" dirty="0"/>
              <a:t>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b="1" dirty="0"/>
              <a:t>Ogni bambino </a:t>
            </a:r>
            <a:r>
              <a:rPr lang="it-IT" sz="2200" dirty="0"/>
              <a:t>da 0 a 5 anni nelle famiglie dei soci è </a:t>
            </a:r>
            <a:r>
              <a:rPr lang="it-IT" sz="2200" b="1" dirty="0"/>
              <a:t>vaccinato.</a:t>
            </a:r>
            <a:endParaRPr lang="it-IT" sz="2200" dirty="0"/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b="1" dirty="0"/>
              <a:t>Non </a:t>
            </a:r>
            <a:r>
              <a:rPr lang="it-IT" sz="2200" dirty="0"/>
              <a:t>si praticano</a:t>
            </a:r>
            <a:r>
              <a:rPr lang="it-IT" sz="2200" b="1" dirty="0"/>
              <a:t> più mutilazioni sessuali </a:t>
            </a:r>
            <a:r>
              <a:rPr lang="it-IT" sz="2200" dirty="0"/>
              <a:t>nelle bambine! 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b="1" dirty="0"/>
              <a:t>Non </a:t>
            </a:r>
            <a:r>
              <a:rPr lang="it-IT" sz="2200" dirty="0"/>
              <a:t>ci sono</a:t>
            </a:r>
            <a:r>
              <a:rPr lang="it-IT" sz="2200" b="1" dirty="0"/>
              <a:t> più</a:t>
            </a:r>
            <a:r>
              <a:rPr lang="it-IT" sz="2200" dirty="0"/>
              <a:t> </a:t>
            </a:r>
            <a:r>
              <a:rPr lang="it-IT" sz="2200" b="1" dirty="0"/>
              <a:t>matrimoni precoci o forzati</a:t>
            </a:r>
            <a:r>
              <a:rPr lang="it-IT" sz="2200" dirty="0"/>
              <a:t> di adolescenti, soprattutto ragazze.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Tutti i soci del gruppo hanno </a:t>
            </a:r>
            <a:r>
              <a:rPr lang="it-IT" sz="2200" b="1" dirty="0"/>
              <a:t>orto</a:t>
            </a:r>
            <a:r>
              <a:rPr lang="it-IT" sz="2200" dirty="0"/>
              <a:t> e </a:t>
            </a:r>
            <a:r>
              <a:rPr lang="it-IT" sz="2200" b="1" dirty="0"/>
              <a:t>frutteto </a:t>
            </a:r>
            <a:r>
              <a:rPr lang="it-IT" sz="2200" dirty="0"/>
              <a:t>(anche con piante di papaya e moringa).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Nelle case dei soci, gli </a:t>
            </a:r>
            <a:r>
              <a:rPr lang="it-IT" sz="2200" b="1" dirty="0"/>
              <a:t>animali</a:t>
            </a:r>
            <a:r>
              <a:rPr lang="it-IT" sz="2200" dirty="0"/>
              <a:t> allevati non sono in divagazione, ma </a:t>
            </a:r>
            <a:r>
              <a:rPr lang="it-IT" sz="2200" b="1" dirty="0"/>
              <a:t>nei recinti</a:t>
            </a:r>
            <a:r>
              <a:rPr lang="it-IT" sz="2200" dirty="0"/>
              <a:t>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La casa di ogni socio è dotata di: </a:t>
            </a:r>
            <a:r>
              <a:rPr lang="it-IT" sz="2200" b="1" dirty="0"/>
              <a:t>WC</a:t>
            </a:r>
            <a:r>
              <a:rPr lang="it-IT" sz="2200" dirty="0"/>
              <a:t>, </a:t>
            </a:r>
            <a:r>
              <a:rPr lang="it-IT" sz="2200" b="1" dirty="0"/>
              <a:t>doccia</a:t>
            </a:r>
            <a:r>
              <a:rPr lang="it-IT" sz="2200" dirty="0"/>
              <a:t>, </a:t>
            </a:r>
            <a:r>
              <a:rPr lang="it-IT" sz="2200" b="1" dirty="0"/>
              <a:t>focolare ecologico, concimaia organica, contenitore rifiuti non biodegradabili</a:t>
            </a:r>
            <a:r>
              <a:rPr lang="it-IT" sz="2200" dirty="0"/>
              <a:t>, </a:t>
            </a:r>
            <a:r>
              <a:rPr lang="it-IT" sz="2200" b="1" dirty="0"/>
              <a:t>giara di acqua </a:t>
            </a:r>
            <a:r>
              <a:rPr lang="it-IT" sz="2200" dirty="0"/>
              <a:t>potabile, </a:t>
            </a:r>
          </a:p>
          <a:p>
            <a:pPr lvl="1">
              <a:spcBef>
                <a:spcPts val="300"/>
              </a:spcBef>
            </a:pPr>
            <a:r>
              <a:rPr lang="it-IT" sz="2200" b="1" dirty="0"/>
              <a:t>zanzariere</a:t>
            </a:r>
            <a:r>
              <a:rPr lang="it-IT" sz="2200" dirty="0"/>
              <a:t> sui letti, </a:t>
            </a:r>
            <a:r>
              <a:rPr lang="it-IT" sz="2200" b="1" dirty="0"/>
              <a:t>stanze separate </a:t>
            </a:r>
            <a:r>
              <a:rPr lang="it-IT" sz="2200" dirty="0"/>
              <a:t>(genitori, figlie, figli), </a:t>
            </a:r>
            <a:r>
              <a:rPr lang="it-IT" sz="2200" b="1" dirty="0"/>
              <a:t>farmacia familiare</a:t>
            </a:r>
            <a:r>
              <a:rPr lang="it-IT" sz="2200" dirty="0"/>
              <a:t>.</a:t>
            </a:r>
          </a:p>
          <a:p>
            <a:pPr marL="342900" lvl="0" indent="-342900">
              <a:spcBef>
                <a:spcPts val="300"/>
              </a:spcBef>
              <a:buFont typeface="Courier New" panose="02070309020205020404" pitchFamily="49" charset="0"/>
              <a:buChar char="o"/>
            </a:pPr>
            <a:r>
              <a:rPr lang="it-IT" sz="2200" dirty="0"/>
              <a:t>Le </a:t>
            </a:r>
            <a:r>
              <a:rPr lang="it-IT" sz="2200" b="1" dirty="0"/>
              <a:t>mandrie bovine</a:t>
            </a:r>
            <a:r>
              <a:rPr lang="it-IT" sz="2200" dirty="0"/>
              <a:t> di proprietà dei soci sono </a:t>
            </a:r>
            <a:r>
              <a:rPr lang="it-IT" sz="2200" b="1" dirty="0"/>
              <a:t>vaccinate</a:t>
            </a:r>
            <a:r>
              <a:rPr lang="it-IT" sz="2200" dirty="0"/>
              <a:t> e asperse.</a:t>
            </a:r>
          </a:p>
        </p:txBody>
      </p:sp>
    </p:spTree>
    <p:extLst>
      <p:ext uri="{BB962C8B-B14F-4D97-AF65-F5344CB8AC3E}">
        <p14:creationId xmlns:p14="http://schemas.microsoft.com/office/powerpoint/2010/main" val="179985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F1BC4-B303-04CF-3147-E4429D876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DAD6E4-54F9-E74C-CD0D-D7C4C6616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989" y="166902"/>
            <a:ext cx="11675392" cy="941509"/>
          </a:xfrm>
        </p:spPr>
        <p:txBody>
          <a:bodyPr>
            <a:noAutofit/>
          </a:bodyPr>
          <a:lstStyle/>
          <a:p>
            <a:r>
              <a:rPr lang="it-IT" sz="3200" b="1" dirty="0"/>
              <a:t>Scheda rilevamento del livello raggiunto da una </a:t>
            </a:r>
            <a:r>
              <a:rPr lang="it-IT" sz="3200" b="1" dirty="0">
                <a:solidFill>
                  <a:srgbClr val="0070C0"/>
                </a:solidFill>
              </a:rPr>
              <a:t>cooperativa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B05FB18E-363A-4626-9116-5E3F27828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" y="637656"/>
            <a:ext cx="11435448" cy="6982344"/>
          </a:xfrm>
        </p:spPr>
      </p:pic>
    </p:spTree>
    <p:extLst>
      <p:ext uri="{BB962C8B-B14F-4D97-AF65-F5344CB8AC3E}">
        <p14:creationId xmlns:p14="http://schemas.microsoft.com/office/powerpoint/2010/main" val="254973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37217-6F75-8DA6-E695-9D7ECA62F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E93D8BD5-0B32-9EF0-F90F-35E05415C8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4271576"/>
              </p:ext>
            </p:extLst>
          </p:nvPr>
        </p:nvGraphicFramePr>
        <p:xfrm>
          <a:off x="2245727" y="0"/>
          <a:ext cx="5406357" cy="7650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59" imgH="8020022" progId="Acrobat.Document.DC">
                  <p:embed/>
                </p:oleObj>
              </mc:Choice>
              <mc:Fallback>
                <p:oleObj name="Acrobat Document" r:id="rId2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45727" y="0"/>
                        <a:ext cx="5406357" cy="7650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284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>
            <a:extLst>
              <a:ext uri="{FF2B5EF4-FFF2-40B4-BE49-F238E27FC236}">
                <a16:creationId xmlns:a16="http://schemas.microsoft.com/office/drawing/2014/main" id="{9ABC9071-D263-4A12-8D19-582AE0B2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5802" y="847868"/>
            <a:ext cx="2447365" cy="747739"/>
          </a:xfrm>
        </p:spPr>
        <p:txBody>
          <a:bodyPr/>
          <a:lstStyle/>
          <a:p>
            <a:pPr algn="ctr"/>
            <a:r>
              <a:rPr lang="it-IT" sz="4800" b="1" u="sng" dirty="0"/>
              <a:t>10 sedi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728D401-B2E6-421C-AD99-A3FDECE70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698" y="-295834"/>
            <a:ext cx="5592892" cy="514497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77181FB9-3AA0-4641-BDC5-1B56B3C92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325" y="2140861"/>
            <a:ext cx="3199061" cy="43227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9F000F1-EEAA-410D-BE67-935D2B308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4" y="114225"/>
            <a:ext cx="3746574" cy="495083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15C8588-7F04-48CB-8070-857BC7C580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386" y="3810000"/>
            <a:ext cx="2668573" cy="265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3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22BF7-95DF-7E5F-49A0-1F48D3ACB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ggetto 1">
            <a:extLst>
              <a:ext uri="{FF2B5EF4-FFF2-40B4-BE49-F238E27FC236}">
                <a16:creationId xmlns:a16="http://schemas.microsoft.com/office/drawing/2014/main" id="{2605EC32-41A0-B147-C4D7-F1DBD81547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9015069"/>
              </p:ext>
            </p:extLst>
          </p:nvPr>
        </p:nvGraphicFramePr>
        <p:xfrm>
          <a:off x="2598821" y="0"/>
          <a:ext cx="5438273" cy="76952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359" imgH="8020022" progId="Acrobat.Document.DC">
                  <p:embed/>
                </p:oleObj>
              </mc:Choice>
              <mc:Fallback>
                <p:oleObj name="Acrobat Document" r:id="rId2" imgW="5667359" imgH="8020022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98821" y="0"/>
                        <a:ext cx="5438273" cy="76952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317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16757-4AD8-C78A-43EC-5725BFBA4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841DDDC-E4F0-C671-CC58-BACD4DDBAD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-19050"/>
            <a:ext cx="4876165" cy="689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07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38AD7-D17D-6DF8-A616-C03E953C4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F321E93F-88C4-B94A-AA12-D17D26CBA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5233" y="2479225"/>
            <a:ext cx="6930188" cy="2297312"/>
          </a:xfrm>
        </p:spPr>
        <p:txBody>
          <a:bodyPr>
            <a:noAutofit/>
          </a:bodyPr>
          <a:lstStyle/>
          <a:p>
            <a:r>
              <a:rPr lang="it-IT" sz="13000" b="1" dirty="0">
                <a:latin typeface="Monotype Corsiva" panose="03010101010201010101" pitchFamily="66" charset="0"/>
              </a:rPr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315821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43993E-F874-4604-94E9-AF3C68F9A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21" y="1211178"/>
            <a:ext cx="9699118" cy="1320800"/>
          </a:xfrm>
        </p:spPr>
        <p:txBody>
          <a:bodyPr>
            <a:noAutofit/>
          </a:bodyPr>
          <a:lstStyle/>
          <a:p>
            <a:r>
              <a:rPr lang="it-IT" sz="5400" b="1" u="sng" dirty="0"/>
              <a:t>Organigramma istituzionale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FA442A8C-09AE-41D5-A2D8-843DED3AE3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2161721"/>
              </p:ext>
            </p:extLst>
          </p:nvPr>
        </p:nvGraphicFramePr>
        <p:xfrm>
          <a:off x="213508" y="1382263"/>
          <a:ext cx="10162944" cy="4541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851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6FA20D5-880F-4C1D-BF1D-6A89F0F25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7143" y="3226175"/>
            <a:ext cx="5950228" cy="3979146"/>
          </a:xfrm>
        </p:spPr>
        <p:txBody>
          <a:bodyPr>
            <a:noAutofit/>
          </a:bodyPr>
          <a:lstStyle/>
          <a:p>
            <a:pPr algn="l"/>
            <a:endParaRPr lang="it-IT" sz="5400" dirty="0">
              <a:solidFill>
                <a:schemeClr val="tx1"/>
              </a:solidFill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ABC9071-D263-4A12-8D19-582AE0B2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613" y="116540"/>
            <a:ext cx="9914965" cy="992369"/>
          </a:xfrm>
        </p:spPr>
        <p:txBody>
          <a:bodyPr/>
          <a:lstStyle/>
          <a:p>
            <a:pPr algn="ctr"/>
            <a:r>
              <a:rPr lang="it-IT" sz="6000" b="1" u="sng" dirty="0"/>
              <a:t>Organigramma operativo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8B87094-C456-4FBC-ACCB-9EB03C37CE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" t="19077" r="988"/>
          <a:stretch/>
        </p:blipFill>
        <p:spPr>
          <a:xfrm>
            <a:off x="248897" y="2366334"/>
            <a:ext cx="10481524" cy="414204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365BFB67-721F-4F84-A8F4-4A9B2BB6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8" r="31270" b="81217"/>
          <a:stretch/>
        </p:blipFill>
        <p:spPr>
          <a:xfrm>
            <a:off x="2641500" y="1081605"/>
            <a:ext cx="5696318" cy="11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7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6FA20D5-880F-4C1D-BF1D-6A89F0F25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856" y="4865579"/>
            <a:ext cx="2107096" cy="758362"/>
          </a:xfrm>
        </p:spPr>
        <p:txBody>
          <a:bodyPr>
            <a:noAutofit/>
          </a:bodyPr>
          <a:lstStyle/>
          <a:p>
            <a:pPr algn="l"/>
            <a:r>
              <a:rPr lang="it-IT" i="1" dirty="0">
                <a:solidFill>
                  <a:schemeClr val="tx1"/>
                </a:solidFill>
              </a:rPr>
              <a:t>Direttore generale</a:t>
            </a:r>
          </a:p>
          <a:p>
            <a:pPr algn="l"/>
            <a:r>
              <a:rPr lang="it-IT" dirty="0">
                <a:solidFill>
                  <a:schemeClr val="tx1"/>
                </a:solidFill>
              </a:rPr>
              <a:t>Michele Guidolin</a:t>
            </a: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ABC9071-D263-4A12-8D19-582AE0B2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3143" y="628291"/>
            <a:ext cx="7187727" cy="1393085"/>
          </a:xfrm>
        </p:spPr>
        <p:txBody>
          <a:bodyPr/>
          <a:lstStyle/>
          <a:p>
            <a:pPr algn="ctr"/>
            <a:r>
              <a:rPr lang="it-IT" sz="8800" b="1" u="sng" dirty="0"/>
              <a:t>4 direttori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119BA7B-BFB6-4831-8EDD-CC3BE8A49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33549" r="72621" b="39218"/>
          <a:stretch/>
        </p:blipFill>
        <p:spPr>
          <a:xfrm>
            <a:off x="511665" y="2664140"/>
            <a:ext cx="1391478" cy="192269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E48743A-0238-4DEC-8840-FF3D5B529F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78" t="46283" r="32935" b="26807"/>
          <a:stretch/>
        </p:blipFill>
        <p:spPr>
          <a:xfrm>
            <a:off x="2814510" y="2664140"/>
            <a:ext cx="1516086" cy="192269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EB0DFFF-670B-4B9A-A0DB-241BFB9097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0" t="20628" r="78565" b="66244"/>
          <a:stretch/>
        </p:blipFill>
        <p:spPr>
          <a:xfrm rot="5400000">
            <a:off x="5287892" y="3157824"/>
            <a:ext cx="1922691" cy="120945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CF4B380-DCFB-434A-AD72-F97D80FE6F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9" t="13134" r="71702" b="62380"/>
          <a:stretch/>
        </p:blipFill>
        <p:spPr>
          <a:xfrm>
            <a:off x="8167879" y="2801206"/>
            <a:ext cx="1209455" cy="1917673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5F35A01F-7B56-433E-B855-4E581DBFB4CB}"/>
              </a:ext>
            </a:extLst>
          </p:cNvPr>
          <p:cNvSpPr txBox="1">
            <a:spLocks/>
          </p:cNvSpPr>
          <p:nvPr/>
        </p:nvSpPr>
        <p:spPr>
          <a:xfrm>
            <a:off x="2379492" y="4865579"/>
            <a:ext cx="2504661" cy="1151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i="1" dirty="0">
                <a:solidFill>
                  <a:schemeClr val="tx1"/>
                </a:solidFill>
              </a:rPr>
              <a:t>Direttore Paese Congo</a:t>
            </a:r>
          </a:p>
          <a:p>
            <a:pPr algn="l"/>
            <a:r>
              <a:rPr lang="it-IT" dirty="0" err="1">
                <a:solidFill>
                  <a:schemeClr val="tx1"/>
                </a:solidFill>
              </a:rPr>
              <a:t>Florentin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Bushambale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6" name="Sottotitolo 2">
            <a:extLst>
              <a:ext uri="{FF2B5EF4-FFF2-40B4-BE49-F238E27FC236}">
                <a16:creationId xmlns:a16="http://schemas.microsoft.com/office/drawing/2014/main" id="{A5C1CAEC-B6EA-4BA1-BCCD-C585F01383CB}"/>
              </a:ext>
            </a:extLst>
          </p:cNvPr>
          <p:cNvSpPr txBox="1">
            <a:spLocks/>
          </p:cNvSpPr>
          <p:nvPr/>
        </p:nvSpPr>
        <p:spPr>
          <a:xfrm>
            <a:off x="5002693" y="4865579"/>
            <a:ext cx="2794417" cy="1151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i="1" dirty="0">
                <a:solidFill>
                  <a:schemeClr val="tx1"/>
                </a:solidFill>
              </a:rPr>
              <a:t>Direttore Paese Camerun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Yves </a:t>
            </a:r>
            <a:r>
              <a:rPr lang="it-IT" dirty="0" err="1">
                <a:solidFill>
                  <a:schemeClr val="tx1"/>
                </a:solidFill>
              </a:rPr>
              <a:t>Toumba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17" name="Sottotitolo 2">
            <a:extLst>
              <a:ext uri="{FF2B5EF4-FFF2-40B4-BE49-F238E27FC236}">
                <a16:creationId xmlns:a16="http://schemas.microsoft.com/office/drawing/2014/main" id="{8A28A341-9372-4D80-832F-813DC025D2A5}"/>
              </a:ext>
            </a:extLst>
          </p:cNvPr>
          <p:cNvSpPr txBox="1">
            <a:spLocks/>
          </p:cNvSpPr>
          <p:nvPr/>
        </p:nvSpPr>
        <p:spPr>
          <a:xfrm>
            <a:off x="7797110" y="4885454"/>
            <a:ext cx="3299792" cy="11513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i="1" dirty="0">
                <a:solidFill>
                  <a:schemeClr val="tx1"/>
                </a:solidFill>
              </a:rPr>
              <a:t>Direttore Paese Chad</a:t>
            </a:r>
          </a:p>
          <a:p>
            <a:pPr algn="l"/>
            <a:r>
              <a:rPr lang="it-IT" dirty="0" err="1">
                <a:solidFill>
                  <a:schemeClr val="tx1"/>
                </a:solidFill>
              </a:rPr>
              <a:t>Mahamat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Mamadou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>
            <a:extLst>
              <a:ext uri="{FF2B5EF4-FFF2-40B4-BE49-F238E27FC236}">
                <a16:creationId xmlns:a16="http://schemas.microsoft.com/office/drawing/2014/main" id="{B6FA20D5-880F-4C1D-BF1D-6A89F0F25A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0328" y="2731513"/>
            <a:ext cx="10025272" cy="2973550"/>
          </a:xfrm>
        </p:spPr>
        <p:txBody>
          <a:bodyPr>
            <a:noAutofit/>
          </a:bodyPr>
          <a:lstStyle/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</a:rPr>
              <a:t>in Italia</a:t>
            </a:r>
            <a:r>
              <a:rPr lang="it-IT" sz="2400" dirty="0">
                <a:solidFill>
                  <a:schemeClr val="tx1"/>
                </a:solidFill>
              </a:rPr>
              <a:t>: 1 tempo pieno, 5 part-time, 2 volontari permanenti, </a:t>
            </a:r>
          </a:p>
          <a:p>
            <a:pPr lvl="1" algn="just"/>
            <a:r>
              <a:rPr lang="it-IT" sz="2400" dirty="0">
                <a:solidFill>
                  <a:schemeClr val="tx1"/>
                </a:solidFill>
              </a:rPr>
              <a:t>2 volontari part-time, 1 operatore di servizio civile universale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</a:rPr>
              <a:t>in Congo RD</a:t>
            </a:r>
            <a:r>
              <a:rPr lang="it-IT" sz="2400" dirty="0">
                <a:solidFill>
                  <a:schemeClr val="tx1"/>
                </a:solidFill>
              </a:rPr>
              <a:t>: 8 tempo pieno, 18 part-time, 5 volontari part-time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</a:rPr>
              <a:t>in Camerun</a:t>
            </a:r>
            <a:r>
              <a:rPr lang="it-IT" sz="2400" dirty="0">
                <a:solidFill>
                  <a:schemeClr val="tx1"/>
                </a:solidFill>
              </a:rPr>
              <a:t>: 25 a tempo pieno, 2 volontari part-time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r>
              <a:rPr lang="it-IT" sz="2400" b="1" dirty="0">
                <a:solidFill>
                  <a:schemeClr val="tx1"/>
                </a:solidFill>
              </a:rPr>
              <a:t>in Ciad</a:t>
            </a:r>
            <a:r>
              <a:rPr lang="it-IT" sz="2400" dirty="0">
                <a:solidFill>
                  <a:schemeClr val="tx1"/>
                </a:solidFill>
              </a:rPr>
              <a:t>: 7 tempo pieno, 3 </a:t>
            </a:r>
            <a:r>
              <a:rPr lang="it-IT" sz="2400">
                <a:solidFill>
                  <a:schemeClr val="tx1"/>
                </a:solidFill>
              </a:rPr>
              <a:t>part time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8" name="Titolo 7">
            <a:extLst>
              <a:ext uri="{FF2B5EF4-FFF2-40B4-BE49-F238E27FC236}">
                <a16:creationId xmlns:a16="http://schemas.microsoft.com/office/drawing/2014/main" id="{9ABC9071-D263-4A12-8D19-582AE0B22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5946" y="469716"/>
            <a:ext cx="7779028" cy="1385588"/>
          </a:xfrm>
        </p:spPr>
        <p:txBody>
          <a:bodyPr/>
          <a:lstStyle/>
          <a:p>
            <a:pPr algn="ctr"/>
            <a:r>
              <a:rPr lang="it-IT" sz="8800" b="1" u="sng" dirty="0"/>
              <a:t>Personale</a:t>
            </a:r>
          </a:p>
        </p:txBody>
      </p:sp>
    </p:spTree>
    <p:extLst>
      <p:ext uri="{BB962C8B-B14F-4D97-AF65-F5344CB8AC3E}">
        <p14:creationId xmlns:p14="http://schemas.microsoft.com/office/powerpoint/2010/main" val="13004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E278EDD-5DAA-4245-B47F-A84B94249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302"/>
            <a:ext cx="10681251" cy="1749287"/>
          </a:xfrm>
        </p:spPr>
        <p:txBody>
          <a:bodyPr>
            <a:noAutofit/>
          </a:bodyPr>
          <a:lstStyle/>
          <a:p>
            <a:r>
              <a:rPr lang="it-IT" sz="8800" u="sng" dirty="0"/>
              <a:t>Bilancio finanziario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6A951D49-661F-45F5-A8F7-4DBDA0DCC8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6803736"/>
              </p:ext>
            </p:extLst>
          </p:nvPr>
        </p:nvGraphicFramePr>
        <p:xfrm>
          <a:off x="105938" y="2993263"/>
          <a:ext cx="11980123" cy="2862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27113">
                  <a:extLst>
                    <a:ext uri="{9D8B030D-6E8A-4147-A177-3AD203B41FA5}">
                      <a16:colId xmlns:a16="http://schemas.microsoft.com/office/drawing/2014/main" val="4133488386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497546191"/>
                    </a:ext>
                  </a:extLst>
                </a:gridCol>
                <a:gridCol w="1229102">
                  <a:extLst>
                    <a:ext uri="{9D8B030D-6E8A-4147-A177-3AD203B41FA5}">
                      <a16:colId xmlns:a16="http://schemas.microsoft.com/office/drawing/2014/main" val="687971436"/>
                    </a:ext>
                  </a:extLst>
                </a:gridCol>
                <a:gridCol w="1252747">
                  <a:extLst>
                    <a:ext uri="{9D8B030D-6E8A-4147-A177-3AD203B41FA5}">
                      <a16:colId xmlns:a16="http://schemas.microsoft.com/office/drawing/2014/main" val="384792855"/>
                    </a:ext>
                  </a:extLst>
                </a:gridCol>
                <a:gridCol w="358648">
                  <a:extLst>
                    <a:ext uri="{9D8B030D-6E8A-4147-A177-3AD203B41FA5}">
                      <a16:colId xmlns:a16="http://schemas.microsoft.com/office/drawing/2014/main" val="330173867"/>
                    </a:ext>
                  </a:extLst>
                </a:gridCol>
                <a:gridCol w="897314">
                  <a:extLst>
                    <a:ext uri="{9D8B030D-6E8A-4147-A177-3AD203B41FA5}">
                      <a16:colId xmlns:a16="http://schemas.microsoft.com/office/drawing/2014/main" val="1731556847"/>
                    </a:ext>
                  </a:extLst>
                </a:gridCol>
                <a:gridCol w="1090863">
                  <a:extLst>
                    <a:ext uri="{9D8B030D-6E8A-4147-A177-3AD203B41FA5}">
                      <a16:colId xmlns:a16="http://schemas.microsoft.com/office/drawing/2014/main" val="168635323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38801993"/>
                    </a:ext>
                  </a:extLst>
                </a:gridCol>
                <a:gridCol w="1459832">
                  <a:extLst>
                    <a:ext uri="{9D8B030D-6E8A-4147-A177-3AD203B41FA5}">
                      <a16:colId xmlns:a16="http://schemas.microsoft.com/office/drawing/2014/main" val="1142549552"/>
                    </a:ext>
                  </a:extLst>
                </a:gridCol>
                <a:gridCol w="1844841">
                  <a:extLst>
                    <a:ext uri="{9D8B030D-6E8A-4147-A177-3AD203B41FA5}">
                      <a16:colId xmlns:a16="http://schemas.microsoft.com/office/drawing/2014/main" val="1689428058"/>
                    </a:ext>
                  </a:extLst>
                </a:gridCol>
              </a:tblGrid>
              <a:tr h="13224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Anno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Fondi pubblici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Fondi privati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€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totali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Anno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Ore di lavoro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Veicoli privati km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Locali disponibili/anno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Euro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corrispondenti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6029333"/>
                  </a:ext>
                </a:extLst>
              </a:tr>
              <a:tr h="15396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2025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573.994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>
                          <a:effectLst/>
                        </a:rPr>
                        <a:t>365.910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939.904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 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2025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9.000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40.000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1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</a:rPr>
                        <a:t>660.000</a:t>
                      </a:r>
                      <a:endParaRPr lang="it-IT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8218494"/>
                  </a:ext>
                </a:extLst>
              </a:tr>
            </a:tbl>
          </a:graphicData>
        </a:graphic>
      </p:graphicFrame>
      <p:sp>
        <p:nvSpPr>
          <p:cNvPr id="5" name="CasellaDiTesto 4">
            <a:extLst>
              <a:ext uri="{FF2B5EF4-FFF2-40B4-BE49-F238E27FC236}">
                <a16:creationId xmlns:a16="http://schemas.microsoft.com/office/drawing/2014/main" id="{C219F661-655E-483D-8E85-DCAFAA14461A}"/>
              </a:ext>
            </a:extLst>
          </p:cNvPr>
          <p:cNvSpPr txBox="1"/>
          <p:nvPr/>
        </p:nvSpPr>
        <p:spPr>
          <a:xfrm>
            <a:off x="1159490" y="2266710"/>
            <a:ext cx="3265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Valori contanti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4F1EF3-B93F-4600-A26A-A06614847918}"/>
              </a:ext>
            </a:extLst>
          </p:cNvPr>
          <p:cNvSpPr txBox="1"/>
          <p:nvPr/>
        </p:nvSpPr>
        <p:spPr>
          <a:xfrm>
            <a:off x="6864300" y="2315316"/>
            <a:ext cx="3816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Valori benevoli **</a:t>
            </a:r>
          </a:p>
        </p:txBody>
      </p:sp>
    </p:spTree>
    <p:extLst>
      <p:ext uri="{BB962C8B-B14F-4D97-AF65-F5344CB8AC3E}">
        <p14:creationId xmlns:p14="http://schemas.microsoft.com/office/powerpoint/2010/main" val="315735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DBFBCCC-D33E-C8E0-6CDB-2DA2BE607E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09" y="247261"/>
            <a:ext cx="11419656" cy="636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1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faccettatura">
  <a:themeElements>
    <a:clrScheme name="Sfaccettatur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1302</Words>
  <Application>Microsoft Office PowerPoint</Application>
  <PresentationFormat>Widescreen</PresentationFormat>
  <Paragraphs>335</Paragraphs>
  <Slides>32</Slides>
  <Notes>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44" baseType="lpstr">
      <vt:lpstr>Arial</vt:lpstr>
      <vt:lpstr>Calibri</vt:lpstr>
      <vt:lpstr>Courier New</vt:lpstr>
      <vt:lpstr>Monotype Corsiva</vt:lpstr>
      <vt:lpstr>Oxygen</vt:lpstr>
      <vt:lpstr>Symbol</vt:lpstr>
      <vt:lpstr>Times New Roman</vt:lpstr>
      <vt:lpstr>Trebuchet MS</vt:lpstr>
      <vt:lpstr>Wingdings</vt:lpstr>
      <vt:lpstr>Wingdings 3</vt:lpstr>
      <vt:lpstr>Sfaccettatura</vt:lpstr>
      <vt:lpstr>Acrobat Document</vt:lpstr>
      <vt:lpstr>Presentazione standard di PowerPoint</vt:lpstr>
      <vt:lpstr>77 soci</vt:lpstr>
      <vt:lpstr>10 sedi</vt:lpstr>
      <vt:lpstr>Organigramma istituzionale</vt:lpstr>
      <vt:lpstr>Organigramma operativo</vt:lpstr>
      <vt:lpstr>4 direttori</vt:lpstr>
      <vt:lpstr>Personale</vt:lpstr>
      <vt:lpstr>Bilancio finanziario</vt:lpstr>
      <vt:lpstr>Presentazione standard di PowerPoint</vt:lpstr>
      <vt:lpstr>Filosofia della presenza in Italia</vt:lpstr>
      <vt:lpstr>Settori di azione in Italia</vt:lpstr>
      <vt:lpstr>Sostegno a Distanza</vt:lpstr>
      <vt:lpstr>Scambi culturali</vt:lpstr>
      <vt:lpstr>Educazione alla Cittadinanza globale nelle scuole</vt:lpstr>
      <vt:lpstr>Educazione alla Cittadinanza globale  via social media</vt:lpstr>
      <vt:lpstr>Filosofia della presenza nei Paesi Terzi</vt:lpstr>
      <vt:lpstr>Paesi di presenza</vt:lpstr>
      <vt:lpstr>Ostacoli allo slancio di progresso in Africa</vt:lpstr>
      <vt:lpstr>SETTORI DI AZIONE NEI PAESI AFRICANI</vt:lpstr>
      <vt:lpstr>SETTORE EMERGENZA</vt:lpstr>
      <vt:lpstr>SETTORE NUOVE GENERAZIONI</vt:lpstr>
      <vt:lpstr>SETTORE NUOVA SOLIDARIETÀ</vt:lpstr>
      <vt:lpstr>SETTORE NUOVI LEADERS (GRANDI TECNICI ANIMATORI – GTA)</vt:lpstr>
      <vt:lpstr>Presentazione standard di PowerPoint</vt:lpstr>
      <vt:lpstr>Contenuti dei seminari formativi</vt:lpstr>
      <vt:lpstr>Esempio dei livelli di eccellenza ‘gruppo’ richiesti ad una cooperativa</vt:lpstr>
      <vt:lpstr>Esempio dei livelli di eccellenza ‘soci’ richiesti ad una cooperativa</vt:lpstr>
      <vt:lpstr>Scheda rilevamento del livello raggiunto da una cooperativa</vt:lpstr>
      <vt:lpstr>Presentazione standard di PowerPoint</vt:lpstr>
      <vt:lpstr>Presentazione standard di PowerPoint</vt:lpstr>
      <vt:lpstr>Presentazione standard di PowerPoint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admin</dc:creator>
  <cp:lastModifiedBy>Leopoldo Rebellato</cp:lastModifiedBy>
  <cp:revision>17</cp:revision>
  <dcterms:created xsi:type="dcterms:W3CDTF">2026-05-05T09:44:01Z</dcterms:created>
  <dcterms:modified xsi:type="dcterms:W3CDTF">2026-05-12T10:08:49Z</dcterms:modified>
</cp:coreProperties>
</file>